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8"/>
  </p:notesMasterIdLst>
  <p:sldIdLst>
    <p:sldId id="257" r:id="rId2"/>
    <p:sldId id="288" r:id="rId3"/>
    <p:sldId id="299" r:id="rId4"/>
    <p:sldId id="259" r:id="rId5"/>
    <p:sldId id="298" r:id="rId6"/>
    <p:sldId id="300" r:id="rId7"/>
    <p:sldId id="302" r:id="rId8"/>
    <p:sldId id="305" r:id="rId9"/>
    <p:sldId id="308" r:id="rId10"/>
    <p:sldId id="289" r:id="rId11"/>
    <p:sldId id="310" r:id="rId12"/>
    <p:sldId id="290" r:id="rId13"/>
    <p:sldId id="311" r:id="rId14"/>
    <p:sldId id="312" r:id="rId15"/>
    <p:sldId id="313" r:id="rId16"/>
    <p:sldId id="314" r:id="rId17"/>
    <p:sldId id="315" r:id="rId18"/>
    <p:sldId id="316" r:id="rId19"/>
    <p:sldId id="317" r:id="rId20"/>
    <p:sldId id="291" r:id="rId21"/>
    <p:sldId id="318" r:id="rId22"/>
    <p:sldId id="292" r:id="rId23"/>
    <p:sldId id="319" r:id="rId24"/>
    <p:sldId id="293" r:id="rId25"/>
    <p:sldId id="320" r:id="rId26"/>
    <p:sldId id="321" r:id="rId27"/>
    <p:sldId id="294" r:id="rId28"/>
    <p:sldId id="322" r:id="rId29"/>
    <p:sldId id="295" r:id="rId30"/>
    <p:sldId id="323" r:id="rId31"/>
    <p:sldId id="324" r:id="rId32"/>
    <p:sldId id="325" r:id="rId33"/>
    <p:sldId id="326" r:id="rId34"/>
    <p:sldId id="327" r:id="rId35"/>
    <p:sldId id="328" r:id="rId36"/>
    <p:sldId id="283" r:id="rId37"/>
  </p:sldIdLst>
  <p:sldSz cx="12192000" cy="6858000"/>
  <p:notesSz cx="6858000" cy="9144000"/>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6344"/>
    <a:srgbClr val="00A79D"/>
    <a:srgbClr val="FF3737"/>
    <a:srgbClr val="666666"/>
    <a:srgbClr val="2A323B"/>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2547" autoAdjust="0"/>
  </p:normalViewPr>
  <p:slideViewPr>
    <p:cSldViewPr snapToGrid="0">
      <p:cViewPr varScale="1">
        <p:scale>
          <a:sx n="56" d="100"/>
          <a:sy n="56" d="100"/>
        </p:scale>
        <p:origin x="1440" y="66"/>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AD935-574E-4740-81CD-D8C5B534E713}" type="datetimeFigureOut">
              <a:rPr lang="zh-CN" altLang="en-US" smtClean="0"/>
              <a:t>2018/11/4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0B30F6-60B4-4CD7-8B5D-2D4C2E52899D}" type="slidenum">
              <a:rPr lang="zh-CN" altLang="en-US" smtClean="0"/>
              <a:t>‹#›</a:t>
            </a:fld>
            <a:endParaRPr lang="zh-CN" altLang="en-US"/>
          </a:p>
        </p:txBody>
      </p:sp>
    </p:spTree>
    <p:extLst>
      <p:ext uri="{BB962C8B-B14F-4D97-AF65-F5344CB8AC3E}">
        <p14:creationId xmlns:p14="http://schemas.microsoft.com/office/powerpoint/2010/main" val="3046812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1</a:t>
            </a:fld>
            <a:endParaRPr lang="zh-CN" altLang="en-US"/>
          </a:p>
        </p:txBody>
      </p:sp>
    </p:spTree>
    <p:extLst>
      <p:ext uri="{BB962C8B-B14F-4D97-AF65-F5344CB8AC3E}">
        <p14:creationId xmlns:p14="http://schemas.microsoft.com/office/powerpoint/2010/main" val="1079705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10</a:t>
            </a:fld>
            <a:endParaRPr lang="zh-CN" altLang="en-US"/>
          </a:p>
        </p:txBody>
      </p:sp>
    </p:spTree>
    <p:extLst>
      <p:ext uri="{BB962C8B-B14F-4D97-AF65-F5344CB8AC3E}">
        <p14:creationId xmlns:p14="http://schemas.microsoft.com/office/powerpoint/2010/main" val="1377250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11</a:t>
            </a:fld>
            <a:endParaRPr lang="zh-CN" altLang="en-US"/>
          </a:p>
        </p:txBody>
      </p:sp>
    </p:spTree>
    <p:extLst>
      <p:ext uri="{BB962C8B-B14F-4D97-AF65-F5344CB8AC3E}">
        <p14:creationId xmlns:p14="http://schemas.microsoft.com/office/powerpoint/2010/main" val="35119306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12</a:t>
            </a:fld>
            <a:endParaRPr lang="zh-CN" altLang="en-US"/>
          </a:p>
        </p:txBody>
      </p:sp>
    </p:spTree>
    <p:extLst>
      <p:ext uri="{BB962C8B-B14F-4D97-AF65-F5344CB8AC3E}">
        <p14:creationId xmlns:p14="http://schemas.microsoft.com/office/powerpoint/2010/main" val="1027558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13</a:t>
            </a:fld>
            <a:endParaRPr lang="zh-CN" altLang="en-US"/>
          </a:p>
        </p:txBody>
      </p:sp>
    </p:spTree>
    <p:extLst>
      <p:ext uri="{BB962C8B-B14F-4D97-AF65-F5344CB8AC3E}">
        <p14:creationId xmlns:p14="http://schemas.microsoft.com/office/powerpoint/2010/main" val="37863423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比如一个直播列表界面，上面有三个</a:t>
            </a:r>
            <a:r>
              <a:rPr lang="en-US" altLang="zh-CN" sz="1200" kern="1200" dirty="0">
                <a:solidFill>
                  <a:schemeClr val="tx1"/>
                </a:solidFill>
                <a:effectLst/>
                <a:latin typeface="+mn-lt"/>
                <a:ea typeface="+mn-ea"/>
                <a:cs typeface="+mn-cs"/>
              </a:rPr>
              <a:t>tab</a:t>
            </a:r>
            <a:r>
              <a:rPr lang="zh-CN" altLang="zh-CN" sz="1200" kern="1200" dirty="0">
                <a:solidFill>
                  <a:schemeClr val="tx1"/>
                </a:solidFill>
                <a:effectLst/>
                <a:latin typeface="+mn-lt"/>
                <a:ea typeface="+mn-ea"/>
                <a:cs typeface="+mn-cs"/>
              </a:rPr>
              <a:t>，分别是关注直播、热门直播、最新直播，那么最新直播是基于怎样的数据逻辑获取的，你就需要在你的原型设计上进行说明了。当然，最新直播的数据获取逻辑是比较简单的，也许你不和研发人员说明清楚，他们也能知道是按时间倒序排列；但如果碰到稍微复杂一点的数据逻辑呢，就比如刚刚说的关注直播的数据获取，是获取关注的机构的直播呢，还是获取个人的直播呢，这都是需要说明清楚的。</a:t>
            </a:r>
          </a:p>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14</a:t>
            </a:fld>
            <a:endParaRPr lang="zh-CN" altLang="en-US"/>
          </a:p>
        </p:txBody>
      </p:sp>
    </p:spTree>
    <p:extLst>
      <p:ext uri="{BB962C8B-B14F-4D97-AF65-F5344CB8AC3E}">
        <p14:creationId xmlns:p14="http://schemas.microsoft.com/office/powerpoint/2010/main" val="8722898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zh-CN" sz="1200" kern="1200" dirty="0">
                <a:solidFill>
                  <a:schemeClr val="tx1"/>
                </a:solidFill>
                <a:effectLst/>
                <a:latin typeface="+mn-lt"/>
                <a:ea typeface="+mn-ea"/>
                <a:cs typeface="+mn-cs"/>
              </a:rPr>
              <a:t>一个原型界面上可以进行操作元素的有哪些，哪个可以点击，哪个可以选择，操作后出现怎样的反馈，比如弹出浮层？进入新页面？或是跳出新页面？还是给一个怎样的提示？ 这些也是需要在原型设计里面说清楚的。</a:t>
            </a:r>
          </a:p>
          <a:p>
            <a:r>
              <a:rPr lang="zh-CN" altLang="zh-CN" sz="1200" kern="1200" dirty="0">
                <a:solidFill>
                  <a:schemeClr val="tx1"/>
                </a:solidFill>
                <a:effectLst/>
                <a:latin typeface="+mn-lt"/>
                <a:ea typeface="+mn-ea"/>
                <a:cs typeface="+mn-cs"/>
              </a:rPr>
              <a:t>这三个点是一份完整的原型设计基本需要包含的东西，再配合上之前画好的界面结构脑图和流程图，就基本可以与开发进行轻松愉快的交流了。只有这样，开发者才能明确这个原型设计的开发需求，而不是让开发工程师自己去猜，去揣测数据逻辑、算法应该是什么样的。</a:t>
            </a:r>
          </a:p>
          <a:p>
            <a:r>
              <a:rPr lang="zh-CN" altLang="zh-CN" sz="1200" kern="1200" dirty="0">
                <a:solidFill>
                  <a:schemeClr val="tx1"/>
                </a:solidFill>
                <a:effectLst/>
                <a:latin typeface="+mn-lt"/>
                <a:ea typeface="+mn-ea"/>
                <a:cs typeface="+mn-cs"/>
              </a:rPr>
              <a:t>可以在原型设计上做相关的注释说明：</a:t>
            </a:r>
          </a:p>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15</a:t>
            </a:fld>
            <a:endParaRPr lang="zh-CN" altLang="en-US"/>
          </a:p>
        </p:txBody>
      </p:sp>
    </p:spTree>
    <p:extLst>
      <p:ext uri="{BB962C8B-B14F-4D97-AF65-F5344CB8AC3E}">
        <p14:creationId xmlns:p14="http://schemas.microsoft.com/office/powerpoint/2010/main" val="12155562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16</a:t>
            </a:fld>
            <a:endParaRPr lang="zh-CN" altLang="en-US"/>
          </a:p>
        </p:txBody>
      </p:sp>
    </p:spTree>
    <p:extLst>
      <p:ext uri="{BB962C8B-B14F-4D97-AF65-F5344CB8AC3E}">
        <p14:creationId xmlns:p14="http://schemas.microsoft.com/office/powerpoint/2010/main" val="33433225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17</a:t>
            </a:fld>
            <a:endParaRPr lang="zh-CN" altLang="en-US"/>
          </a:p>
        </p:txBody>
      </p:sp>
    </p:spTree>
    <p:extLst>
      <p:ext uri="{BB962C8B-B14F-4D97-AF65-F5344CB8AC3E}">
        <p14:creationId xmlns:p14="http://schemas.microsoft.com/office/powerpoint/2010/main" val="1355012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18</a:t>
            </a:fld>
            <a:endParaRPr lang="zh-CN" altLang="en-US"/>
          </a:p>
        </p:txBody>
      </p:sp>
    </p:spTree>
    <p:extLst>
      <p:ext uri="{BB962C8B-B14F-4D97-AF65-F5344CB8AC3E}">
        <p14:creationId xmlns:p14="http://schemas.microsoft.com/office/powerpoint/2010/main" val="42575025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19</a:t>
            </a:fld>
            <a:endParaRPr lang="zh-CN" altLang="en-US"/>
          </a:p>
        </p:txBody>
      </p:sp>
    </p:spTree>
    <p:extLst>
      <p:ext uri="{BB962C8B-B14F-4D97-AF65-F5344CB8AC3E}">
        <p14:creationId xmlns:p14="http://schemas.microsoft.com/office/powerpoint/2010/main" val="4195822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2</a:t>
            </a:fld>
            <a:endParaRPr lang="zh-CN" altLang="en-US"/>
          </a:p>
        </p:txBody>
      </p:sp>
    </p:spTree>
    <p:extLst>
      <p:ext uri="{BB962C8B-B14F-4D97-AF65-F5344CB8AC3E}">
        <p14:creationId xmlns:p14="http://schemas.microsoft.com/office/powerpoint/2010/main" val="9894257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20</a:t>
            </a:fld>
            <a:endParaRPr lang="zh-CN" altLang="en-US"/>
          </a:p>
        </p:txBody>
      </p:sp>
    </p:spTree>
    <p:extLst>
      <p:ext uri="{BB962C8B-B14F-4D97-AF65-F5344CB8AC3E}">
        <p14:creationId xmlns:p14="http://schemas.microsoft.com/office/powerpoint/2010/main" val="38955373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21</a:t>
            </a:fld>
            <a:endParaRPr lang="zh-CN" altLang="en-US"/>
          </a:p>
        </p:txBody>
      </p:sp>
    </p:spTree>
    <p:extLst>
      <p:ext uri="{BB962C8B-B14F-4D97-AF65-F5344CB8AC3E}">
        <p14:creationId xmlns:p14="http://schemas.microsoft.com/office/powerpoint/2010/main" val="2866091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22</a:t>
            </a:fld>
            <a:endParaRPr lang="zh-CN" altLang="en-US"/>
          </a:p>
        </p:txBody>
      </p:sp>
    </p:spTree>
    <p:extLst>
      <p:ext uri="{BB962C8B-B14F-4D97-AF65-F5344CB8AC3E}">
        <p14:creationId xmlns:p14="http://schemas.microsoft.com/office/powerpoint/2010/main" val="28053969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用户首先需要了解这个界面是什么，才能确定自己是否有使用这款界面的需求，来决定自己是否有必要做进一步的认识和了解；</a:t>
            </a:r>
          </a:p>
          <a:p>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接下来，是用户要能够信任这款界面，就好比你去参加会展，所有的展商都跟你说我们的界面多么多么好，但用户为什么要相信你呢？你有什么好的信誉</a:t>
            </a:r>
            <a:r>
              <a:rPr lang="zh-CN" altLang="en-US" sz="1200" kern="1200" dirty="0">
                <a:solidFill>
                  <a:schemeClr val="tx1"/>
                </a:solidFill>
                <a:effectLst/>
                <a:latin typeface="+mn-lt"/>
                <a:ea typeface="+mn-ea"/>
                <a:cs typeface="+mn-cs"/>
              </a:rPr>
              <a:t>证</a:t>
            </a:r>
            <a:r>
              <a:rPr lang="zh-CN" altLang="zh-CN" sz="1200" kern="1200" dirty="0">
                <a:solidFill>
                  <a:schemeClr val="tx1"/>
                </a:solidFill>
                <a:effectLst/>
                <a:latin typeface="+mn-lt"/>
                <a:ea typeface="+mn-ea"/>
                <a:cs typeface="+mn-cs"/>
              </a:rPr>
              <a:t>书吗？</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当用户对你产生了一定的信任，觉得你这个界面是靠谱的之后，你是不是应该让用户更深入地了解界面的价值？</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只有当用户真正认识到这款界面能够给他带来的价值之后，才能实现有效地转化。</a:t>
            </a: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所以，我们会发现，上面列举的那些点，都是围绕着这几个方面来做的：</a:t>
            </a:r>
          </a:p>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23</a:t>
            </a:fld>
            <a:endParaRPr lang="zh-CN" altLang="en-US"/>
          </a:p>
        </p:txBody>
      </p:sp>
    </p:spTree>
    <p:extLst>
      <p:ext uri="{BB962C8B-B14F-4D97-AF65-F5344CB8AC3E}">
        <p14:creationId xmlns:p14="http://schemas.microsoft.com/office/powerpoint/2010/main" val="79756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24</a:t>
            </a:fld>
            <a:endParaRPr lang="zh-CN" altLang="en-US"/>
          </a:p>
        </p:txBody>
      </p:sp>
    </p:spTree>
    <p:extLst>
      <p:ext uri="{BB962C8B-B14F-4D97-AF65-F5344CB8AC3E}">
        <p14:creationId xmlns:p14="http://schemas.microsoft.com/office/powerpoint/2010/main" val="14759858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25</a:t>
            </a:fld>
            <a:endParaRPr lang="zh-CN" altLang="en-US"/>
          </a:p>
        </p:txBody>
      </p:sp>
    </p:spTree>
    <p:extLst>
      <p:ext uri="{BB962C8B-B14F-4D97-AF65-F5344CB8AC3E}">
        <p14:creationId xmlns:p14="http://schemas.microsoft.com/office/powerpoint/2010/main" val="40048737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26</a:t>
            </a:fld>
            <a:endParaRPr lang="zh-CN" altLang="en-US"/>
          </a:p>
        </p:txBody>
      </p:sp>
    </p:spTree>
    <p:extLst>
      <p:ext uri="{BB962C8B-B14F-4D97-AF65-F5344CB8AC3E}">
        <p14:creationId xmlns:p14="http://schemas.microsoft.com/office/powerpoint/2010/main" val="40231811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27</a:t>
            </a:fld>
            <a:endParaRPr lang="zh-CN" altLang="en-US"/>
          </a:p>
        </p:txBody>
      </p:sp>
    </p:spTree>
    <p:extLst>
      <p:ext uri="{BB962C8B-B14F-4D97-AF65-F5344CB8AC3E}">
        <p14:creationId xmlns:p14="http://schemas.microsoft.com/office/powerpoint/2010/main" val="8372693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err="1">
                <a:solidFill>
                  <a:schemeClr val="tx1"/>
                </a:solidFill>
                <a:effectLst/>
                <a:latin typeface="+mn-lt"/>
                <a:ea typeface="+mn-ea"/>
                <a:cs typeface="+mn-cs"/>
              </a:rPr>
              <a:t>Mockplus</a:t>
            </a:r>
            <a:r>
              <a:rPr lang="zh-CN" altLang="zh-CN" sz="1200" kern="1200" dirty="0">
                <a:solidFill>
                  <a:schemeClr val="tx1"/>
                </a:solidFill>
                <a:effectLst/>
                <a:latin typeface="+mn-lt"/>
                <a:ea typeface="+mn-ea"/>
                <a:cs typeface="+mn-cs"/>
              </a:rPr>
              <a:t>的界面非常简洁，我们来分区域看看：</a:t>
            </a:r>
          </a:p>
          <a:p>
            <a:r>
              <a:rPr lang="zh-CN" altLang="zh-CN" sz="1200" kern="1200" dirty="0">
                <a:solidFill>
                  <a:schemeClr val="tx1"/>
                </a:solidFill>
                <a:effectLst/>
                <a:latin typeface="+mn-lt"/>
                <a:ea typeface="+mn-ea"/>
                <a:cs typeface="+mn-cs"/>
              </a:rPr>
              <a:t>顶部：顶部有主工具栏，其中包含了主菜单和最常用的快捷按钮；</a:t>
            </a:r>
          </a:p>
          <a:p>
            <a:r>
              <a:rPr lang="zh-CN" altLang="zh-CN" sz="1200" kern="1200" dirty="0">
                <a:solidFill>
                  <a:schemeClr val="tx1"/>
                </a:solidFill>
                <a:effectLst/>
                <a:latin typeface="+mn-lt"/>
                <a:ea typeface="+mn-ea"/>
                <a:cs typeface="+mn-cs"/>
              </a:rPr>
              <a:t>中间：是你创作时的工作区（英文：</a:t>
            </a:r>
            <a:r>
              <a:rPr lang="en-US" altLang="zh-CN" sz="1200" kern="1200" dirty="0">
                <a:solidFill>
                  <a:schemeClr val="tx1"/>
                </a:solidFill>
                <a:effectLst/>
                <a:latin typeface="+mn-lt"/>
                <a:ea typeface="+mn-ea"/>
                <a:cs typeface="+mn-cs"/>
              </a:rPr>
              <a:t>Canvas</a:t>
            </a:r>
            <a:r>
              <a:rPr lang="zh-CN" altLang="zh-CN" sz="1200" kern="1200" dirty="0">
                <a:solidFill>
                  <a:schemeClr val="tx1"/>
                </a:solidFill>
                <a:effectLst/>
                <a:latin typeface="+mn-lt"/>
                <a:ea typeface="+mn-ea"/>
                <a:cs typeface="+mn-cs"/>
              </a:rPr>
              <a:t>）。在工作区底部，你可以查看到项目尺寸信息，设置工作区缩放，还可以做软件偏好设置；</a:t>
            </a:r>
          </a:p>
          <a:p>
            <a:r>
              <a:rPr lang="zh-CN" altLang="zh-CN" sz="1200" kern="1200" dirty="0">
                <a:solidFill>
                  <a:schemeClr val="tx1"/>
                </a:solidFill>
                <a:effectLst/>
                <a:latin typeface="+mn-lt"/>
                <a:ea typeface="+mn-ea"/>
                <a:cs typeface="+mn-cs"/>
              </a:rPr>
              <a:t>左上侧：是项目树面板，其中包含了项目和所属的各个页面或分组（英文：</a:t>
            </a:r>
            <a:r>
              <a:rPr lang="en-US" altLang="zh-CN" sz="1200" kern="1200" dirty="0">
                <a:solidFill>
                  <a:schemeClr val="tx1"/>
                </a:solidFill>
                <a:effectLst/>
                <a:latin typeface="+mn-lt"/>
                <a:ea typeface="+mn-ea"/>
                <a:cs typeface="+mn-cs"/>
              </a:rPr>
              <a:t>Folder</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左下侧：是组件面板，其中包含了组件、图标、我的组件库以及母版，你可以通过选项卡做切换；</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右上侧：是属性面板，其中可以设置组件组件大纲面板，其中包含了某个页面中组件的层次关系。</a:t>
            </a:r>
          </a:p>
          <a:p>
            <a:r>
              <a:rPr lang="zh-CN" altLang="zh-CN" sz="1200" kern="1200" dirty="0">
                <a:solidFill>
                  <a:schemeClr val="tx1"/>
                </a:solidFill>
                <a:effectLst/>
                <a:latin typeface="+mn-lt"/>
                <a:ea typeface="+mn-ea"/>
                <a:cs typeface="+mn-cs"/>
              </a:rPr>
              <a:t>属性、交互和页链接，你可以通过选项卡做切换；</a:t>
            </a:r>
          </a:p>
          <a:p>
            <a:r>
              <a:rPr lang="zh-CN" altLang="zh-CN" sz="1200" kern="1200" dirty="0">
                <a:solidFill>
                  <a:schemeClr val="tx1"/>
                </a:solidFill>
                <a:effectLst/>
                <a:latin typeface="+mn-lt"/>
                <a:ea typeface="+mn-ea"/>
                <a:cs typeface="+mn-cs"/>
              </a:rPr>
              <a:t>右下侧：是</a:t>
            </a:r>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28</a:t>
            </a:fld>
            <a:endParaRPr lang="zh-CN" altLang="en-US"/>
          </a:p>
        </p:txBody>
      </p:sp>
    </p:spTree>
    <p:extLst>
      <p:ext uri="{BB962C8B-B14F-4D97-AF65-F5344CB8AC3E}">
        <p14:creationId xmlns:p14="http://schemas.microsoft.com/office/powerpoint/2010/main" val="930944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29</a:t>
            </a:fld>
            <a:endParaRPr lang="zh-CN" altLang="en-US"/>
          </a:p>
        </p:txBody>
      </p:sp>
    </p:spTree>
    <p:extLst>
      <p:ext uri="{BB962C8B-B14F-4D97-AF65-F5344CB8AC3E}">
        <p14:creationId xmlns:p14="http://schemas.microsoft.com/office/powerpoint/2010/main" val="1825743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3</a:t>
            </a:fld>
            <a:endParaRPr lang="zh-CN" altLang="en-US"/>
          </a:p>
        </p:txBody>
      </p:sp>
    </p:spTree>
    <p:extLst>
      <p:ext uri="{BB962C8B-B14F-4D97-AF65-F5344CB8AC3E}">
        <p14:creationId xmlns:p14="http://schemas.microsoft.com/office/powerpoint/2010/main" val="9360571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30</a:t>
            </a:fld>
            <a:endParaRPr lang="zh-CN" altLang="en-US"/>
          </a:p>
        </p:txBody>
      </p:sp>
    </p:spTree>
    <p:extLst>
      <p:ext uri="{BB962C8B-B14F-4D97-AF65-F5344CB8AC3E}">
        <p14:creationId xmlns:p14="http://schemas.microsoft.com/office/powerpoint/2010/main" val="2637680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31</a:t>
            </a:fld>
            <a:endParaRPr lang="zh-CN" altLang="en-US"/>
          </a:p>
        </p:txBody>
      </p:sp>
    </p:spTree>
    <p:extLst>
      <p:ext uri="{BB962C8B-B14F-4D97-AF65-F5344CB8AC3E}">
        <p14:creationId xmlns:p14="http://schemas.microsoft.com/office/powerpoint/2010/main" val="35403231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32</a:t>
            </a:fld>
            <a:endParaRPr lang="zh-CN" altLang="en-US"/>
          </a:p>
        </p:txBody>
      </p:sp>
    </p:spTree>
    <p:extLst>
      <p:ext uri="{BB962C8B-B14F-4D97-AF65-F5344CB8AC3E}">
        <p14:creationId xmlns:p14="http://schemas.microsoft.com/office/powerpoint/2010/main" val="20242190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33</a:t>
            </a:fld>
            <a:endParaRPr lang="zh-CN" altLang="en-US"/>
          </a:p>
        </p:txBody>
      </p:sp>
    </p:spTree>
    <p:extLst>
      <p:ext uri="{BB962C8B-B14F-4D97-AF65-F5344CB8AC3E}">
        <p14:creationId xmlns:p14="http://schemas.microsoft.com/office/powerpoint/2010/main" val="42759087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34</a:t>
            </a:fld>
            <a:endParaRPr lang="zh-CN" altLang="en-US"/>
          </a:p>
        </p:txBody>
      </p:sp>
    </p:spTree>
    <p:extLst>
      <p:ext uri="{BB962C8B-B14F-4D97-AF65-F5344CB8AC3E}">
        <p14:creationId xmlns:p14="http://schemas.microsoft.com/office/powerpoint/2010/main" val="30819802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35</a:t>
            </a:fld>
            <a:endParaRPr lang="zh-CN" altLang="en-US"/>
          </a:p>
        </p:txBody>
      </p:sp>
    </p:spTree>
    <p:extLst>
      <p:ext uri="{BB962C8B-B14F-4D97-AF65-F5344CB8AC3E}">
        <p14:creationId xmlns:p14="http://schemas.microsoft.com/office/powerpoint/2010/main" val="38425475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36</a:t>
            </a:fld>
            <a:endParaRPr lang="zh-CN" altLang="en-US"/>
          </a:p>
        </p:txBody>
      </p:sp>
    </p:spTree>
    <p:extLst>
      <p:ext uri="{BB962C8B-B14F-4D97-AF65-F5344CB8AC3E}">
        <p14:creationId xmlns:p14="http://schemas.microsoft.com/office/powerpoint/2010/main" val="2740637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4</a:t>
            </a:fld>
            <a:endParaRPr lang="zh-CN" altLang="en-US"/>
          </a:p>
        </p:txBody>
      </p:sp>
    </p:spTree>
    <p:extLst>
      <p:ext uri="{BB962C8B-B14F-4D97-AF65-F5344CB8AC3E}">
        <p14:creationId xmlns:p14="http://schemas.microsoft.com/office/powerpoint/2010/main" val="3087790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5</a:t>
            </a:fld>
            <a:endParaRPr lang="zh-CN" altLang="en-US"/>
          </a:p>
        </p:txBody>
      </p:sp>
    </p:spTree>
    <p:extLst>
      <p:ext uri="{BB962C8B-B14F-4D97-AF65-F5344CB8AC3E}">
        <p14:creationId xmlns:p14="http://schemas.microsoft.com/office/powerpoint/2010/main" val="171438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6</a:t>
            </a:fld>
            <a:endParaRPr lang="zh-CN" altLang="en-US"/>
          </a:p>
        </p:txBody>
      </p:sp>
    </p:spTree>
    <p:extLst>
      <p:ext uri="{BB962C8B-B14F-4D97-AF65-F5344CB8AC3E}">
        <p14:creationId xmlns:p14="http://schemas.microsoft.com/office/powerpoint/2010/main" val="3067198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7</a:t>
            </a:fld>
            <a:endParaRPr lang="zh-CN" altLang="en-US"/>
          </a:p>
        </p:txBody>
      </p:sp>
    </p:spTree>
    <p:extLst>
      <p:ext uri="{BB962C8B-B14F-4D97-AF65-F5344CB8AC3E}">
        <p14:creationId xmlns:p14="http://schemas.microsoft.com/office/powerpoint/2010/main" val="2855241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8</a:t>
            </a:fld>
            <a:endParaRPr lang="zh-CN" altLang="en-US"/>
          </a:p>
        </p:txBody>
      </p:sp>
    </p:spTree>
    <p:extLst>
      <p:ext uri="{BB962C8B-B14F-4D97-AF65-F5344CB8AC3E}">
        <p14:creationId xmlns:p14="http://schemas.microsoft.com/office/powerpoint/2010/main" val="917340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9</a:t>
            </a:fld>
            <a:endParaRPr lang="zh-CN" altLang="en-US"/>
          </a:p>
        </p:txBody>
      </p:sp>
    </p:spTree>
    <p:extLst>
      <p:ext uri="{BB962C8B-B14F-4D97-AF65-F5344CB8AC3E}">
        <p14:creationId xmlns:p14="http://schemas.microsoft.com/office/powerpoint/2010/main" val="3771427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2018/11/4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2018/11/4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2018/11/4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2018/11/4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2018/11/4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2018/11/4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2018/11/4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slide" Target="slide21.xml"/><Relationship Id="rId4" Type="http://schemas.openxmlformats.org/officeDocument/2006/relationships/slide" Target="slide18.xml"/></Relationships>
</file>

<file path=ppt/slides/_rels/slide33.xml.rels><?xml version="1.0" encoding="UTF-8" standalone="yes"?>
<Relationships xmlns="http://schemas.openxmlformats.org/package/2006/relationships"><Relationship Id="rId3" Type="http://schemas.openxmlformats.org/officeDocument/2006/relationships/hyperlink" Target="https://doc.mockplus.cn/?cat=126"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slide" Target="slide3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236"/>
            <a:ext cx="12284765" cy="6109022"/>
          </a:xfrm>
          <a:prstGeom prst="rect">
            <a:avLst/>
          </a:prstGeom>
          <a:solidFill>
            <a:srgbClr val="00A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202" name="Group 41154"/>
          <p:cNvGrpSpPr/>
          <p:nvPr/>
        </p:nvGrpSpPr>
        <p:grpSpPr bwMode="auto">
          <a:xfrm>
            <a:off x="9472085" y="5091643"/>
            <a:ext cx="1602316" cy="99483"/>
            <a:chOff x="4477" y="2290"/>
            <a:chExt cx="757" cy="47"/>
          </a:xfrm>
        </p:grpSpPr>
        <p:sp>
          <p:nvSpPr>
            <p:cNvPr id="7353" name="Rectangle 41001"/>
            <p:cNvSpPr>
              <a:spLocks noChangeArrowheads="1"/>
            </p:cNvSpPr>
            <p:nvPr/>
          </p:nvSpPr>
          <p:spPr bwMode="auto">
            <a:xfrm>
              <a:off x="4477" y="2290"/>
              <a:ext cx="176" cy="47"/>
            </a:xfrm>
            <a:prstGeom prst="rect">
              <a:avLst/>
            </a:prstGeom>
            <a:solidFill>
              <a:srgbClr val="92E2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354" name="Rectangle 41003"/>
            <p:cNvSpPr>
              <a:spLocks noChangeArrowheads="1"/>
            </p:cNvSpPr>
            <p:nvPr/>
          </p:nvSpPr>
          <p:spPr bwMode="auto">
            <a:xfrm>
              <a:off x="4710" y="2290"/>
              <a:ext cx="524" cy="47"/>
            </a:xfrm>
            <a:prstGeom prst="rect">
              <a:avLst/>
            </a:prstGeom>
            <a:solidFill>
              <a:srgbClr val="92E2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3201" name="Group 41153"/>
          <p:cNvGrpSpPr/>
          <p:nvPr/>
        </p:nvGrpSpPr>
        <p:grpSpPr bwMode="auto">
          <a:xfrm>
            <a:off x="7607300" y="4594226"/>
            <a:ext cx="1602317" cy="99484"/>
            <a:chOff x="3596" y="2055"/>
            <a:chExt cx="757" cy="47"/>
          </a:xfrm>
        </p:grpSpPr>
        <p:sp>
          <p:nvSpPr>
            <p:cNvPr id="7351" name="Rectangle 41005"/>
            <p:cNvSpPr>
              <a:spLocks noChangeArrowheads="1"/>
            </p:cNvSpPr>
            <p:nvPr/>
          </p:nvSpPr>
          <p:spPr bwMode="auto">
            <a:xfrm>
              <a:off x="4178" y="2055"/>
              <a:ext cx="175"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352" name="Rectangle 41007"/>
            <p:cNvSpPr>
              <a:spLocks noChangeArrowheads="1"/>
            </p:cNvSpPr>
            <p:nvPr/>
          </p:nvSpPr>
          <p:spPr bwMode="auto">
            <a:xfrm>
              <a:off x="3596" y="2055"/>
              <a:ext cx="524"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3200" name="Group 41152"/>
          <p:cNvGrpSpPr/>
          <p:nvPr/>
        </p:nvGrpSpPr>
        <p:grpSpPr bwMode="auto">
          <a:xfrm>
            <a:off x="10337801" y="4346576"/>
            <a:ext cx="1606551" cy="99483"/>
            <a:chOff x="4886" y="1938"/>
            <a:chExt cx="759" cy="47"/>
          </a:xfrm>
        </p:grpSpPr>
        <p:sp>
          <p:nvSpPr>
            <p:cNvPr id="7349" name="Rectangle 41009"/>
            <p:cNvSpPr>
              <a:spLocks noChangeArrowheads="1"/>
            </p:cNvSpPr>
            <p:nvPr/>
          </p:nvSpPr>
          <p:spPr bwMode="auto">
            <a:xfrm>
              <a:off x="5468" y="1938"/>
              <a:ext cx="177"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350" name="Rectangle 41011"/>
            <p:cNvSpPr>
              <a:spLocks noChangeArrowheads="1"/>
            </p:cNvSpPr>
            <p:nvPr/>
          </p:nvSpPr>
          <p:spPr bwMode="auto">
            <a:xfrm>
              <a:off x="4886" y="1938"/>
              <a:ext cx="524"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3199" name="Group 41151"/>
          <p:cNvGrpSpPr/>
          <p:nvPr/>
        </p:nvGrpSpPr>
        <p:grpSpPr bwMode="auto">
          <a:xfrm>
            <a:off x="10068985" y="3927477"/>
            <a:ext cx="1602316" cy="95249"/>
            <a:chOff x="4759" y="1740"/>
            <a:chExt cx="757" cy="45"/>
          </a:xfrm>
        </p:grpSpPr>
        <p:sp>
          <p:nvSpPr>
            <p:cNvPr id="7347" name="Rectangle 41013"/>
            <p:cNvSpPr>
              <a:spLocks noChangeArrowheads="1"/>
            </p:cNvSpPr>
            <p:nvPr/>
          </p:nvSpPr>
          <p:spPr bwMode="auto">
            <a:xfrm>
              <a:off x="5339" y="1740"/>
              <a:ext cx="177" cy="45"/>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348" name="Rectangle 41015"/>
            <p:cNvSpPr>
              <a:spLocks noChangeArrowheads="1"/>
            </p:cNvSpPr>
            <p:nvPr/>
          </p:nvSpPr>
          <p:spPr bwMode="auto">
            <a:xfrm>
              <a:off x="4759" y="1740"/>
              <a:ext cx="522" cy="45"/>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sp>
        <p:nvSpPr>
          <p:cNvPr id="43157" name="Oval 41109"/>
          <p:cNvSpPr>
            <a:spLocks noChangeArrowheads="1"/>
          </p:cNvSpPr>
          <p:nvPr/>
        </p:nvSpPr>
        <p:spPr bwMode="auto">
          <a:xfrm>
            <a:off x="6250518" y="3713692"/>
            <a:ext cx="1181100" cy="1178984"/>
          </a:xfrm>
          <a:prstGeom prst="ellipse">
            <a:avLst/>
          </a:prstGeom>
          <a:solidFill>
            <a:srgbClr val="92E2EC"/>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nvGrpSpPr>
          <p:cNvPr id="43203" name="Group 41155"/>
          <p:cNvGrpSpPr/>
          <p:nvPr/>
        </p:nvGrpSpPr>
        <p:grpSpPr bwMode="auto">
          <a:xfrm>
            <a:off x="6472767" y="3868210"/>
            <a:ext cx="821267" cy="747183"/>
            <a:chOff x="3060" y="1712"/>
            <a:chExt cx="388" cy="353"/>
          </a:xfrm>
        </p:grpSpPr>
        <p:sp>
          <p:nvSpPr>
            <p:cNvPr id="7340" name="Freeform 41110"/>
            <p:cNvSpPr/>
            <p:nvPr/>
          </p:nvSpPr>
          <p:spPr bwMode="auto">
            <a:xfrm>
              <a:off x="3163" y="1712"/>
              <a:ext cx="155" cy="139"/>
            </a:xfrm>
            <a:custGeom>
              <a:avLst/>
              <a:gdLst>
                <a:gd name="T0" fmla="*/ 113 w 89"/>
                <a:gd name="T1" fmla="*/ 130 h 80"/>
                <a:gd name="T2" fmla="*/ 42 w 89"/>
                <a:gd name="T3" fmla="*/ 139 h 80"/>
                <a:gd name="T4" fmla="*/ 5 w 89"/>
                <a:gd name="T5" fmla="*/ 36 h 80"/>
                <a:gd name="T6" fmla="*/ 33 w 89"/>
                <a:gd name="T7" fmla="*/ 19 h 80"/>
                <a:gd name="T8" fmla="*/ 24 w 89"/>
                <a:gd name="T9" fmla="*/ 45 h 80"/>
                <a:gd name="T10" fmla="*/ 52 w 89"/>
                <a:gd name="T11" fmla="*/ 14 h 80"/>
                <a:gd name="T12" fmla="*/ 117 w 89"/>
                <a:gd name="T13" fmla="*/ 5 h 80"/>
                <a:gd name="T14" fmla="*/ 150 w 89"/>
                <a:gd name="T15" fmla="*/ 47 h 80"/>
                <a:gd name="T16" fmla="*/ 113 w 89"/>
                <a:gd name="T17" fmla="*/ 130 h 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80">
                  <a:moveTo>
                    <a:pt x="65" y="75"/>
                  </a:moveTo>
                  <a:cubicBezTo>
                    <a:pt x="51" y="79"/>
                    <a:pt x="38" y="74"/>
                    <a:pt x="24" y="80"/>
                  </a:cubicBezTo>
                  <a:cubicBezTo>
                    <a:pt x="24" y="61"/>
                    <a:pt x="12" y="41"/>
                    <a:pt x="3" y="21"/>
                  </a:cubicBezTo>
                  <a:cubicBezTo>
                    <a:pt x="0" y="20"/>
                    <a:pt x="7" y="11"/>
                    <a:pt x="19" y="11"/>
                  </a:cubicBezTo>
                  <a:cubicBezTo>
                    <a:pt x="20" y="12"/>
                    <a:pt x="14" y="26"/>
                    <a:pt x="14" y="26"/>
                  </a:cubicBezTo>
                  <a:cubicBezTo>
                    <a:pt x="14" y="26"/>
                    <a:pt x="29" y="8"/>
                    <a:pt x="30" y="8"/>
                  </a:cubicBezTo>
                  <a:cubicBezTo>
                    <a:pt x="44" y="0"/>
                    <a:pt x="53" y="0"/>
                    <a:pt x="67" y="3"/>
                  </a:cubicBezTo>
                  <a:cubicBezTo>
                    <a:pt x="80" y="6"/>
                    <a:pt x="89" y="18"/>
                    <a:pt x="86" y="27"/>
                  </a:cubicBezTo>
                  <a:cubicBezTo>
                    <a:pt x="77" y="40"/>
                    <a:pt x="65" y="61"/>
                    <a:pt x="65" y="75"/>
                  </a:cubicBezTo>
                  <a:close/>
                </a:path>
              </a:pathLst>
            </a:custGeom>
            <a:solidFill>
              <a:srgbClr val="474E5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41" name="Freeform 41111"/>
            <p:cNvSpPr/>
            <p:nvPr/>
          </p:nvSpPr>
          <p:spPr bwMode="auto">
            <a:xfrm>
              <a:off x="3063" y="1894"/>
              <a:ext cx="385" cy="171"/>
            </a:xfrm>
            <a:custGeom>
              <a:avLst/>
              <a:gdLst>
                <a:gd name="T0" fmla="*/ 0 w 221"/>
                <a:gd name="T1" fmla="*/ 72 h 98"/>
                <a:gd name="T2" fmla="*/ 82 w 221"/>
                <a:gd name="T3" fmla="*/ 171 h 98"/>
                <a:gd name="T4" fmla="*/ 279 w 221"/>
                <a:gd name="T5" fmla="*/ 171 h 98"/>
                <a:gd name="T6" fmla="*/ 347 w 221"/>
                <a:gd name="T7" fmla="*/ 0 h 98"/>
                <a:gd name="T8" fmla="*/ 103 w 221"/>
                <a:gd name="T9" fmla="*/ 86 h 98"/>
                <a:gd name="T10" fmla="*/ 0 w 221"/>
                <a:gd name="T11" fmla="*/ 72 h 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1" h="98">
                  <a:moveTo>
                    <a:pt x="0" y="41"/>
                  </a:moveTo>
                  <a:cubicBezTo>
                    <a:pt x="3" y="69"/>
                    <a:pt x="21" y="98"/>
                    <a:pt x="47" y="98"/>
                  </a:cubicBezTo>
                  <a:cubicBezTo>
                    <a:pt x="160" y="98"/>
                    <a:pt x="160" y="98"/>
                    <a:pt x="160" y="98"/>
                  </a:cubicBezTo>
                  <a:cubicBezTo>
                    <a:pt x="199" y="98"/>
                    <a:pt x="221" y="32"/>
                    <a:pt x="199" y="0"/>
                  </a:cubicBezTo>
                  <a:cubicBezTo>
                    <a:pt x="160" y="30"/>
                    <a:pt x="112" y="49"/>
                    <a:pt x="59" y="49"/>
                  </a:cubicBezTo>
                  <a:cubicBezTo>
                    <a:pt x="39" y="49"/>
                    <a:pt x="19" y="46"/>
                    <a:pt x="0" y="41"/>
                  </a:cubicBezTo>
                  <a:close/>
                </a:path>
              </a:pathLst>
            </a:custGeom>
            <a:solidFill>
              <a:srgbClr val="474E5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42" name="Freeform 41112"/>
            <p:cNvSpPr/>
            <p:nvPr/>
          </p:nvSpPr>
          <p:spPr bwMode="auto">
            <a:xfrm>
              <a:off x="3060" y="1793"/>
              <a:ext cx="348" cy="185"/>
            </a:xfrm>
            <a:custGeom>
              <a:avLst/>
              <a:gdLst>
                <a:gd name="T0" fmla="*/ 183 w 200"/>
                <a:gd name="T1" fmla="*/ 0 h 106"/>
                <a:gd name="T2" fmla="*/ 21 w 200"/>
                <a:gd name="T3" fmla="*/ 98 h 106"/>
                <a:gd name="T4" fmla="*/ 3 w 200"/>
                <a:gd name="T5" fmla="*/ 169 h 106"/>
                <a:gd name="T6" fmla="*/ 106 w 200"/>
                <a:gd name="T7" fmla="*/ 185 h 106"/>
                <a:gd name="T8" fmla="*/ 348 w 200"/>
                <a:gd name="T9" fmla="*/ 99 h 106"/>
                <a:gd name="T10" fmla="*/ 346 w 200"/>
                <a:gd name="T11" fmla="*/ 98 h 106"/>
                <a:gd name="T12" fmla="*/ 183 w 200"/>
                <a:gd name="T13" fmla="*/ 0 h 10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0" h="106">
                  <a:moveTo>
                    <a:pt x="105" y="0"/>
                  </a:moveTo>
                  <a:cubicBezTo>
                    <a:pt x="68" y="0"/>
                    <a:pt x="34" y="29"/>
                    <a:pt x="12" y="56"/>
                  </a:cubicBezTo>
                  <a:cubicBezTo>
                    <a:pt x="3" y="66"/>
                    <a:pt x="0" y="82"/>
                    <a:pt x="2" y="97"/>
                  </a:cubicBezTo>
                  <a:cubicBezTo>
                    <a:pt x="21" y="103"/>
                    <a:pt x="41" y="106"/>
                    <a:pt x="61" y="106"/>
                  </a:cubicBezTo>
                  <a:cubicBezTo>
                    <a:pt x="114" y="106"/>
                    <a:pt x="162" y="87"/>
                    <a:pt x="200" y="57"/>
                  </a:cubicBezTo>
                  <a:cubicBezTo>
                    <a:pt x="200" y="57"/>
                    <a:pt x="199" y="56"/>
                    <a:pt x="199" y="56"/>
                  </a:cubicBezTo>
                  <a:cubicBezTo>
                    <a:pt x="177" y="29"/>
                    <a:pt x="143" y="0"/>
                    <a:pt x="105" y="0"/>
                  </a:cubicBezTo>
                  <a:close/>
                </a:path>
              </a:pathLst>
            </a:custGeom>
            <a:solidFill>
              <a:srgbClr val="636C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43" name="Freeform 41113"/>
            <p:cNvSpPr/>
            <p:nvPr/>
          </p:nvSpPr>
          <p:spPr bwMode="auto">
            <a:xfrm>
              <a:off x="3063" y="1894"/>
              <a:ext cx="347" cy="86"/>
            </a:xfrm>
            <a:custGeom>
              <a:avLst/>
              <a:gdLst>
                <a:gd name="T0" fmla="*/ 103 w 199"/>
                <a:gd name="T1" fmla="*/ 84 h 49"/>
                <a:gd name="T2" fmla="*/ 0 w 199"/>
                <a:gd name="T3" fmla="*/ 70 h 49"/>
                <a:gd name="T4" fmla="*/ 0 w 199"/>
                <a:gd name="T5" fmla="*/ 72 h 49"/>
                <a:gd name="T6" fmla="*/ 103 w 199"/>
                <a:gd name="T7" fmla="*/ 86 h 49"/>
                <a:gd name="T8" fmla="*/ 347 w 199"/>
                <a:gd name="T9" fmla="*/ 0 h 49"/>
                <a:gd name="T10" fmla="*/ 345 w 199"/>
                <a:gd name="T11" fmla="*/ 0 h 49"/>
                <a:gd name="T12" fmla="*/ 103 w 199"/>
                <a:gd name="T13" fmla="*/ 84 h 4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9" h="49">
                  <a:moveTo>
                    <a:pt x="59" y="48"/>
                  </a:moveTo>
                  <a:cubicBezTo>
                    <a:pt x="39" y="48"/>
                    <a:pt x="19" y="45"/>
                    <a:pt x="0" y="40"/>
                  </a:cubicBezTo>
                  <a:cubicBezTo>
                    <a:pt x="0" y="41"/>
                    <a:pt x="0" y="41"/>
                    <a:pt x="0" y="41"/>
                  </a:cubicBezTo>
                  <a:cubicBezTo>
                    <a:pt x="19" y="46"/>
                    <a:pt x="39" y="49"/>
                    <a:pt x="59" y="49"/>
                  </a:cubicBezTo>
                  <a:cubicBezTo>
                    <a:pt x="112" y="49"/>
                    <a:pt x="160" y="30"/>
                    <a:pt x="199" y="0"/>
                  </a:cubicBezTo>
                  <a:cubicBezTo>
                    <a:pt x="198" y="0"/>
                    <a:pt x="198" y="0"/>
                    <a:pt x="198" y="0"/>
                  </a:cubicBezTo>
                  <a:cubicBezTo>
                    <a:pt x="160" y="30"/>
                    <a:pt x="112" y="48"/>
                    <a:pt x="59" y="48"/>
                  </a:cubicBezTo>
                  <a:close/>
                </a:path>
              </a:pathLst>
            </a:custGeom>
            <a:solidFill>
              <a:srgbClr val="474E5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44" name="Freeform 41114"/>
            <p:cNvSpPr/>
            <p:nvPr/>
          </p:nvSpPr>
          <p:spPr bwMode="auto">
            <a:xfrm>
              <a:off x="3063" y="1893"/>
              <a:ext cx="345" cy="85"/>
            </a:xfrm>
            <a:custGeom>
              <a:avLst/>
              <a:gdLst>
                <a:gd name="T0" fmla="*/ 345 w 198"/>
                <a:gd name="T1" fmla="*/ 2 h 49"/>
                <a:gd name="T2" fmla="*/ 345 w 198"/>
                <a:gd name="T3" fmla="*/ 0 h 49"/>
                <a:gd name="T4" fmla="*/ 103 w 198"/>
                <a:gd name="T5" fmla="*/ 85 h 49"/>
                <a:gd name="T6" fmla="*/ 0 w 198"/>
                <a:gd name="T7" fmla="*/ 69 h 49"/>
                <a:gd name="T8" fmla="*/ 0 w 198"/>
                <a:gd name="T9" fmla="*/ 71 h 49"/>
                <a:gd name="T10" fmla="*/ 103 w 198"/>
                <a:gd name="T11" fmla="*/ 85 h 49"/>
                <a:gd name="T12" fmla="*/ 345 w 198"/>
                <a:gd name="T13" fmla="*/ 2 h 4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8" h="49">
                  <a:moveTo>
                    <a:pt x="198" y="1"/>
                  </a:moveTo>
                  <a:cubicBezTo>
                    <a:pt x="198" y="0"/>
                    <a:pt x="198" y="0"/>
                    <a:pt x="198" y="0"/>
                  </a:cubicBezTo>
                  <a:cubicBezTo>
                    <a:pt x="160" y="30"/>
                    <a:pt x="112" y="49"/>
                    <a:pt x="59" y="49"/>
                  </a:cubicBezTo>
                  <a:cubicBezTo>
                    <a:pt x="39" y="49"/>
                    <a:pt x="19" y="46"/>
                    <a:pt x="0" y="40"/>
                  </a:cubicBezTo>
                  <a:cubicBezTo>
                    <a:pt x="0" y="41"/>
                    <a:pt x="0" y="41"/>
                    <a:pt x="0" y="41"/>
                  </a:cubicBezTo>
                  <a:cubicBezTo>
                    <a:pt x="19" y="46"/>
                    <a:pt x="39" y="49"/>
                    <a:pt x="59" y="49"/>
                  </a:cubicBezTo>
                  <a:cubicBezTo>
                    <a:pt x="112" y="49"/>
                    <a:pt x="160" y="31"/>
                    <a:pt x="198" y="1"/>
                  </a:cubicBezTo>
                  <a:close/>
                </a:path>
              </a:pathLst>
            </a:custGeom>
            <a:solidFill>
              <a:srgbClr val="474E5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45" name="Freeform 41115"/>
            <p:cNvSpPr/>
            <p:nvPr/>
          </p:nvSpPr>
          <p:spPr bwMode="auto">
            <a:xfrm>
              <a:off x="3213" y="1868"/>
              <a:ext cx="61" cy="120"/>
            </a:xfrm>
            <a:custGeom>
              <a:avLst/>
              <a:gdLst>
                <a:gd name="T0" fmla="*/ 26 w 35"/>
                <a:gd name="T1" fmla="*/ 106 h 69"/>
                <a:gd name="T2" fmla="*/ 26 w 35"/>
                <a:gd name="T3" fmla="*/ 106 h 69"/>
                <a:gd name="T4" fmla="*/ 17 w 35"/>
                <a:gd name="T5" fmla="*/ 106 h 69"/>
                <a:gd name="T6" fmla="*/ 12 w 35"/>
                <a:gd name="T7" fmla="*/ 104 h 69"/>
                <a:gd name="T8" fmla="*/ 7 w 35"/>
                <a:gd name="T9" fmla="*/ 104 h 69"/>
                <a:gd name="T10" fmla="*/ 0 w 35"/>
                <a:gd name="T11" fmla="*/ 101 h 69"/>
                <a:gd name="T12" fmla="*/ 2 w 35"/>
                <a:gd name="T13" fmla="*/ 94 h 69"/>
                <a:gd name="T14" fmla="*/ 3 w 35"/>
                <a:gd name="T15" fmla="*/ 87 h 69"/>
                <a:gd name="T16" fmla="*/ 14 w 35"/>
                <a:gd name="T17" fmla="*/ 89 h 69"/>
                <a:gd name="T18" fmla="*/ 24 w 35"/>
                <a:gd name="T19" fmla="*/ 90 h 69"/>
                <a:gd name="T20" fmla="*/ 37 w 35"/>
                <a:gd name="T21" fmla="*/ 87 h 69"/>
                <a:gd name="T22" fmla="*/ 40 w 35"/>
                <a:gd name="T23" fmla="*/ 78 h 69"/>
                <a:gd name="T24" fmla="*/ 38 w 35"/>
                <a:gd name="T25" fmla="*/ 75 h 69"/>
                <a:gd name="T26" fmla="*/ 37 w 35"/>
                <a:gd name="T27" fmla="*/ 71 h 69"/>
                <a:gd name="T28" fmla="*/ 31 w 35"/>
                <a:gd name="T29" fmla="*/ 68 h 69"/>
                <a:gd name="T30" fmla="*/ 28 w 35"/>
                <a:gd name="T31" fmla="*/ 66 h 69"/>
                <a:gd name="T32" fmla="*/ 21 w 35"/>
                <a:gd name="T33" fmla="*/ 64 h 69"/>
                <a:gd name="T34" fmla="*/ 14 w 35"/>
                <a:gd name="T35" fmla="*/ 61 h 69"/>
                <a:gd name="T36" fmla="*/ 7 w 35"/>
                <a:gd name="T37" fmla="*/ 56 h 69"/>
                <a:gd name="T38" fmla="*/ 3 w 35"/>
                <a:gd name="T39" fmla="*/ 49 h 69"/>
                <a:gd name="T40" fmla="*/ 2 w 35"/>
                <a:gd name="T41" fmla="*/ 40 h 69"/>
                <a:gd name="T42" fmla="*/ 9 w 35"/>
                <a:gd name="T43" fmla="*/ 23 h 69"/>
                <a:gd name="T44" fmla="*/ 26 w 35"/>
                <a:gd name="T45" fmla="*/ 14 h 69"/>
                <a:gd name="T46" fmla="*/ 26 w 35"/>
                <a:gd name="T47" fmla="*/ 2 h 69"/>
                <a:gd name="T48" fmla="*/ 31 w 35"/>
                <a:gd name="T49" fmla="*/ 0 h 69"/>
                <a:gd name="T50" fmla="*/ 38 w 35"/>
                <a:gd name="T51" fmla="*/ 2 h 69"/>
                <a:gd name="T52" fmla="*/ 38 w 35"/>
                <a:gd name="T53" fmla="*/ 14 h 69"/>
                <a:gd name="T54" fmla="*/ 47 w 35"/>
                <a:gd name="T55" fmla="*/ 16 h 69"/>
                <a:gd name="T56" fmla="*/ 58 w 35"/>
                <a:gd name="T57" fmla="*/ 19 h 69"/>
                <a:gd name="T58" fmla="*/ 52 w 35"/>
                <a:gd name="T59" fmla="*/ 33 h 69"/>
                <a:gd name="T60" fmla="*/ 49 w 35"/>
                <a:gd name="T61" fmla="*/ 31 h 69"/>
                <a:gd name="T62" fmla="*/ 45 w 35"/>
                <a:gd name="T63" fmla="*/ 30 h 69"/>
                <a:gd name="T64" fmla="*/ 40 w 35"/>
                <a:gd name="T65" fmla="*/ 30 h 69"/>
                <a:gd name="T66" fmla="*/ 33 w 35"/>
                <a:gd name="T67" fmla="*/ 30 h 69"/>
                <a:gd name="T68" fmla="*/ 30 w 35"/>
                <a:gd name="T69" fmla="*/ 30 h 69"/>
                <a:gd name="T70" fmla="*/ 26 w 35"/>
                <a:gd name="T71" fmla="*/ 31 h 69"/>
                <a:gd name="T72" fmla="*/ 23 w 35"/>
                <a:gd name="T73" fmla="*/ 33 h 69"/>
                <a:gd name="T74" fmla="*/ 21 w 35"/>
                <a:gd name="T75" fmla="*/ 38 h 69"/>
                <a:gd name="T76" fmla="*/ 23 w 35"/>
                <a:gd name="T77" fmla="*/ 42 h 69"/>
                <a:gd name="T78" fmla="*/ 24 w 35"/>
                <a:gd name="T79" fmla="*/ 45 h 69"/>
                <a:gd name="T80" fmla="*/ 28 w 35"/>
                <a:gd name="T81" fmla="*/ 47 h 69"/>
                <a:gd name="T82" fmla="*/ 31 w 35"/>
                <a:gd name="T83" fmla="*/ 49 h 69"/>
                <a:gd name="T84" fmla="*/ 40 w 35"/>
                <a:gd name="T85" fmla="*/ 52 h 69"/>
                <a:gd name="T86" fmla="*/ 49 w 35"/>
                <a:gd name="T87" fmla="*/ 56 h 69"/>
                <a:gd name="T88" fmla="*/ 54 w 35"/>
                <a:gd name="T89" fmla="*/ 61 h 69"/>
                <a:gd name="T90" fmla="*/ 59 w 35"/>
                <a:gd name="T91" fmla="*/ 68 h 69"/>
                <a:gd name="T92" fmla="*/ 61 w 35"/>
                <a:gd name="T93" fmla="*/ 78 h 69"/>
                <a:gd name="T94" fmla="*/ 54 w 35"/>
                <a:gd name="T95" fmla="*/ 96 h 69"/>
                <a:gd name="T96" fmla="*/ 38 w 35"/>
                <a:gd name="T97" fmla="*/ 104 h 69"/>
                <a:gd name="T98" fmla="*/ 38 w 35"/>
                <a:gd name="T99" fmla="*/ 120 h 69"/>
                <a:gd name="T100" fmla="*/ 31 w 35"/>
                <a:gd name="T101" fmla="*/ 120 h 69"/>
                <a:gd name="T102" fmla="*/ 26 w 35"/>
                <a:gd name="T103" fmla="*/ 120 h 69"/>
                <a:gd name="T104" fmla="*/ 26 w 35"/>
                <a:gd name="T105" fmla="*/ 106 h 6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5" h="69">
                  <a:moveTo>
                    <a:pt x="15" y="61"/>
                  </a:moveTo>
                  <a:cubicBezTo>
                    <a:pt x="15" y="61"/>
                    <a:pt x="15" y="61"/>
                    <a:pt x="15" y="61"/>
                  </a:cubicBezTo>
                  <a:cubicBezTo>
                    <a:pt x="13" y="61"/>
                    <a:pt x="12" y="61"/>
                    <a:pt x="10" y="61"/>
                  </a:cubicBezTo>
                  <a:cubicBezTo>
                    <a:pt x="9" y="61"/>
                    <a:pt x="8" y="61"/>
                    <a:pt x="7" y="60"/>
                  </a:cubicBezTo>
                  <a:cubicBezTo>
                    <a:pt x="6" y="60"/>
                    <a:pt x="5" y="60"/>
                    <a:pt x="4" y="60"/>
                  </a:cubicBezTo>
                  <a:cubicBezTo>
                    <a:pt x="2" y="59"/>
                    <a:pt x="1" y="59"/>
                    <a:pt x="0" y="58"/>
                  </a:cubicBezTo>
                  <a:cubicBezTo>
                    <a:pt x="0" y="57"/>
                    <a:pt x="0" y="56"/>
                    <a:pt x="1" y="54"/>
                  </a:cubicBezTo>
                  <a:cubicBezTo>
                    <a:pt x="1" y="53"/>
                    <a:pt x="2" y="51"/>
                    <a:pt x="2" y="50"/>
                  </a:cubicBezTo>
                  <a:cubicBezTo>
                    <a:pt x="4" y="51"/>
                    <a:pt x="6" y="51"/>
                    <a:pt x="8" y="51"/>
                  </a:cubicBezTo>
                  <a:cubicBezTo>
                    <a:pt x="10" y="52"/>
                    <a:pt x="12" y="52"/>
                    <a:pt x="14" y="52"/>
                  </a:cubicBezTo>
                  <a:cubicBezTo>
                    <a:pt x="17" y="52"/>
                    <a:pt x="19" y="51"/>
                    <a:pt x="21" y="50"/>
                  </a:cubicBezTo>
                  <a:cubicBezTo>
                    <a:pt x="22" y="49"/>
                    <a:pt x="23" y="48"/>
                    <a:pt x="23" y="45"/>
                  </a:cubicBezTo>
                  <a:cubicBezTo>
                    <a:pt x="23" y="44"/>
                    <a:pt x="23" y="43"/>
                    <a:pt x="22" y="43"/>
                  </a:cubicBezTo>
                  <a:cubicBezTo>
                    <a:pt x="22" y="42"/>
                    <a:pt x="21" y="41"/>
                    <a:pt x="21" y="41"/>
                  </a:cubicBezTo>
                  <a:cubicBezTo>
                    <a:pt x="20" y="40"/>
                    <a:pt x="19" y="40"/>
                    <a:pt x="18" y="39"/>
                  </a:cubicBezTo>
                  <a:cubicBezTo>
                    <a:pt x="17" y="39"/>
                    <a:pt x="17" y="39"/>
                    <a:pt x="16" y="38"/>
                  </a:cubicBezTo>
                  <a:cubicBezTo>
                    <a:pt x="12" y="37"/>
                    <a:pt x="12" y="37"/>
                    <a:pt x="12" y="37"/>
                  </a:cubicBezTo>
                  <a:cubicBezTo>
                    <a:pt x="10" y="36"/>
                    <a:pt x="9" y="35"/>
                    <a:pt x="8" y="35"/>
                  </a:cubicBezTo>
                  <a:cubicBezTo>
                    <a:pt x="6" y="34"/>
                    <a:pt x="5" y="33"/>
                    <a:pt x="4" y="32"/>
                  </a:cubicBezTo>
                  <a:cubicBezTo>
                    <a:pt x="3" y="31"/>
                    <a:pt x="3" y="30"/>
                    <a:pt x="2" y="28"/>
                  </a:cubicBezTo>
                  <a:cubicBezTo>
                    <a:pt x="2" y="27"/>
                    <a:pt x="1" y="25"/>
                    <a:pt x="1" y="23"/>
                  </a:cubicBezTo>
                  <a:cubicBezTo>
                    <a:pt x="1" y="19"/>
                    <a:pt x="3" y="15"/>
                    <a:pt x="5" y="13"/>
                  </a:cubicBezTo>
                  <a:cubicBezTo>
                    <a:pt x="8" y="10"/>
                    <a:pt x="11" y="9"/>
                    <a:pt x="15" y="8"/>
                  </a:cubicBezTo>
                  <a:cubicBezTo>
                    <a:pt x="15" y="1"/>
                    <a:pt x="15" y="1"/>
                    <a:pt x="15" y="1"/>
                  </a:cubicBezTo>
                  <a:cubicBezTo>
                    <a:pt x="16" y="0"/>
                    <a:pt x="17" y="0"/>
                    <a:pt x="18" y="0"/>
                  </a:cubicBezTo>
                  <a:cubicBezTo>
                    <a:pt x="19" y="0"/>
                    <a:pt x="20" y="0"/>
                    <a:pt x="22" y="1"/>
                  </a:cubicBezTo>
                  <a:cubicBezTo>
                    <a:pt x="22" y="8"/>
                    <a:pt x="22" y="8"/>
                    <a:pt x="22" y="8"/>
                  </a:cubicBezTo>
                  <a:cubicBezTo>
                    <a:pt x="23" y="8"/>
                    <a:pt x="25" y="9"/>
                    <a:pt x="27" y="9"/>
                  </a:cubicBezTo>
                  <a:cubicBezTo>
                    <a:pt x="29" y="9"/>
                    <a:pt x="31" y="10"/>
                    <a:pt x="33" y="11"/>
                  </a:cubicBezTo>
                  <a:cubicBezTo>
                    <a:pt x="32" y="13"/>
                    <a:pt x="32" y="16"/>
                    <a:pt x="30" y="19"/>
                  </a:cubicBezTo>
                  <a:cubicBezTo>
                    <a:pt x="30" y="19"/>
                    <a:pt x="29" y="18"/>
                    <a:pt x="28" y="18"/>
                  </a:cubicBezTo>
                  <a:cubicBezTo>
                    <a:pt x="27" y="18"/>
                    <a:pt x="27" y="17"/>
                    <a:pt x="26" y="17"/>
                  </a:cubicBezTo>
                  <a:cubicBezTo>
                    <a:pt x="25" y="17"/>
                    <a:pt x="24" y="17"/>
                    <a:pt x="23" y="17"/>
                  </a:cubicBezTo>
                  <a:cubicBezTo>
                    <a:pt x="22" y="17"/>
                    <a:pt x="21" y="17"/>
                    <a:pt x="19" y="17"/>
                  </a:cubicBezTo>
                  <a:cubicBezTo>
                    <a:pt x="19" y="17"/>
                    <a:pt x="18" y="17"/>
                    <a:pt x="17" y="17"/>
                  </a:cubicBezTo>
                  <a:cubicBezTo>
                    <a:pt x="16" y="17"/>
                    <a:pt x="15" y="17"/>
                    <a:pt x="15" y="18"/>
                  </a:cubicBezTo>
                  <a:cubicBezTo>
                    <a:pt x="14" y="18"/>
                    <a:pt x="13" y="18"/>
                    <a:pt x="13" y="19"/>
                  </a:cubicBezTo>
                  <a:cubicBezTo>
                    <a:pt x="13" y="20"/>
                    <a:pt x="12" y="21"/>
                    <a:pt x="12" y="22"/>
                  </a:cubicBezTo>
                  <a:cubicBezTo>
                    <a:pt x="12" y="23"/>
                    <a:pt x="12" y="24"/>
                    <a:pt x="13" y="24"/>
                  </a:cubicBezTo>
                  <a:cubicBezTo>
                    <a:pt x="13" y="25"/>
                    <a:pt x="14" y="26"/>
                    <a:pt x="14" y="26"/>
                  </a:cubicBezTo>
                  <a:cubicBezTo>
                    <a:pt x="15" y="26"/>
                    <a:pt x="15" y="27"/>
                    <a:pt x="16" y="27"/>
                  </a:cubicBezTo>
                  <a:cubicBezTo>
                    <a:pt x="17" y="28"/>
                    <a:pt x="18" y="28"/>
                    <a:pt x="18" y="28"/>
                  </a:cubicBezTo>
                  <a:cubicBezTo>
                    <a:pt x="23" y="30"/>
                    <a:pt x="23" y="30"/>
                    <a:pt x="23" y="30"/>
                  </a:cubicBezTo>
                  <a:cubicBezTo>
                    <a:pt x="24" y="31"/>
                    <a:pt x="26" y="31"/>
                    <a:pt x="28" y="32"/>
                  </a:cubicBezTo>
                  <a:cubicBezTo>
                    <a:pt x="29" y="33"/>
                    <a:pt x="30" y="34"/>
                    <a:pt x="31" y="35"/>
                  </a:cubicBezTo>
                  <a:cubicBezTo>
                    <a:pt x="32" y="36"/>
                    <a:pt x="33" y="37"/>
                    <a:pt x="34" y="39"/>
                  </a:cubicBezTo>
                  <a:cubicBezTo>
                    <a:pt x="34" y="41"/>
                    <a:pt x="35" y="42"/>
                    <a:pt x="35" y="45"/>
                  </a:cubicBezTo>
                  <a:cubicBezTo>
                    <a:pt x="35" y="49"/>
                    <a:pt x="34" y="52"/>
                    <a:pt x="31" y="55"/>
                  </a:cubicBezTo>
                  <a:cubicBezTo>
                    <a:pt x="29" y="58"/>
                    <a:pt x="26" y="59"/>
                    <a:pt x="22" y="60"/>
                  </a:cubicBezTo>
                  <a:cubicBezTo>
                    <a:pt x="22" y="69"/>
                    <a:pt x="22" y="69"/>
                    <a:pt x="22" y="69"/>
                  </a:cubicBezTo>
                  <a:cubicBezTo>
                    <a:pt x="21" y="69"/>
                    <a:pt x="19" y="69"/>
                    <a:pt x="18" y="69"/>
                  </a:cubicBezTo>
                  <a:cubicBezTo>
                    <a:pt x="17" y="69"/>
                    <a:pt x="16" y="69"/>
                    <a:pt x="15" y="69"/>
                  </a:cubicBezTo>
                  <a:lnTo>
                    <a:pt x="15" y="6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46" name="Freeform 41116"/>
            <p:cNvSpPr/>
            <p:nvPr/>
          </p:nvSpPr>
          <p:spPr bwMode="auto">
            <a:xfrm>
              <a:off x="3187" y="1778"/>
              <a:ext cx="106" cy="24"/>
            </a:xfrm>
            <a:custGeom>
              <a:avLst/>
              <a:gdLst>
                <a:gd name="T0" fmla="*/ 7 w 61"/>
                <a:gd name="T1" fmla="*/ 24 h 14"/>
                <a:gd name="T2" fmla="*/ 2 w 61"/>
                <a:gd name="T3" fmla="*/ 21 h 14"/>
                <a:gd name="T4" fmla="*/ 5 w 61"/>
                <a:gd name="T5" fmla="*/ 14 h 14"/>
                <a:gd name="T6" fmla="*/ 101 w 61"/>
                <a:gd name="T7" fmla="*/ 12 h 14"/>
                <a:gd name="T8" fmla="*/ 106 w 61"/>
                <a:gd name="T9" fmla="*/ 19 h 14"/>
                <a:gd name="T10" fmla="*/ 99 w 61"/>
                <a:gd name="T11" fmla="*/ 22 h 14"/>
                <a:gd name="T12" fmla="*/ 9 w 61"/>
                <a:gd name="T13" fmla="*/ 24 h 14"/>
                <a:gd name="T14" fmla="*/ 7 w 61"/>
                <a:gd name="T15" fmla="*/ 24 h 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1" h="14">
                  <a:moveTo>
                    <a:pt x="4" y="14"/>
                  </a:moveTo>
                  <a:cubicBezTo>
                    <a:pt x="2" y="14"/>
                    <a:pt x="1" y="13"/>
                    <a:pt x="1" y="12"/>
                  </a:cubicBezTo>
                  <a:cubicBezTo>
                    <a:pt x="0" y="11"/>
                    <a:pt x="1" y="9"/>
                    <a:pt x="3" y="8"/>
                  </a:cubicBezTo>
                  <a:cubicBezTo>
                    <a:pt x="4" y="8"/>
                    <a:pt x="27" y="0"/>
                    <a:pt x="58" y="7"/>
                  </a:cubicBezTo>
                  <a:cubicBezTo>
                    <a:pt x="60" y="7"/>
                    <a:pt x="61" y="9"/>
                    <a:pt x="61" y="11"/>
                  </a:cubicBezTo>
                  <a:cubicBezTo>
                    <a:pt x="60" y="12"/>
                    <a:pt x="59" y="13"/>
                    <a:pt x="57" y="13"/>
                  </a:cubicBezTo>
                  <a:cubicBezTo>
                    <a:pt x="28" y="6"/>
                    <a:pt x="5" y="14"/>
                    <a:pt x="5" y="14"/>
                  </a:cubicBezTo>
                  <a:lnTo>
                    <a:pt x="4"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3196" name="Group 41148"/>
          <p:cNvGrpSpPr/>
          <p:nvPr/>
        </p:nvGrpSpPr>
        <p:grpSpPr bwMode="auto">
          <a:xfrm>
            <a:off x="6989234" y="2481792"/>
            <a:ext cx="5202767" cy="349251"/>
            <a:chOff x="3304" y="1057"/>
            <a:chExt cx="2458" cy="165"/>
          </a:xfrm>
        </p:grpSpPr>
        <p:sp>
          <p:nvSpPr>
            <p:cNvPr id="7337" name="Rectangle 41017"/>
            <p:cNvSpPr>
              <a:spLocks noChangeArrowheads="1"/>
            </p:cNvSpPr>
            <p:nvPr/>
          </p:nvSpPr>
          <p:spPr bwMode="auto">
            <a:xfrm>
              <a:off x="5586" y="1175"/>
              <a:ext cx="176"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338" name="Rectangle 41019"/>
            <p:cNvSpPr>
              <a:spLocks noChangeArrowheads="1"/>
            </p:cNvSpPr>
            <p:nvPr/>
          </p:nvSpPr>
          <p:spPr bwMode="auto">
            <a:xfrm>
              <a:off x="5005" y="1175"/>
              <a:ext cx="524"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339" name="Freeform 41120"/>
            <p:cNvSpPr/>
            <p:nvPr/>
          </p:nvSpPr>
          <p:spPr bwMode="auto">
            <a:xfrm>
              <a:off x="3304" y="1057"/>
              <a:ext cx="365" cy="47"/>
            </a:xfrm>
            <a:custGeom>
              <a:avLst/>
              <a:gdLst>
                <a:gd name="T0" fmla="*/ 365 w 210"/>
                <a:gd name="T1" fmla="*/ 0 h 27"/>
                <a:gd name="T2" fmla="*/ 0 w 210"/>
                <a:gd name="T3" fmla="*/ 0 h 27"/>
                <a:gd name="T4" fmla="*/ 0 w 210"/>
                <a:gd name="T5" fmla="*/ 47 h 27"/>
                <a:gd name="T6" fmla="*/ 351 w 210"/>
                <a:gd name="T7" fmla="*/ 47 h 27"/>
                <a:gd name="T8" fmla="*/ 365 w 210"/>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27">
                  <a:moveTo>
                    <a:pt x="210" y="0"/>
                  </a:moveTo>
                  <a:cubicBezTo>
                    <a:pt x="0" y="0"/>
                    <a:pt x="0" y="0"/>
                    <a:pt x="0" y="0"/>
                  </a:cubicBezTo>
                  <a:cubicBezTo>
                    <a:pt x="0" y="27"/>
                    <a:pt x="0" y="27"/>
                    <a:pt x="0" y="27"/>
                  </a:cubicBezTo>
                  <a:cubicBezTo>
                    <a:pt x="202" y="27"/>
                    <a:pt x="202" y="27"/>
                    <a:pt x="202" y="27"/>
                  </a:cubicBezTo>
                  <a:cubicBezTo>
                    <a:pt x="204" y="18"/>
                    <a:pt x="207" y="9"/>
                    <a:pt x="210" y="0"/>
                  </a:cubicBezTo>
                </a:path>
              </a:pathLst>
            </a:custGeom>
            <a:solidFill>
              <a:srgbClr val="92E2E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3195" name="Group 41147"/>
          <p:cNvGrpSpPr/>
          <p:nvPr/>
        </p:nvGrpSpPr>
        <p:grpSpPr bwMode="auto">
          <a:xfrm>
            <a:off x="7711017" y="1893359"/>
            <a:ext cx="1761067" cy="1761067"/>
            <a:chOff x="3645" y="779"/>
            <a:chExt cx="832" cy="832"/>
          </a:xfrm>
        </p:grpSpPr>
        <p:sp>
          <p:nvSpPr>
            <p:cNvPr id="7244" name="Oval 41021"/>
            <p:cNvSpPr>
              <a:spLocks noChangeArrowheads="1"/>
            </p:cNvSpPr>
            <p:nvPr/>
          </p:nvSpPr>
          <p:spPr bwMode="auto">
            <a:xfrm>
              <a:off x="3645" y="779"/>
              <a:ext cx="832" cy="832"/>
            </a:xfrm>
            <a:prstGeom prst="ellipse">
              <a:avLst/>
            </a:pr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245" name="Oval 41022"/>
            <p:cNvSpPr>
              <a:spLocks noChangeArrowheads="1"/>
            </p:cNvSpPr>
            <p:nvPr/>
          </p:nvSpPr>
          <p:spPr bwMode="auto">
            <a:xfrm>
              <a:off x="3645" y="779"/>
              <a:ext cx="832" cy="832"/>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246" name="Freeform 41023"/>
            <p:cNvSpPr/>
            <p:nvPr/>
          </p:nvSpPr>
          <p:spPr bwMode="auto">
            <a:xfrm>
              <a:off x="4146" y="1047"/>
              <a:ext cx="6" cy="5"/>
            </a:xfrm>
            <a:custGeom>
              <a:avLst/>
              <a:gdLst>
                <a:gd name="T0" fmla="*/ 0 w 3"/>
                <a:gd name="T1" fmla="*/ 0 h 3"/>
                <a:gd name="T2" fmla="*/ 0 w 3"/>
                <a:gd name="T3" fmla="*/ 2 h 3"/>
                <a:gd name="T4" fmla="*/ 4 w 3"/>
                <a:gd name="T5" fmla="*/ 2 h 3"/>
                <a:gd name="T6" fmla="*/ 4 w 3"/>
                <a:gd name="T7" fmla="*/ 5 h 3"/>
                <a:gd name="T8" fmla="*/ 6 w 3"/>
                <a:gd name="T9" fmla="*/ 5 h 3"/>
                <a:gd name="T10" fmla="*/ 6 w 3"/>
                <a:gd name="T11" fmla="*/ 2 h 3"/>
                <a:gd name="T12" fmla="*/ 6 w 3"/>
                <a:gd name="T13" fmla="*/ 0 h 3"/>
                <a:gd name="T14" fmla="*/ 4 w 3"/>
                <a:gd name="T15" fmla="*/ 0 h 3"/>
                <a:gd name="T16" fmla="*/ 0 w 3"/>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0" y="0"/>
                  </a:moveTo>
                  <a:cubicBezTo>
                    <a:pt x="0" y="0"/>
                    <a:pt x="0" y="1"/>
                    <a:pt x="0" y="1"/>
                  </a:cubicBezTo>
                  <a:cubicBezTo>
                    <a:pt x="1" y="1"/>
                    <a:pt x="1" y="1"/>
                    <a:pt x="2" y="1"/>
                  </a:cubicBezTo>
                  <a:cubicBezTo>
                    <a:pt x="2" y="2"/>
                    <a:pt x="2" y="3"/>
                    <a:pt x="2" y="3"/>
                  </a:cubicBezTo>
                  <a:cubicBezTo>
                    <a:pt x="2" y="3"/>
                    <a:pt x="3" y="3"/>
                    <a:pt x="3" y="3"/>
                  </a:cubicBezTo>
                  <a:cubicBezTo>
                    <a:pt x="3" y="3"/>
                    <a:pt x="3" y="2"/>
                    <a:pt x="3" y="1"/>
                  </a:cubicBezTo>
                  <a:cubicBezTo>
                    <a:pt x="3" y="1"/>
                    <a:pt x="3" y="0"/>
                    <a:pt x="3" y="0"/>
                  </a:cubicBezTo>
                  <a:cubicBezTo>
                    <a:pt x="3" y="0"/>
                    <a:pt x="2" y="0"/>
                    <a:pt x="2" y="0"/>
                  </a:cubicBezTo>
                  <a:cubicBezTo>
                    <a:pt x="1" y="0"/>
                    <a:pt x="1"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47" name="Freeform 41024"/>
            <p:cNvSpPr/>
            <p:nvPr/>
          </p:nvSpPr>
          <p:spPr bwMode="auto">
            <a:xfrm>
              <a:off x="4152" y="1029"/>
              <a:ext cx="13" cy="5"/>
            </a:xfrm>
            <a:custGeom>
              <a:avLst/>
              <a:gdLst>
                <a:gd name="T0" fmla="*/ 7 w 8"/>
                <a:gd name="T1" fmla="*/ 5 h 3"/>
                <a:gd name="T2" fmla="*/ 8 w 8"/>
                <a:gd name="T3" fmla="*/ 5 h 3"/>
                <a:gd name="T4" fmla="*/ 11 w 8"/>
                <a:gd name="T5" fmla="*/ 5 h 3"/>
                <a:gd name="T6" fmla="*/ 13 w 8"/>
                <a:gd name="T7" fmla="*/ 5 h 3"/>
                <a:gd name="T8" fmla="*/ 13 w 8"/>
                <a:gd name="T9" fmla="*/ 3 h 3"/>
                <a:gd name="T10" fmla="*/ 11 w 8"/>
                <a:gd name="T11" fmla="*/ 3 h 3"/>
                <a:gd name="T12" fmla="*/ 11 w 8"/>
                <a:gd name="T13" fmla="*/ 0 h 3"/>
                <a:gd name="T14" fmla="*/ 8 w 8"/>
                <a:gd name="T15" fmla="*/ 0 h 3"/>
                <a:gd name="T16" fmla="*/ 8 w 8"/>
                <a:gd name="T17" fmla="*/ 3 h 3"/>
                <a:gd name="T18" fmla="*/ 7 w 8"/>
                <a:gd name="T19" fmla="*/ 3 h 3"/>
                <a:gd name="T20" fmla="*/ 3 w 8"/>
                <a:gd name="T21" fmla="*/ 3 h 3"/>
                <a:gd name="T22" fmla="*/ 0 w 8"/>
                <a:gd name="T23" fmla="*/ 3 h 3"/>
                <a:gd name="T24" fmla="*/ 0 w 8"/>
                <a:gd name="T25" fmla="*/ 5 h 3"/>
                <a:gd name="T26" fmla="*/ 3 w 8"/>
                <a:gd name="T27" fmla="*/ 5 h 3"/>
                <a:gd name="T28" fmla="*/ 7 w 8"/>
                <a:gd name="T29" fmla="*/ 5 h 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 h="3">
                  <a:moveTo>
                    <a:pt x="4" y="3"/>
                  </a:moveTo>
                  <a:cubicBezTo>
                    <a:pt x="4" y="3"/>
                    <a:pt x="5" y="3"/>
                    <a:pt x="5" y="3"/>
                  </a:cubicBezTo>
                  <a:cubicBezTo>
                    <a:pt x="6" y="3"/>
                    <a:pt x="6" y="3"/>
                    <a:pt x="7" y="3"/>
                  </a:cubicBezTo>
                  <a:cubicBezTo>
                    <a:pt x="7" y="3"/>
                    <a:pt x="8" y="3"/>
                    <a:pt x="8" y="3"/>
                  </a:cubicBezTo>
                  <a:cubicBezTo>
                    <a:pt x="8" y="3"/>
                    <a:pt x="8" y="2"/>
                    <a:pt x="8" y="2"/>
                  </a:cubicBezTo>
                  <a:cubicBezTo>
                    <a:pt x="8" y="2"/>
                    <a:pt x="7" y="2"/>
                    <a:pt x="7" y="2"/>
                  </a:cubicBezTo>
                  <a:cubicBezTo>
                    <a:pt x="7" y="1"/>
                    <a:pt x="7" y="1"/>
                    <a:pt x="7" y="0"/>
                  </a:cubicBezTo>
                  <a:cubicBezTo>
                    <a:pt x="6" y="0"/>
                    <a:pt x="6" y="0"/>
                    <a:pt x="5" y="0"/>
                  </a:cubicBezTo>
                  <a:cubicBezTo>
                    <a:pt x="5" y="1"/>
                    <a:pt x="5" y="1"/>
                    <a:pt x="5" y="2"/>
                  </a:cubicBezTo>
                  <a:cubicBezTo>
                    <a:pt x="5" y="2"/>
                    <a:pt x="4" y="2"/>
                    <a:pt x="4" y="2"/>
                  </a:cubicBezTo>
                  <a:cubicBezTo>
                    <a:pt x="3" y="2"/>
                    <a:pt x="3" y="2"/>
                    <a:pt x="2" y="2"/>
                  </a:cubicBezTo>
                  <a:cubicBezTo>
                    <a:pt x="2" y="2"/>
                    <a:pt x="1" y="2"/>
                    <a:pt x="0" y="2"/>
                  </a:cubicBezTo>
                  <a:cubicBezTo>
                    <a:pt x="0" y="2"/>
                    <a:pt x="0" y="3"/>
                    <a:pt x="0" y="3"/>
                  </a:cubicBezTo>
                  <a:cubicBezTo>
                    <a:pt x="1" y="3"/>
                    <a:pt x="2" y="3"/>
                    <a:pt x="2" y="3"/>
                  </a:cubicBezTo>
                  <a:cubicBezTo>
                    <a:pt x="3" y="3"/>
                    <a:pt x="3" y="3"/>
                    <a:pt x="4"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48" name="Freeform 41025"/>
            <p:cNvSpPr/>
            <p:nvPr/>
          </p:nvSpPr>
          <p:spPr bwMode="auto">
            <a:xfrm>
              <a:off x="4179" y="991"/>
              <a:ext cx="20" cy="14"/>
            </a:xfrm>
            <a:custGeom>
              <a:avLst/>
              <a:gdLst>
                <a:gd name="T0" fmla="*/ 4 w 11"/>
                <a:gd name="T1" fmla="*/ 5 h 8"/>
                <a:gd name="T2" fmla="*/ 4 w 11"/>
                <a:gd name="T3" fmla="*/ 7 h 8"/>
                <a:gd name="T4" fmla="*/ 4 w 11"/>
                <a:gd name="T5" fmla="*/ 11 h 8"/>
                <a:gd name="T6" fmla="*/ 5 w 11"/>
                <a:gd name="T7" fmla="*/ 11 h 8"/>
                <a:gd name="T8" fmla="*/ 5 w 11"/>
                <a:gd name="T9" fmla="*/ 14 h 8"/>
                <a:gd name="T10" fmla="*/ 9 w 11"/>
                <a:gd name="T11" fmla="*/ 14 h 8"/>
                <a:gd name="T12" fmla="*/ 11 w 11"/>
                <a:gd name="T13" fmla="*/ 14 h 8"/>
                <a:gd name="T14" fmla="*/ 11 w 11"/>
                <a:gd name="T15" fmla="*/ 11 h 8"/>
                <a:gd name="T16" fmla="*/ 9 w 11"/>
                <a:gd name="T17" fmla="*/ 11 h 8"/>
                <a:gd name="T18" fmla="*/ 9 w 11"/>
                <a:gd name="T19" fmla="*/ 7 h 8"/>
                <a:gd name="T20" fmla="*/ 9 w 11"/>
                <a:gd name="T21" fmla="*/ 5 h 8"/>
                <a:gd name="T22" fmla="*/ 11 w 11"/>
                <a:gd name="T23" fmla="*/ 5 h 8"/>
                <a:gd name="T24" fmla="*/ 15 w 11"/>
                <a:gd name="T25" fmla="*/ 5 h 8"/>
                <a:gd name="T26" fmla="*/ 15 w 11"/>
                <a:gd name="T27" fmla="*/ 7 h 8"/>
                <a:gd name="T28" fmla="*/ 18 w 11"/>
                <a:gd name="T29" fmla="*/ 7 h 8"/>
                <a:gd name="T30" fmla="*/ 20 w 11"/>
                <a:gd name="T31" fmla="*/ 7 h 8"/>
                <a:gd name="T32" fmla="*/ 20 w 11"/>
                <a:gd name="T33" fmla="*/ 5 h 8"/>
                <a:gd name="T34" fmla="*/ 20 w 11"/>
                <a:gd name="T35" fmla="*/ 2 h 8"/>
                <a:gd name="T36" fmla="*/ 18 w 11"/>
                <a:gd name="T37" fmla="*/ 2 h 8"/>
                <a:gd name="T38" fmla="*/ 15 w 11"/>
                <a:gd name="T39" fmla="*/ 2 h 8"/>
                <a:gd name="T40" fmla="*/ 11 w 11"/>
                <a:gd name="T41" fmla="*/ 2 h 8"/>
                <a:gd name="T42" fmla="*/ 9 w 11"/>
                <a:gd name="T43" fmla="*/ 2 h 8"/>
                <a:gd name="T44" fmla="*/ 5 w 11"/>
                <a:gd name="T45" fmla="*/ 2 h 8"/>
                <a:gd name="T46" fmla="*/ 5 w 11"/>
                <a:gd name="T47" fmla="*/ 0 h 8"/>
                <a:gd name="T48" fmla="*/ 4 w 11"/>
                <a:gd name="T49" fmla="*/ 0 h 8"/>
                <a:gd name="T50" fmla="*/ 0 w 11"/>
                <a:gd name="T51" fmla="*/ 0 h 8"/>
                <a:gd name="T52" fmla="*/ 0 w 11"/>
                <a:gd name="T53" fmla="*/ 2 h 8"/>
                <a:gd name="T54" fmla="*/ 4 w 11"/>
                <a:gd name="T55" fmla="*/ 2 h 8"/>
                <a:gd name="T56" fmla="*/ 4 w 11"/>
                <a:gd name="T57" fmla="*/ 5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 h="8">
                  <a:moveTo>
                    <a:pt x="2" y="3"/>
                  </a:moveTo>
                  <a:cubicBezTo>
                    <a:pt x="2" y="3"/>
                    <a:pt x="2" y="4"/>
                    <a:pt x="2" y="4"/>
                  </a:cubicBezTo>
                  <a:cubicBezTo>
                    <a:pt x="2" y="5"/>
                    <a:pt x="2" y="6"/>
                    <a:pt x="2" y="6"/>
                  </a:cubicBezTo>
                  <a:cubicBezTo>
                    <a:pt x="2" y="6"/>
                    <a:pt x="3" y="6"/>
                    <a:pt x="3" y="6"/>
                  </a:cubicBezTo>
                  <a:cubicBezTo>
                    <a:pt x="3" y="7"/>
                    <a:pt x="3" y="7"/>
                    <a:pt x="3" y="8"/>
                  </a:cubicBezTo>
                  <a:cubicBezTo>
                    <a:pt x="4" y="8"/>
                    <a:pt x="4" y="8"/>
                    <a:pt x="5" y="8"/>
                  </a:cubicBezTo>
                  <a:cubicBezTo>
                    <a:pt x="5" y="8"/>
                    <a:pt x="6" y="8"/>
                    <a:pt x="6" y="8"/>
                  </a:cubicBezTo>
                  <a:cubicBezTo>
                    <a:pt x="6" y="7"/>
                    <a:pt x="6" y="7"/>
                    <a:pt x="6" y="6"/>
                  </a:cubicBezTo>
                  <a:cubicBezTo>
                    <a:pt x="6" y="6"/>
                    <a:pt x="5" y="6"/>
                    <a:pt x="5" y="6"/>
                  </a:cubicBezTo>
                  <a:cubicBezTo>
                    <a:pt x="5" y="6"/>
                    <a:pt x="5" y="5"/>
                    <a:pt x="5" y="4"/>
                  </a:cubicBezTo>
                  <a:cubicBezTo>
                    <a:pt x="5" y="4"/>
                    <a:pt x="5" y="3"/>
                    <a:pt x="5" y="3"/>
                  </a:cubicBezTo>
                  <a:cubicBezTo>
                    <a:pt x="5" y="3"/>
                    <a:pt x="6" y="3"/>
                    <a:pt x="6" y="3"/>
                  </a:cubicBezTo>
                  <a:cubicBezTo>
                    <a:pt x="7" y="3"/>
                    <a:pt x="7" y="3"/>
                    <a:pt x="8" y="3"/>
                  </a:cubicBezTo>
                  <a:cubicBezTo>
                    <a:pt x="8" y="3"/>
                    <a:pt x="8" y="4"/>
                    <a:pt x="8" y="4"/>
                  </a:cubicBezTo>
                  <a:cubicBezTo>
                    <a:pt x="8" y="4"/>
                    <a:pt x="9" y="4"/>
                    <a:pt x="10" y="4"/>
                  </a:cubicBezTo>
                  <a:cubicBezTo>
                    <a:pt x="10" y="4"/>
                    <a:pt x="11" y="4"/>
                    <a:pt x="11" y="4"/>
                  </a:cubicBezTo>
                  <a:cubicBezTo>
                    <a:pt x="11" y="4"/>
                    <a:pt x="11" y="3"/>
                    <a:pt x="11" y="3"/>
                  </a:cubicBezTo>
                  <a:cubicBezTo>
                    <a:pt x="11" y="2"/>
                    <a:pt x="11" y="2"/>
                    <a:pt x="11" y="1"/>
                  </a:cubicBezTo>
                  <a:cubicBezTo>
                    <a:pt x="11" y="1"/>
                    <a:pt x="10" y="1"/>
                    <a:pt x="10" y="1"/>
                  </a:cubicBezTo>
                  <a:cubicBezTo>
                    <a:pt x="9" y="1"/>
                    <a:pt x="8" y="1"/>
                    <a:pt x="8" y="1"/>
                  </a:cubicBezTo>
                  <a:cubicBezTo>
                    <a:pt x="7" y="1"/>
                    <a:pt x="7" y="1"/>
                    <a:pt x="6" y="1"/>
                  </a:cubicBezTo>
                  <a:cubicBezTo>
                    <a:pt x="6" y="1"/>
                    <a:pt x="5" y="1"/>
                    <a:pt x="5" y="1"/>
                  </a:cubicBezTo>
                  <a:cubicBezTo>
                    <a:pt x="4" y="1"/>
                    <a:pt x="4" y="1"/>
                    <a:pt x="3" y="1"/>
                  </a:cubicBezTo>
                  <a:cubicBezTo>
                    <a:pt x="3" y="1"/>
                    <a:pt x="3" y="0"/>
                    <a:pt x="3" y="0"/>
                  </a:cubicBezTo>
                  <a:cubicBezTo>
                    <a:pt x="3" y="0"/>
                    <a:pt x="2" y="0"/>
                    <a:pt x="2" y="0"/>
                  </a:cubicBezTo>
                  <a:cubicBezTo>
                    <a:pt x="1" y="0"/>
                    <a:pt x="1" y="0"/>
                    <a:pt x="0" y="0"/>
                  </a:cubicBezTo>
                  <a:cubicBezTo>
                    <a:pt x="0" y="0"/>
                    <a:pt x="0" y="1"/>
                    <a:pt x="0" y="1"/>
                  </a:cubicBezTo>
                  <a:cubicBezTo>
                    <a:pt x="1" y="1"/>
                    <a:pt x="1" y="1"/>
                    <a:pt x="2" y="1"/>
                  </a:cubicBezTo>
                  <a:cubicBezTo>
                    <a:pt x="2" y="2"/>
                    <a:pt x="2" y="2"/>
                    <a:pt x="2"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49" name="Freeform 41026"/>
            <p:cNvSpPr/>
            <p:nvPr/>
          </p:nvSpPr>
          <p:spPr bwMode="auto">
            <a:xfrm>
              <a:off x="4174" y="1111"/>
              <a:ext cx="52" cy="28"/>
            </a:xfrm>
            <a:custGeom>
              <a:avLst/>
              <a:gdLst>
                <a:gd name="T0" fmla="*/ 3 w 30"/>
                <a:gd name="T1" fmla="*/ 28 h 16"/>
                <a:gd name="T2" fmla="*/ 5 w 30"/>
                <a:gd name="T3" fmla="*/ 28 h 16"/>
                <a:gd name="T4" fmla="*/ 9 w 30"/>
                <a:gd name="T5" fmla="*/ 28 h 16"/>
                <a:gd name="T6" fmla="*/ 10 w 30"/>
                <a:gd name="T7" fmla="*/ 28 h 16"/>
                <a:gd name="T8" fmla="*/ 10 w 30"/>
                <a:gd name="T9" fmla="*/ 26 h 16"/>
                <a:gd name="T10" fmla="*/ 14 w 30"/>
                <a:gd name="T11" fmla="*/ 26 h 16"/>
                <a:gd name="T12" fmla="*/ 16 w 30"/>
                <a:gd name="T13" fmla="*/ 26 h 16"/>
                <a:gd name="T14" fmla="*/ 19 w 30"/>
                <a:gd name="T15" fmla="*/ 26 h 16"/>
                <a:gd name="T16" fmla="*/ 19 w 30"/>
                <a:gd name="T17" fmla="*/ 23 h 16"/>
                <a:gd name="T18" fmla="*/ 23 w 30"/>
                <a:gd name="T19" fmla="*/ 23 h 16"/>
                <a:gd name="T20" fmla="*/ 24 w 30"/>
                <a:gd name="T21" fmla="*/ 23 h 16"/>
                <a:gd name="T22" fmla="*/ 28 w 30"/>
                <a:gd name="T23" fmla="*/ 23 h 16"/>
                <a:gd name="T24" fmla="*/ 29 w 30"/>
                <a:gd name="T25" fmla="*/ 23 h 16"/>
                <a:gd name="T26" fmla="*/ 33 w 30"/>
                <a:gd name="T27" fmla="*/ 23 h 16"/>
                <a:gd name="T28" fmla="*/ 33 w 30"/>
                <a:gd name="T29" fmla="*/ 26 h 16"/>
                <a:gd name="T30" fmla="*/ 35 w 30"/>
                <a:gd name="T31" fmla="*/ 26 h 16"/>
                <a:gd name="T32" fmla="*/ 38 w 30"/>
                <a:gd name="T33" fmla="*/ 26 h 16"/>
                <a:gd name="T34" fmla="*/ 40 w 30"/>
                <a:gd name="T35" fmla="*/ 26 h 16"/>
                <a:gd name="T36" fmla="*/ 43 w 30"/>
                <a:gd name="T37" fmla="*/ 26 h 16"/>
                <a:gd name="T38" fmla="*/ 47 w 30"/>
                <a:gd name="T39" fmla="*/ 26 h 16"/>
                <a:gd name="T40" fmla="*/ 49 w 30"/>
                <a:gd name="T41" fmla="*/ 26 h 16"/>
                <a:gd name="T42" fmla="*/ 52 w 30"/>
                <a:gd name="T43" fmla="*/ 26 h 16"/>
                <a:gd name="T44" fmla="*/ 52 w 30"/>
                <a:gd name="T45" fmla="*/ 23 h 16"/>
                <a:gd name="T46" fmla="*/ 49 w 30"/>
                <a:gd name="T47" fmla="*/ 23 h 16"/>
                <a:gd name="T48" fmla="*/ 49 w 30"/>
                <a:gd name="T49" fmla="*/ 19 h 16"/>
                <a:gd name="T50" fmla="*/ 49 w 30"/>
                <a:gd name="T51" fmla="*/ 18 h 16"/>
                <a:gd name="T52" fmla="*/ 47 w 30"/>
                <a:gd name="T53" fmla="*/ 18 h 16"/>
                <a:gd name="T54" fmla="*/ 43 w 30"/>
                <a:gd name="T55" fmla="*/ 18 h 16"/>
                <a:gd name="T56" fmla="*/ 43 w 30"/>
                <a:gd name="T57" fmla="*/ 14 h 16"/>
                <a:gd name="T58" fmla="*/ 40 w 30"/>
                <a:gd name="T59" fmla="*/ 14 h 16"/>
                <a:gd name="T60" fmla="*/ 38 w 30"/>
                <a:gd name="T61" fmla="*/ 14 h 16"/>
                <a:gd name="T62" fmla="*/ 38 w 30"/>
                <a:gd name="T63" fmla="*/ 11 h 16"/>
                <a:gd name="T64" fmla="*/ 35 w 30"/>
                <a:gd name="T65" fmla="*/ 11 h 16"/>
                <a:gd name="T66" fmla="*/ 33 w 30"/>
                <a:gd name="T67" fmla="*/ 11 h 16"/>
                <a:gd name="T68" fmla="*/ 33 w 30"/>
                <a:gd name="T69" fmla="*/ 9 h 16"/>
                <a:gd name="T70" fmla="*/ 29 w 30"/>
                <a:gd name="T71" fmla="*/ 9 h 16"/>
                <a:gd name="T72" fmla="*/ 28 w 30"/>
                <a:gd name="T73" fmla="*/ 9 h 16"/>
                <a:gd name="T74" fmla="*/ 24 w 30"/>
                <a:gd name="T75" fmla="*/ 9 h 16"/>
                <a:gd name="T76" fmla="*/ 24 w 30"/>
                <a:gd name="T77" fmla="*/ 11 h 16"/>
                <a:gd name="T78" fmla="*/ 23 w 30"/>
                <a:gd name="T79" fmla="*/ 11 h 16"/>
                <a:gd name="T80" fmla="*/ 19 w 30"/>
                <a:gd name="T81" fmla="*/ 11 h 16"/>
                <a:gd name="T82" fmla="*/ 16 w 30"/>
                <a:gd name="T83" fmla="*/ 11 h 16"/>
                <a:gd name="T84" fmla="*/ 16 w 30"/>
                <a:gd name="T85" fmla="*/ 9 h 16"/>
                <a:gd name="T86" fmla="*/ 16 w 30"/>
                <a:gd name="T87" fmla="*/ 5 h 16"/>
                <a:gd name="T88" fmla="*/ 14 w 30"/>
                <a:gd name="T89" fmla="*/ 5 h 16"/>
                <a:gd name="T90" fmla="*/ 14 w 30"/>
                <a:gd name="T91" fmla="*/ 4 h 16"/>
                <a:gd name="T92" fmla="*/ 14 w 30"/>
                <a:gd name="T93" fmla="*/ 0 h 16"/>
                <a:gd name="T94" fmla="*/ 10 w 30"/>
                <a:gd name="T95" fmla="*/ 0 h 16"/>
                <a:gd name="T96" fmla="*/ 9 w 30"/>
                <a:gd name="T97" fmla="*/ 0 h 16"/>
                <a:gd name="T98" fmla="*/ 9 w 30"/>
                <a:gd name="T99" fmla="*/ 4 h 16"/>
                <a:gd name="T100" fmla="*/ 9 w 30"/>
                <a:gd name="T101" fmla="*/ 5 h 16"/>
                <a:gd name="T102" fmla="*/ 5 w 30"/>
                <a:gd name="T103" fmla="*/ 5 h 16"/>
                <a:gd name="T104" fmla="*/ 5 w 30"/>
                <a:gd name="T105" fmla="*/ 9 h 16"/>
                <a:gd name="T106" fmla="*/ 5 w 30"/>
                <a:gd name="T107" fmla="*/ 11 h 16"/>
                <a:gd name="T108" fmla="*/ 3 w 30"/>
                <a:gd name="T109" fmla="*/ 11 h 16"/>
                <a:gd name="T110" fmla="*/ 3 w 30"/>
                <a:gd name="T111" fmla="*/ 14 h 16"/>
                <a:gd name="T112" fmla="*/ 3 w 30"/>
                <a:gd name="T113" fmla="*/ 18 h 16"/>
                <a:gd name="T114" fmla="*/ 3 w 30"/>
                <a:gd name="T115" fmla="*/ 19 h 16"/>
                <a:gd name="T116" fmla="*/ 0 w 30"/>
                <a:gd name="T117" fmla="*/ 19 h 16"/>
                <a:gd name="T118" fmla="*/ 0 w 30"/>
                <a:gd name="T119" fmla="*/ 23 h 16"/>
                <a:gd name="T120" fmla="*/ 0 w 30"/>
                <a:gd name="T121" fmla="*/ 26 h 16"/>
                <a:gd name="T122" fmla="*/ 3 w 30"/>
                <a:gd name="T123" fmla="*/ 26 h 16"/>
                <a:gd name="T124" fmla="*/ 3 w 30"/>
                <a:gd name="T125" fmla="*/ 28 h 1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 h="16">
                  <a:moveTo>
                    <a:pt x="2" y="16"/>
                  </a:moveTo>
                  <a:cubicBezTo>
                    <a:pt x="2" y="16"/>
                    <a:pt x="3" y="16"/>
                    <a:pt x="3" y="16"/>
                  </a:cubicBezTo>
                  <a:cubicBezTo>
                    <a:pt x="4" y="16"/>
                    <a:pt x="4" y="16"/>
                    <a:pt x="5" y="16"/>
                  </a:cubicBezTo>
                  <a:cubicBezTo>
                    <a:pt x="5" y="16"/>
                    <a:pt x="6" y="16"/>
                    <a:pt x="6" y="16"/>
                  </a:cubicBezTo>
                  <a:cubicBezTo>
                    <a:pt x="6" y="16"/>
                    <a:pt x="6" y="15"/>
                    <a:pt x="6" y="15"/>
                  </a:cubicBezTo>
                  <a:cubicBezTo>
                    <a:pt x="7" y="15"/>
                    <a:pt x="7" y="15"/>
                    <a:pt x="8" y="15"/>
                  </a:cubicBezTo>
                  <a:cubicBezTo>
                    <a:pt x="8" y="15"/>
                    <a:pt x="9" y="15"/>
                    <a:pt x="9" y="15"/>
                  </a:cubicBezTo>
                  <a:cubicBezTo>
                    <a:pt x="10" y="15"/>
                    <a:pt x="10" y="15"/>
                    <a:pt x="11" y="15"/>
                  </a:cubicBezTo>
                  <a:cubicBezTo>
                    <a:pt x="11" y="14"/>
                    <a:pt x="11" y="13"/>
                    <a:pt x="11" y="13"/>
                  </a:cubicBezTo>
                  <a:cubicBezTo>
                    <a:pt x="11" y="13"/>
                    <a:pt x="12" y="13"/>
                    <a:pt x="13" y="13"/>
                  </a:cubicBezTo>
                  <a:cubicBezTo>
                    <a:pt x="13" y="13"/>
                    <a:pt x="14" y="13"/>
                    <a:pt x="14" y="13"/>
                  </a:cubicBezTo>
                  <a:cubicBezTo>
                    <a:pt x="15" y="13"/>
                    <a:pt x="15" y="13"/>
                    <a:pt x="16" y="13"/>
                  </a:cubicBezTo>
                  <a:cubicBezTo>
                    <a:pt x="16" y="13"/>
                    <a:pt x="17" y="13"/>
                    <a:pt x="17" y="13"/>
                  </a:cubicBezTo>
                  <a:cubicBezTo>
                    <a:pt x="18" y="13"/>
                    <a:pt x="18" y="13"/>
                    <a:pt x="19" y="13"/>
                  </a:cubicBezTo>
                  <a:cubicBezTo>
                    <a:pt x="19" y="13"/>
                    <a:pt x="19" y="14"/>
                    <a:pt x="19" y="15"/>
                  </a:cubicBezTo>
                  <a:cubicBezTo>
                    <a:pt x="19" y="15"/>
                    <a:pt x="20" y="15"/>
                    <a:pt x="20" y="15"/>
                  </a:cubicBezTo>
                  <a:cubicBezTo>
                    <a:pt x="21" y="15"/>
                    <a:pt x="21" y="15"/>
                    <a:pt x="22" y="15"/>
                  </a:cubicBezTo>
                  <a:cubicBezTo>
                    <a:pt x="22" y="15"/>
                    <a:pt x="23" y="15"/>
                    <a:pt x="23" y="15"/>
                  </a:cubicBezTo>
                  <a:cubicBezTo>
                    <a:pt x="24" y="15"/>
                    <a:pt x="25" y="15"/>
                    <a:pt x="25" y="15"/>
                  </a:cubicBezTo>
                  <a:cubicBezTo>
                    <a:pt x="26" y="15"/>
                    <a:pt x="26" y="15"/>
                    <a:pt x="27" y="15"/>
                  </a:cubicBezTo>
                  <a:cubicBezTo>
                    <a:pt x="27" y="15"/>
                    <a:pt x="28" y="15"/>
                    <a:pt x="28" y="15"/>
                  </a:cubicBezTo>
                  <a:cubicBezTo>
                    <a:pt x="29" y="15"/>
                    <a:pt x="29" y="15"/>
                    <a:pt x="30" y="15"/>
                  </a:cubicBezTo>
                  <a:cubicBezTo>
                    <a:pt x="30" y="14"/>
                    <a:pt x="30" y="13"/>
                    <a:pt x="30" y="13"/>
                  </a:cubicBezTo>
                  <a:cubicBezTo>
                    <a:pt x="29" y="13"/>
                    <a:pt x="29" y="13"/>
                    <a:pt x="28" y="13"/>
                  </a:cubicBezTo>
                  <a:cubicBezTo>
                    <a:pt x="28" y="12"/>
                    <a:pt x="28" y="12"/>
                    <a:pt x="28" y="11"/>
                  </a:cubicBezTo>
                  <a:cubicBezTo>
                    <a:pt x="28" y="11"/>
                    <a:pt x="28" y="10"/>
                    <a:pt x="28" y="10"/>
                  </a:cubicBezTo>
                  <a:cubicBezTo>
                    <a:pt x="28" y="10"/>
                    <a:pt x="27" y="10"/>
                    <a:pt x="27" y="10"/>
                  </a:cubicBezTo>
                  <a:cubicBezTo>
                    <a:pt x="26" y="10"/>
                    <a:pt x="26" y="10"/>
                    <a:pt x="25" y="10"/>
                  </a:cubicBezTo>
                  <a:cubicBezTo>
                    <a:pt x="25" y="9"/>
                    <a:pt x="25" y="8"/>
                    <a:pt x="25" y="8"/>
                  </a:cubicBezTo>
                  <a:cubicBezTo>
                    <a:pt x="25" y="8"/>
                    <a:pt x="24" y="8"/>
                    <a:pt x="23" y="8"/>
                  </a:cubicBezTo>
                  <a:cubicBezTo>
                    <a:pt x="23" y="8"/>
                    <a:pt x="22" y="8"/>
                    <a:pt x="22" y="8"/>
                  </a:cubicBezTo>
                  <a:cubicBezTo>
                    <a:pt x="22" y="7"/>
                    <a:pt x="22" y="7"/>
                    <a:pt x="22" y="6"/>
                  </a:cubicBezTo>
                  <a:cubicBezTo>
                    <a:pt x="21" y="6"/>
                    <a:pt x="21" y="6"/>
                    <a:pt x="20" y="6"/>
                  </a:cubicBezTo>
                  <a:cubicBezTo>
                    <a:pt x="20" y="6"/>
                    <a:pt x="19" y="6"/>
                    <a:pt x="19" y="6"/>
                  </a:cubicBezTo>
                  <a:cubicBezTo>
                    <a:pt x="19" y="6"/>
                    <a:pt x="19" y="5"/>
                    <a:pt x="19" y="5"/>
                  </a:cubicBezTo>
                  <a:cubicBezTo>
                    <a:pt x="18" y="5"/>
                    <a:pt x="18" y="5"/>
                    <a:pt x="17" y="5"/>
                  </a:cubicBezTo>
                  <a:cubicBezTo>
                    <a:pt x="17" y="5"/>
                    <a:pt x="16" y="5"/>
                    <a:pt x="16" y="5"/>
                  </a:cubicBezTo>
                  <a:cubicBezTo>
                    <a:pt x="15" y="5"/>
                    <a:pt x="15" y="5"/>
                    <a:pt x="14" y="5"/>
                  </a:cubicBezTo>
                  <a:cubicBezTo>
                    <a:pt x="14" y="5"/>
                    <a:pt x="14" y="6"/>
                    <a:pt x="14" y="6"/>
                  </a:cubicBezTo>
                  <a:cubicBezTo>
                    <a:pt x="14" y="6"/>
                    <a:pt x="13" y="6"/>
                    <a:pt x="13" y="6"/>
                  </a:cubicBezTo>
                  <a:cubicBezTo>
                    <a:pt x="12" y="6"/>
                    <a:pt x="11" y="6"/>
                    <a:pt x="11" y="6"/>
                  </a:cubicBezTo>
                  <a:cubicBezTo>
                    <a:pt x="10" y="6"/>
                    <a:pt x="10" y="6"/>
                    <a:pt x="9" y="6"/>
                  </a:cubicBezTo>
                  <a:cubicBezTo>
                    <a:pt x="9" y="6"/>
                    <a:pt x="9" y="5"/>
                    <a:pt x="9" y="5"/>
                  </a:cubicBezTo>
                  <a:cubicBezTo>
                    <a:pt x="9" y="4"/>
                    <a:pt x="9" y="4"/>
                    <a:pt x="9" y="3"/>
                  </a:cubicBezTo>
                  <a:cubicBezTo>
                    <a:pt x="9" y="3"/>
                    <a:pt x="8" y="3"/>
                    <a:pt x="8" y="3"/>
                  </a:cubicBezTo>
                  <a:cubicBezTo>
                    <a:pt x="8" y="3"/>
                    <a:pt x="8" y="2"/>
                    <a:pt x="8" y="2"/>
                  </a:cubicBezTo>
                  <a:cubicBezTo>
                    <a:pt x="8" y="1"/>
                    <a:pt x="8" y="0"/>
                    <a:pt x="8" y="0"/>
                  </a:cubicBezTo>
                  <a:cubicBezTo>
                    <a:pt x="7" y="0"/>
                    <a:pt x="7" y="0"/>
                    <a:pt x="6" y="0"/>
                  </a:cubicBezTo>
                  <a:cubicBezTo>
                    <a:pt x="6" y="0"/>
                    <a:pt x="5" y="0"/>
                    <a:pt x="5" y="0"/>
                  </a:cubicBezTo>
                  <a:cubicBezTo>
                    <a:pt x="5" y="0"/>
                    <a:pt x="5" y="1"/>
                    <a:pt x="5" y="2"/>
                  </a:cubicBezTo>
                  <a:cubicBezTo>
                    <a:pt x="5" y="2"/>
                    <a:pt x="5" y="3"/>
                    <a:pt x="5" y="3"/>
                  </a:cubicBezTo>
                  <a:cubicBezTo>
                    <a:pt x="4" y="3"/>
                    <a:pt x="4" y="3"/>
                    <a:pt x="3" y="3"/>
                  </a:cubicBezTo>
                  <a:cubicBezTo>
                    <a:pt x="3" y="4"/>
                    <a:pt x="3" y="4"/>
                    <a:pt x="3" y="5"/>
                  </a:cubicBezTo>
                  <a:cubicBezTo>
                    <a:pt x="3" y="5"/>
                    <a:pt x="3" y="6"/>
                    <a:pt x="3" y="6"/>
                  </a:cubicBezTo>
                  <a:cubicBezTo>
                    <a:pt x="3" y="6"/>
                    <a:pt x="2" y="6"/>
                    <a:pt x="2" y="6"/>
                  </a:cubicBezTo>
                  <a:cubicBezTo>
                    <a:pt x="2" y="7"/>
                    <a:pt x="2" y="7"/>
                    <a:pt x="2" y="8"/>
                  </a:cubicBezTo>
                  <a:cubicBezTo>
                    <a:pt x="2" y="8"/>
                    <a:pt x="2" y="9"/>
                    <a:pt x="2" y="10"/>
                  </a:cubicBezTo>
                  <a:cubicBezTo>
                    <a:pt x="2" y="10"/>
                    <a:pt x="2" y="11"/>
                    <a:pt x="2" y="11"/>
                  </a:cubicBezTo>
                  <a:cubicBezTo>
                    <a:pt x="1" y="11"/>
                    <a:pt x="1" y="11"/>
                    <a:pt x="0" y="11"/>
                  </a:cubicBezTo>
                  <a:cubicBezTo>
                    <a:pt x="0" y="12"/>
                    <a:pt x="0" y="12"/>
                    <a:pt x="0" y="13"/>
                  </a:cubicBezTo>
                  <a:cubicBezTo>
                    <a:pt x="0" y="13"/>
                    <a:pt x="0" y="14"/>
                    <a:pt x="0" y="15"/>
                  </a:cubicBezTo>
                  <a:cubicBezTo>
                    <a:pt x="1" y="15"/>
                    <a:pt x="1" y="15"/>
                    <a:pt x="2" y="15"/>
                  </a:cubicBezTo>
                  <a:cubicBezTo>
                    <a:pt x="2" y="15"/>
                    <a:pt x="2" y="16"/>
                    <a:pt x="2" y="16"/>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50" name="Freeform 41027"/>
            <p:cNvSpPr>
              <a:spLocks noEditPoints="1"/>
            </p:cNvSpPr>
            <p:nvPr/>
          </p:nvSpPr>
          <p:spPr bwMode="auto">
            <a:xfrm>
              <a:off x="4049" y="1120"/>
              <a:ext cx="158" cy="73"/>
            </a:xfrm>
            <a:custGeom>
              <a:avLst/>
              <a:gdLst>
                <a:gd name="T0" fmla="*/ 155 w 91"/>
                <a:gd name="T1" fmla="*/ 45 h 42"/>
                <a:gd name="T2" fmla="*/ 153 w 91"/>
                <a:gd name="T3" fmla="*/ 52 h 42"/>
                <a:gd name="T4" fmla="*/ 148 w 91"/>
                <a:gd name="T5" fmla="*/ 47 h 42"/>
                <a:gd name="T6" fmla="*/ 141 w 91"/>
                <a:gd name="T7" fmla="*/ 42 h 42"/>
                <a:gd name="T8" fmla="*/ 130 w 91"/>
                <a:gd name="T9" fmla="*/ 47 h 42"/>
                <a:gd name="T10" fmla="*/ 120 w 91"/>
                <a:gd name="T11" fmla="*/ 52 h 42"/>
                <a:gd name="T12" fmla="*/ 115 w 91"/>
                <a:gd name="T13" fmla="*/ 47 h 42"/>
                <a:gd name="T14" fmla="*/ 125 w 91"/>
                <a:gd name="T15" fmla="*/ 42 h 42"/>
                <a:gd name="T16" fmla="*/ 120 w 91"/>
                <a:gd name="T17" fmla="*/ 30 h 42"/>
                <a:gd name="T18" fmla="*/ 111 w 91"/>
                <a:gd name="T19" fmla="*/ 28 h 42"/>
                <a:gd name="T20" fmla="*/ 115 w 91"/>
                <a:gd name="T21" fmla="*/ 37 h 42"/>
                <a:gd name="T22" fmla="*/ 106 w 91"/>
                <a:gd name="T23" fmla="*/ 45 h 42"/>
                <a:gd name="T24" fmla="*/ 101 w 91"/>
                <a:gd name="T25" fmla="*/ 33 h 42"/>
                <a:gd name="T26" fmla="*/ 92 w 91"/>
                <a:gd name="T27" fmla="*/ 24 h 42"/>
                <a:gd name="T28" fmla="*/ 87 w 91"/>
                <a:gd name="T29" fmla="*/ 14 h 42"/>
                <a:gd name="T30" fmla="*/ 76 w 91"/>
                <a:gd name="T31" fmla="*/ 9 h 42"/>
                <a:gd name="T32" fmla="*/ 68 w 91"/>
                <a:gd name="T33" fmla="*/ 0 h 42"/>
                <a:gd name="T34" fmla="*/ 71 w 91"/>
                <a:gd name="T35" fmla="*/ 9 h 42"/>
                <a:gd name="T36" fmla="*/ 78 w 91"/>
                <a:gd name="T37" fmla="*/ 17 h 42"/>
                <a:gd name="T38" fmla="*/ 90 w 91"/>
                <a:gd name="T39" fmla="*/ 23 h 42"/>
                <a:gd name="T40" fmla="*/ 87 w 91"/>
                <a:gd name="T41" fmla="*/ 30 h 42"/>
                <a:gd name="T42" fmla="*/ 78 w 91"/>
                <a:gd name="T43" fmla="*/ 38 h 42"/>
                <a:gd name="T44" fmla="*/ 71 w 91"/>
                <a:gd name="T45" fmla="*/ 42 h 42"/>
                <a:gd name="T46" fmla="*/ 71 w 91"/>
                <a:gd name="T47" fmla="*/ 37 h 42"/>
                <a:gd name="T48" fmla="*/ 78 w 91"/>
                <a:gd name="T49" fmla="*/ 28 h 42"/>
                <a:gd name="T50" fmla="*/ 68 w 91"/>
                <a:gd name="T51" fmla="*/ 23 h 42"/>
                <a:gd name="T52" fmla="*/ 59 w 91"/>
                <a:gd name="T53" fmla="*/ 14 h 42"/>
                <a:gd name="T54" fmla="*/ 49 w 91"/>
                <a:gd name="T55" fmla="*/ 9 h 42"/>
                <a:gd name="T56" fmla="*/ 38 w 91"/>
                <a:gd name="T57" fmla="*/ 14 h 42"/>
                <a:gd name="T58" fmla="*/ 33 w 91"/>
                <a:gd name="T59" fmla="*/ 19 h 42"/>
                <a:gd name="T60" fmla="*/ 23 w 91"/>
                <a:gd name="T61" fmla="*/ 24 h 42"/>
                <a:gd name="T62" fmla="*/ 23 w 91"/>
                <a:gd name="T63" fmla="*/ 37 h 42"/>
                <a:gd name="T64" fmla="*/ 14 w 91"/>
                <a:gd name="T65" fmla="*/ 45 h 42"/>
                <a:gd name="T66" fmla="*/ 0 w 91"/>
                <a:gd name="T67" fmla="*/ 47 h 42"/>
                <a:gd name="T68" fmla="*/ 14 w 91"/>
                <a:gd name="T69" fmla="*/ 50 h 42"/>
                <a:gd name="T70" fmla="*/ 24 w 91"/>
                <a:gd name="T71" fmla="*/ 45 h 42"/>
                <a:gd name="T72" fmla="*/ 38 w 91"/>
                <a:gd name="T73" fmla="*/ 42 h 42"/>
                <a:gd name="T74" fmla="*/ 54 w 91"/>
                <a:gd name="T75" fmla="*/ 42 h 42"/>
                <a:gd name="T76" fmla="*/ 59 w 91"/>
                <a:gd name="T77" fmla="*/ 47 h 42"/>
                <a:gd name="T78" fmla="*/ 66 w 91"/>
                <a:gd name="T79" fmla="*/ 59 h 42"/>
                <a:gd name="T80" fmla="*/ 78 w 91"/>
                <a:gd name="T81" fmla="*/ 61 h 42"/>
                <a:gd name="T82" fmla="*/ 87 w 91"/>
                <a:gd name="T83" fmla="*/ 70 h 42"/>
                <a:gd name="T84" fmla="*/ 97 w 91"/>
                <a:gd name="T85" fmla="*/ 70 h 42"/>
                <a:gd name="T86" fmla="*/ 102 w 91"/>
                <a:gd name="T87" fmla="*/ 61 h 42"/>
                <a:gd name="T88" fmla="*/ 116 w 91"/>
                <a:gd name="T89" fmla="*/ 64 h 42"/>
                <a:gd name="T90" fmla="*/ 130 w 91"/>
                <a:gd name="T91" fmla="*/ 68 h 42"/>
                <a:gd name="T92" fmla="*/ 144 w 91"/>
                <a:gd name="T93" fmla="*/ 64 h 42"/>
                <a:gd name="T94" fmla="*/ 155 w 91"/>
                <a:gd name="T95" fmla="*/ 64 h 42"/>
                <a:gd name="T96" fmla="*/ 158 w 91"/>
                <a:gd name="T97" fmla="*/ 50 h 42"/>
                <a:gd name="T98" fmla="*/ 28 w 91"/>
                <a:gd name="T99" fmla="*/ 30 h 42"/>
                <a:gd name="T100" fmla="*/ 57 w 91"/>
                <a:gd name="T101" fmla="*/ 24 h 42"/>
                <a:gd name="T102" fmla="*/ 49 w 91"/>
                <a:gd name="T103" fmla="*/ 33 h 42"/>
                <a:gd name="T104" fmla="*/ 52 w 91"/>
                <a:gd name="T105" fmla="*/ 19 h 42"/>
                <a:gd name="T106" fmla="*/ 54 w 91"/>
                <a:gd name="T107" fmla="*/ 23 h 4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91" h="42">
                  <a:moveTo>
                    <a:pt x="91" y="29"/>
                  </a:moveTo>
                  <a:cubicBezTo>
                    <a:pt x="91" y="28"/>
                    <a:pt x="91" y="28"/>
                    <a:pt x="91" y="27"/>
                  </a:cubicBezTo>
                  <a:cubicBezTo>
                    <a:pt x="91" y="27"/>
                    <a:pt x="91" y="26"/>
                    <a:pt x="91" y="26"/>
                  </a:cubicBezTo>
                  <a:cubicBezTo>
                    <a:pt x="91" y="25"/>
                    <a:pt x="91" y="25"/>
                    <a:pt x="91" y="24"/>
                  </a:cubicBezTo>
                  <a:cubicBezTo>
                    <a:pt x="90" y="24"/>
                    <a:pt x="90" y="24"/>
                    <a:pt x="89" y="24"/>
                  </a:cubicBezTo>
                  <a:cubicBezTo>
                    <a:pt x="89" y="25"/>
                    <a:pt x="89" y="25"/>
                    <a:pt x="89" y="26"/>
                  </a:cubicBezTo>
                  <a:cubicBezTo>
                    <a:pt x="89" y="26"/>
                    <a:pt x="88" y="26"/>
                    <a:pt x="88" y="26"/>
                  </a:cubicBezTo>
                  <a:cubicBezTo>
                    <a:pt x="88" y="26"/>
                    <a:pt x="88" y="27"/>
                    <a:pt x="88" y="27"/>
                  </a:cubicBezTo>
                  <a:cubicBezTo>
                    <a:pt x="88" y="27"/>
                    <a:pt x="89" y="27"/>
                    <a:pt x="89" y="27"/>
                  </a:cubicBezTo>
                  <a:cubicBezTo>
                    <a:pt x="89" y="28"/>
                    <a:pt x="89" y="28"/>
                    <a:pt x="89" y="29"/>
                  </a:cubicBezTo>
                  <a:cubicBezTo>
                    <a:pt x="89" y="29"/>
                    <a:pt x="88" y="29"/>
                    <a:pt x="88" y="29"/>
                  </a:cubicBezTo>
                  <a:cubicBezTo>
                    <a:pt x="88" y="29"/>
                    <a:pt x="88" y="30"/>
                    <a:pt x="88" y="30"/>
                  </a:cubicBezTo>
                  <a:cubicBezTo>
                    <a:pt x="87" y="30"/>
                    <a:pt x="87" y="30"/>
                    <a:pt x="86" y="30"/>
                  </a:cubicBezTo>
                  <a:cubicBezTo>
                    <a:pt x="86" y="30"/>
                    <a:pt x="85" y="30"/>
                    <a:pt x="85" y="30"/>
                  </a:cubicBezTo>
                  <a:cubicBezTo>
                    <a:pt x="84" y="30"/>
                    <a:pt x="83" y="30"/>
                    <a:pt x="83" y="30"/>
                  </a:cubicBezTo>
                  <a:cubicBezTo>
                    <a:pt x="83" y="30"/>
                    <a:pt x="83" y="29"/>
                    <a:pt x="83" y="29"/>
                  </a:cubicBezTo>
                  <a:cubicBezTo>
                    <a:pt x="83" y="28"/>
                    <a:pt x="83" y="28"/>
                    <a:pt x="83" y="27"/>
                  </a:cubicBezTo>
                  <a:cubicBezTo>
                    <a:pt x="83" y="27"/>
                    <a:pt x="84" y="27"/>
                    <a:pt x="85" y="27"/>
                  </a:cubicBezTo>
                  <a:cubicBezTo>
                    <a:pt x="85" y="27"/>
                    <a:pt x="86" y="27"/>
                    <a:pt x="86" y="27"/>
                  </a:cubicBezTo>
                  <a:cubicBezTo>
                    <a:pt x="86" y="27"/>
                    <a:pt x="86" y="26"/>
                    <a:pt x="86" y="26"/>
                  </a:cubicBezTo>
                  <a:cubicBezTo>
                    <a:pt x="86" y="26"/>
                    <a:pt x="85" y="26"/>
                    <a:pt x="85" y="26"/>
                  </a:cubicBezTo>
                  <a:cubicBezTo>
                    <a:pt x="84" y="26"/>
                    <a:pt x="83" y="26"/>
                    <a:pt x="83" y="26"/>
                  </a:cubicBezTo>
                  <a:cubicBezTo>
                    <a:pt x="82" y="26"/>
                    <a:pt x="82" y="26"/>
                    <a:pt x="81" y="26"/>
                  </a:cubicBezTo>
                  <a:cubicBezTo>
                    <a:pt x="81" y="25"/>
                    <a:pt x="81" y="25"/>
                    <a:pt x="81" y="24"/>
                  </a:cubicBezTo>
                  <a:cubicBezTo>
                    <a:pt x="81" y="24"/>
                    <a:pt x="80" y="24"/>
                    <a:pt x="80" y="24"/>
                  </a:cubicBezTo>
                  <a:cubicBezTo>
                    <a:pt x="80" y="25"/>
                    <a:pt x="80" y="25"/>
                    <a:pt x="80" y="26"/>
                  </a:cubicBezTo>
                  <a:cubicBezTo>
                    <a:pt x="79" y="26"/>
                    <a:pt x="79" y="26"/>
                    <a:pt x="78" y="26"/>
                  </a:cubicBezTo>
                  <a:cubicBezTo>
                    <a:pt x="78" y="26"/>
                    <a:pt x="77" y="26"/>
                    <a:pt x="77" y="26"/>
                  </a:cubicBezTo>
                  <a:cubicBezTo>
                    <a:pt x="76" y="26"/>
                    <a:pt x="76" y="26"/>
                    <a:pt x="75" y="26"/>
                  </a:cubicBezTo>
                  <a:cubicBezTo>
                    <a:pt x="75" y="26"/>
                    <a:pt x="75" y="27"/>
                    <a:pt x="75" y="27"/>
                  </a:cubicBezTo>
                  <a:cubicBezTo>
                    <a:pt x="75" y="27"/>
                    <a:pt x="74" y="27"/>
                    <a:pt x="74" y="27"/>
                  </a:cubicBezTo>
                  <a:cubicBezTo>
                    <a:pt x="73" y="27"/>
                    <a:pt x="73" y="27"/>
                    <a:pt x="72" y="27"/>
                  </a:cubicBezTo>
                  <a:cubicBezTo>
                    <a:pt x="72" y="28"/>
                    <a:pt x="72" y="28"/>
                    <a:pt x="72" y="29"/>
                  </a:cubicBezTo>
                  <a:cubicBezTo>
                    <a:pt x="72" y="29"/>
                    <a:pt x="71" y="29"/>
                    <a:pt x="71" y="29"/>
                  </a:cubicBezTo>
                  <a:cubicBezTo>
                    <a:pt x="71" y="29"/>
                    <a:pt x="71" y="30"/>
                    <a:pt x="71" y="30"/>
                  </a:cubicBezTo>
                  <a:cubicBezTo>
                    <a:pt x="70" y="30"/>
                    <a:pt x="69" y="30"/>
                    <a:pt x="69" y="30"/>
                  </a:cubicBezTo>
                  <a:cubicBezTo>
                    <a:pt x="68" y="30"/>
                    <a:pt x="68" y="30"/>
                    <a:pt x="67" y="30"/>
                  </a:cubicBezTo>
                  <a:cubicBezTo>
                    <a:pt x="67" y="30"/>
                    <a:pt x="66" y="30"/>
                    <a:pt x="66" y="30"/>
                  </a:cubicBezTo>
                  <a:cubicBezTo>
                    <a:pt x="65" y="30"/>
                    <a:pt x="65" y="30"/>
                    <a:pt x="64" y="30"/>
                  </a:cubicBezTo>
                  <a:cubicBezTo>
                    <a:pt x="64" y="30"/>
                    <a:pt x="64" y="29"/>
                    <a:pt x="64" y="29"/>
                  </a:cubicBezTo>
                  <a:cubicBezTo>
                    <a:pt x="64" y="28"/>
                    <a:pt x="64" y="28"/>
                    <a:pt x="64" y="27"/>
                  </a:cubicBezTo>
                  <a:cubicBezTo>
                    <a:pt x="65" y="27"/>
                    <a:pt x="65" y="27"/>
                    <a:pt x="66" y="27"/>
                  </a:cubicBezTo>
                  <a:cubicBezTo>
                    <a:pt x="66" y="27"/>
                    <a:pt x="67" y="27"/>
                    <a:pt x="67" y="27"/>
                  </a:cubicBezTo>
                  <a:cubicBezTo>
                    <a:pt x="68" y="27"/>
                    <a:pt x="68" y="27"/>
                    <a:pt x="69" y="27"/>
                  </a:cubicBezTo>
                  <a:cubicBezTo>
                    <a:pt x="69" y="27"/>
                    <a:pt x="70" y="27"/>
                    <a:pt x="71" y="27"/>
                  </a:cubicBezTo>
                  <a:cubicBezTo>
                    <a:pt x="71" y="27"/>
                    <a:pt x="72" y="27"/>
                    <a:pt x="72" y="27"/>
                  </a:cubicBezTo>
                  <a:cubicBezTo>
                    <a:pt x="72" y="27"/>
                    <a:pt x="72" y="26"/>
                    <a:pt x="72" y="26"/>
                  </a:cubicBezTo>
                  <a:cubicBezTo>
                    <a:pt x="72" y="25"/>
                    <a:pt x="72" y="25"/>
                    <a:pt x="72" y="24"/>
                  </a:cubicBezTo>
                  <a:cubicBezTo>
                    <a:pt x="72" y="24"/>
                    <a:pt x="71" y="24"/>
                    <a:pt x="71" y="24"/>
                  </a:cubicBezTo>
                  <a:cubicBezTo>
                    <a:pt x="71" y="23"/>
                    <a:pt x="71" y="23"/>
                    <a:pt x="71" y="22"/>
                  </a:cubicBezTo>
                  <a:cubicBezTo>
                    <a:pt x="71" y="22"/>
                    <a:pt x="71" y="21"/>
                    <a:pt x="71" y="21"/>
                  </a:cubicBezTo>
                  <a:cubicBezTo>
                    <a:pt x="70" y="21"/>
                    <a:pt x="69" y="21"/>
                    <a:pt x="69" y="21"/>
                  </a:cubicBezTo>
                  <a:cubicBezTo>
                    <a:pt x="69" y="20"/>
                    <a:pt x="69" y="20"/>
                    <a:pt x="69" y="19"/>
                  </a:cubicBezTo>
                  <a:cubicBezTo>
                    <a:pt x="69" y="19"/>
                    <a:pt x="69" y="18"/>
                    <a:pt x="69" y="17"/>
                  </a:cubicBezTo>
                  <a:cubicBezTo>
                    <a:pt x="68" y="17"/>
                    <a:pt x="68" y="17"/>
                    <a:pt x="67" y="17"/>
                  </a:cubicBezTo>
                  <a:cubicBezTo>
                    <a:pt x="67" y="17"/>
                    <a:pt x="67" y="16"/>
                    <a:pt x="67" y="16"/>
                  </a:cubicBezTo>
                  <a:cubicBezTo>
                    <a:pt x="67" y="15"/>
                    <a:pt x="67" y="15"/>
                    <a:pt x="67" y="14"/>
                  </a:cubicBezTo>
                  <a:cubicBezTo>
                    <a:pt x="67" y="14"/>
                    <a:pt x="66" y="14"/>
                    <a:pt x="66" y="14"/>
                  </a:cubicBezTo>
                  <a:cubicBezTo>
                    <a:pt x="65" y="14"/>
                    <a:pt x="65" y="14"/>
                    <a:pt x="64" y="14"/>
                  </a:cubicBezTo>
                  <a:cubicBezTo>
                    <a:pt x="64" y="15"/>
                    <a:pt x="64" y="15"/>
                    <a:pt x="64" y="16"/>
                  </a:cubicBezTo>
                  <a:cubicBezTo>
                    <a:pt x="64" y="16"/>
                    <a:pt x="63" y="16"/>
                    <a:pt x="63" y="16"/>
                  </a:cubicBezTo>
                  <a:cubicBezTo>
                    <a:pt x="63" y="16"/>
                    <a:pt x="63" y="17"/>
                    <a:pt x="63" y="17"/>
                  </a:cubicBezTo>
                  <a:cubicBezTo>
                    <a:pt x="63" y="17"/>
                    <a:pt x="64" y="17"/>
                    <a:pt x="64" y="17"/>
                  </a:cubicBezTo>
                  <a:cubicBezTo>
                    <a:pt x="64" y="18"/>
                    <a:pt x="64" y="19"/>
                    <a:pt x="64" y="19"/>
                  </a:cubicBezTo>
                  <a:cubicBezTo>
                    <a:pt x="65" y="19"/>
                    <a:pt x="65" y="19"/>
                    <a:pt x="66" y="19"/>
                  </a:cubicBezTo>
                  <a:cubicBezTo>
                    <a:pt x="66" y="20"/>
                    <a:pt x="66" y="20"/>
                    <a:pt x="66" y="21"/>
                  </a:cubicBezTo>
                  <a:cubicBezTo>
                    <a:pt x="65" y="21"/>
                    <a:pt x="65" y="21"/>
                    <a:pt x="64" y="21"/>
                  </a:cubicBezTo>
                  <a:cubicBezTo>
                    <a:pt x="64" y="21"/>
                    <a:pt x="64" y="22"/>
                    <a:pt x="64" y="22"/>
                  </a:cubicBezTo>
                  <a:cubicBezTo>
                    <a:pt x="64" y="22"/>
                    <a:pt x="63" y="22"/>
                    <a:pt x="63" y="22"/>
                  </a:cubicBezTo>
                  <a:cubicBezTo>
                    <a:pt x="63" y="23"/>
                    <a:pt x="63" y="23"/>
                    <a:pt x="63" y="24"/>
                  </a:cubicBezTo>
                  <a:cubicBezTo>
                    <a:pt x="63" y="25"/>
                    <a:pt x="63" y="25"/>
                    <a:pt x="63" y="26"/>
                  </a:cubicBezTo>
                  <a:cubicBezTo>
                    <a:pt x="62" y="26"/>
                    <a:pt x="62" y="26"/>
                    <a:pt x="61" y="26"/>
                  </a:cubicBezTo>
                  <a:cubicBezTo>
                    <a:pt x="61" y="26"/>
                    <a:pt x="60" y="26"/>
                    <a:pt x="59" y="26"/>
                  </a:cubicBezTo>
                  <a:cubicBezTo>
                    <a:pt x="59" y="25"/>
                    <a:pt x="59" y="25"/>
                    <a:pt x="59" y="24"/>
                  </a:cubicBezTo>
                  <a:cubicBezTo>
                    <a:pt x="59" y="24"/>
                    <a:pt x="58" y="24"/>
                    <a:pt x="58" y="24"/>
                  </a:cubicBezTo>
                  <a:cubicBezTo>
                    <a:pt x="58" y="23"/>
                    <a:pt x="58" y="23"/>
                    <a:pt x="58" y="22"/>
                  </a:cubicBezTo>
                  <a:cubicBezTo>
                    <a:pt x="58" y="22"/>
                    <a:pt x="58" y="21"/>
                    <a:pt x="58" y="21"/>
                  </a:cubicBezTo>
                  <a:cubicBezTo>
                    <a:pt x="58" y="20"/>
                    <a:pt x="58" y="20"/>
                    <a:pt x="58" y="19"/>
                  </a:cubicBezTo>
                  <a:cubicBezTo>
                    <a:pt x="57" y="19"/>
                    <a:pt x="57" y="19"/>
                    <a:pt x="56" y="19"/>
                  </a:cubicBezTo>
                  <a:cubicBezTo>
                    <a:pt x="56" y="19"/>
                    <a:pt x="56" y="18"/>
                    <a:pt x="56" y="17"/>
                  </a:cubicBezTo>
                  <a:cubicBezTo>
                    <a:pt x="56" y="17"/>
                    <a:pt x="55" y="17"/>
                    <a:pt x="55" y="17"/>
                  </a:cubicBezTo>
                  <a:cubicBezTo>
                    <a:pt x="55" y="17"/>
                    <a:pt x="55" y="16"/>
                    <a:pt x="55" y="16"/>
                  </a:cubicBezTo>
                  <a:cubicBezTo>
                    <a:pt x="55" y="15"/>
                    <a:pt x="55" y="15"/>
                    <a:pt x="55" y="14"/>
                  </a:cubicBezTo>
                  <a:cubicBezTo>
                    <a:pt x="54" y="14"/>
                    <a:pt x="54" y="14"/>
                    <a:pt x="53" y="14"/>
                  </a:cubicBezTo>
                  <a:cubicBezTo>
                    <a:pt x="53" y="14"/>
                    <a:pt x="53" y="13"/>
                    <a:pt x="53" y="13"/>
                  </a:cubicBezTo>
                  <a:cubicBezTo>
                    <a:pt x="53" y="12"/>
                    <a:pt x="53" y="12"/>
                    <a:pt x="53" y="11"/>
                  </a:cubicBezTo>
                  <a:cubicBezTo>
                    <a:pt x="53" y="11"/>
                    <a:pt x="53" y="10"/>
                    <a:pt x="53" y="10"/>
                  </a:cubicBezTo>
                  <a:cubicBezTo>
                    <a:pt x="53" y="10"/>
                    <a:pt x="52" y="10"/>
                    <a:pt x="52" y="10"/>
                  </a:cubicBezTo>
                  <a:cubicBezTo>
                    <a:pt x="51" y="10"/>
                    <a:pt x="51" y="10"/>
                    <a:pt x="50" y="10"/>
                  </a:cubicBezTo>
                  <a:cubicBezTo>
                    <a:pt x="50" y="9"/>
                    <a:pt x="50" y="8"/>
                    <a:pt x="50" y="8"/>
                  </a:cubicBezTo>
                  <a:cubicBezTo>
                    <a:pt x="50" y="8"/>
                    <a:pt x="49" y="8"/>
                    <a:pt x="49" y="8"/>
                  </a:cubicBezTo>
                  <a:cubicBezTo>
                    <a:pt x="48" y="8"/>
                    <a:pt x="48" y="8"/>
                    <a:pt x="47" y="8"/>
                  </a:cubicBezTo>
                  <a:cubicBezTo>
                    <a:pt x="46" y="8"/>
                    <a:pt x="46" y="8"/>
                    <a:pt x="45" y="8"/>
                  </a:cubicBezTo>
                  <a:cubicBezTo>
                    <a:pt x="45" y="7"/>
                    <a:pt x="45" y="7"/>
                    <a:pt x="45" y="6"/>
                  </a:cubicBezTo>
                  <a:cubicBezTo>
                    <a:pt x="45" y="6"/>
                    <a:pt x="44" y="6"/>
                    <a:pt x="44" y="6"/>
                  </a:cubicBezTo>
                  <a:cubicBezTo>
                    <a:pt x="44" y="6"/>
                    <a:pt x="44" y="5"/>
                    <a:pt x="44" y="5"/>
                  </a:cubicBezTo>
                  <a:cubicBezTo>
                    <a:pt x="43" y="5"/>
                    <a:pt x="43" y="5"/>
                    <a:pt x="42" y="5"/>
                  </a:cubicBezTo>
                  <a:cubicBezTo>
                    <a:pt x="42" y="4"/>
                    <a:pt x="42" y="3"/>
                    <a:pt x="42" y="3"/>
                  </a:cubicBezTo>
                  <a:cubicBezTo>
                    <a:pt x="42" y="3"/>
                    <a:pt x="41" y="3"/>
                    <a:pt x="41" y="3"/>
                  </a:cubicBezTo>
                  <a:cubicBezTo>
                    <a:pt x="41" y="2"/>
                    <a:pt x="41" y="2"/>
                    <a:pt x="41" y="1"/>
                  </a:cubicBezTo>
                  <a:cubicBezTo>
                    <a:pt x="40" y="1"/>
                    <a:pt x="40" y="1"/>
                    <a:pt x="39" y="1"/>
                  </a:cubicBezTo>
                  <a:cubicBezTo>
                    <a:pt x="39" y="1"/>
                    <a:pt x="39" y="0"/>
                    <a:pt x="39" y="0"/>
                  </a:cubicBezTo>
                  <a:cubicBezTo>
                    <a:pt x="39" y="0"/>
                    <a:pt x="38" y="0"/>
                    <a:pt x="38" y="0"/>
                  </a:cubicBezTo>
                  <a:cubicBezTo>
                    <a:pt x="38" y="0"/>
                    <a:pt x="38" y="1"/>
                    <a:pt x="38" y="1"/>
                  </a:cubicBezTo>
                  <a:cubicBezTo>
                    <a:pt x="38" y="2"/>
                    <a:pt x="38" y="2"/>
                    <a:pt x="38" y="3"/>
                  </a:cubicBezTo>
                  <a:cubicBezTo>
                    <a:pt x="38" y="3"/>
                    <a:pt x="39" y="3"/>
                    <a:pt x="39" y="3"/>
                  </a:cubicBezTo>
                  <a:cubicBezTo>
                    <a:pt x="39" y="3"/>
                    <a:pt x="39" y="4"/>
                    <a:pt x="39" y="5"/>
                  </a:cubicBezTo>
                  <a:cubicBezTo>
                    <a:pt x="40" y="5"/>
                    <a:pt x="40" y="5"/>
                    <a:pt x="41" y="5"/>
                  </a:cubicBezTo>
                  <a:cubicBezTo>
                    <a:pt x="41" y="5"/>
                    <a:pt x="41" y="6"/>
                    <a:pt x="41" y="6"/>
                  </a:cubicBezTo>
                  <a:cubicBezTo>
                    <a:pt x="41" y="6"/>
                    <a:pt x="42" y="6"/>
                    <a:pt x="42" y="6"/>
                  </a:cubicBezTo>
                  <a:cubicBezTo>
                    <a:pt x="42" y="7"/>
                    <a:pt x="42" y="7"/>
                    <a:pt x="42" y="8"/>
                  </a:cubicBezTo>
                  <a:cubicBezTo>
                    <a:pt x="42" y="8"/>
                    <a:pt x="42" y="9"/>
                    <a:pt x="42" y="10"/>
                  </a:cubicBezTo>
                  <a:cubicBezTo>
                    <a:pt x="43" y="10"/>
                    <a:pt x="43" y="10"/>
                    <a:pt x="44" y="10"/>
                  </a:cubicBezTo>
                  <a:cubicBezTo>
                    <a:pt x="44" y="10"/>
                    <a:pt x="45" y="10"/>
                    <a:pt x="45" y="10"/>
                  </a:cubicBezTo>
                  <a:cubicBezTo>
                    <a:pt x="46" y="10"/>
                    <a:pt x="46" y="10"/>
                    <a:pt x="47" y="10"/>
                  </a:cubicBezTo>
                  <a:cubicBezTo>
                    <a:pt x="47" y="10"/>
                    <a:pt x="47" y="11"/>
                    <a:pt x="47" y="11"/>
                  </a:cubicBezTo>
                  <a:cubicBezTo>
                    <a:pt x="48" y="11"/>
                    <a:pt x="48" y="11"/>
                    <a:pt x="49" y="11"/>
                  </a:cubicBezTo>
                  <a:cubicBezTo>
                    <a:pt x="49" y="12"/>
                    <a:pt x="49" y="12"/>
                    <a:pt x="49" y="13"/>
                  </a:cubicBezTo>
                  <a:cubicBezTo>
                    <a:pt x="49" y="13"/>
                    <a:pt x="50" y="13"/>
                    <a:pt x="50" y="13"/>
                  </a:cubicBezTo>
                  <a:cubicBezTo>
                    <a:pt x="51" y="13"/>
                    <a:pt x="51" y="13"/>
                    <a:pt x="52" y="13"/>
                  </a:cubicBezTo>
                  <a:cubicBezTo>
                    <a:pt x="52" y="13"/>
                    <a:pt x="52" y="14"/>
                    <a:pt x="52" y="14"/>
                  </a:cubicBezTo>
                  <a:cubicBezTo>
                    <a:pt x="52" y="15"/>
                    <a:pt x="52" y="15"/>
                    <a:pt x="52" y="16"/>
                  </a:cubicBezTo>
                  <a:cubicBezTo>
                    <a:pt x="51" y="16"/>
                    <a:pt x="51" y="16"/>
                    <a:pt x="50" y="16"/>
                  </a:cubicBezTo>
                  <a:cubicBezTo>
                    <a:pt x="50" y="16"/>
                    <a:pt x="49" y="16"/>
                    <a:pt x="49" y="16"/>
                  </a:cubicBezTo>
                  <a:cubicBezTo>
                    <a:pt x="49" y="16"/>
                    <a:pt x="49" y="17"/>
                    <a:pt x="49" y="17"/>
                  </a:cubicBezTo>
                  <a:cubicBezTo>
                    <a:pt x="49" y="17"/>
                    <a:pt x="50" y="17"/>
                    <a:pt x="50" y="17"/>
                  </a:cubicBezTo>
                  <a:cubicBezTo>
                    <a:pt x="50" y="18"/>
                    <a:pt x="50" y="19"/>
                    <a:pt x="50" y="19"/>
                  </a:cubicBezTo>
                  <a:cubicBezTo>
                    <a:pt x="50" y="19"/>
                    <a:pt x="49" y="19"/>
                    <a:pt x="49" y="19"/>
                  </a:cubicBezTo>
                  <a:cubicBezTo>
                    <a:pt x="49" y="20"/>
                    <a:pt x="49" y="20"/>
                    <a:pt x="49" y="21"/>
                  </a:cubicBezTo>
                  <a:cubicBezTo>
                    <a:pt x="49" y="21"/>
                    <a:pt x="49" y="22"/>
                    <a:pt x="49" y="22"/>
                  </a:cubicBezTo>
                  <a:cubicBezTo>
                    <a:pt x="48" y="22"/>
                    <a:pt x="48" y="22"/>
                    <a:pt x="47" y="22"/>
                  </a:cubicBezTo>
                  <a:cubicBezTo>
                    <a:pt x="46" y="22"/>
                    <a:pt x="46" y="22"/>
                    <a:pt x="45" y="22"/>
                  </a:cubicBezTo>
                  <a:cubicBezTo>
                    <a:pt x="45" y="23"/>
                    <a:pt x="45" y="23"/>
                    <a:pt x="45" y="24"/>
                  </a:cubicBezTo>
                  <a:cubicBezTo>
                    <a:pt x="45" y="25"/>
                    <a:pt x="45" y="25"/>
                    <a:pt x="45" y="26"/>
                  </a:cubicBezTo>
                  <a:cubicBezTo>
                    <a:pt x="45" y="26"/>
                    <a:pt x="44" y="26"/>
                    <a:pt x="44" y="26"/>
                  </a:cubicBezTo>
                  <a:cubicBezTo>
                    <a:pt x="43" y="26"/>
                    <a:pt x="43" y="26"/>
                    <a:pt x="42" y="26"/>
                  </a:cubicBezTo>
                  <a:cubicBezTo>
                    <a:pt x="42" y="25"/>
                    <a:pt x="42" y="25"/>
                    <a:pt x="42" y="24"/>
                  </a:cubicBezTo>
                  <a:cubicBezTo>
                    <a:pt x="42" y="24"/>
                    <a:pt x="41" y="24"/>
                    <a:pt x="41" y="24"/>
                  </a:cubicBezTo>
                  <a:cubicBezTo>
                    <a:pt x="40" y="24"/>
                    <a:pt x="40" y="24"/>
                    <a:pt x="39" y="24"/>
                  </a:cubicBezTo>
                  <a:cubicBezTo>
                    <a:pt x="39" y="23"/>
                    <a:pt x="39" y="23"/>
                    <a:pt x="39" y="22"/>
                  </a:cubicBezTo>
                  <a:cubicBezTo>
                    <a:pt x="39" y="22"/>
                    <a:pt x="38" y="22"/>
                    <a:pt x="38" y="22"/>
                  </a:cubicBezTo>
                  <a:cubicBezTo>
                    <a:pt x="38" y="22"/>
                    <a:pt x="38" y="21"/>
                    <a:pt x="38" y="21"/>
                  </a:cubicBezTo>
                  <a:cubicBezTo>
                    <a:pt x="38" y="21"/>
                    <a:pt x="39" y="21"/>
                    <a:pt x="39" y="21"/>
                  </a:cubicBezTo>
                  <a:cubicBezTo>
                    <a:pt x="40" y="21"/>
                    <a:pt x="40" y="21"/>
                    <a:pt x="41" y="21"/>
                  </a:cubicBezTo>
                  <a:cubicBezTo>
                    <a:pt x="41" y="21"/>
                    <a:pt x="42" y="21"/>
                    <a:pt x="42" y="21"/>
                  </a:cubicBezTo>
                  <a:cubicBezTo>
                    <a:pt x="43" y="21"/>
                    <a:pt x="43" y="21"/>
                    <a:pt x="44" y="21"/>
                  </a:cubicBezTo>
                  <a:cubicBezTo>
                    <a:pt x="44" y="20"/>
                    <a:pt x="44" y="20"/>
                    <a:pt x="44" y="19"/>
                  </a:cubicBezTo>
                  <a:cubicBezTo>
                    <a:pt x="44" y="19"/>
                    <a:pt x="45" y="19"/>
                    <a:pt x="45" y="19"/>
                  </a:cubicBezTo>
                  <a:cubicBezTo>
                    <a:pt x="45" y="19"/>
                    <a:pt x="45" y="18"/>
                    <a:pt x="45" y="17"/>
                  </a:cubicBezTo>
                  <a:cubicBezTo>
                    <a:pt x="45" y="17"/>
                    <a:pt x="45" y="16"/>
                    <a:pt x="45" y="16"/>
                  </a:cubicBezTo>
                  <a:cubicBezTo>
                    <a:pt x="45" y="16"/>
                    <a:pt x="44" y="16"/>
                    <a:pt x="44" y="16"/>
                  </a:cubicBezTo>
                  <a:cubicBezTo>
                    <a:pt x="44" y="15"/>
                    <a:pt x="44" y="15"/>
                    <a:pt x="44" y="14"/>
                  </a:cubicBezTo>
                  <a:cubicBezTo>
                    <a:pt x="43" y="14"/>
                    <a:pt x="43" y="14"/>
                    <a:pt x="42" y="14"/>
                  </a:cubicBezTo>
                  <a:cubicBezTo>
                    <a:pt x="42" y="14"/>
                    <a:pt x="41" y="14"/>
                    <a:pt x="41" y="14"/>
                  </a:cubicBezTo>
                  <a:cubicBezTo>
                    <a:pt x="41" y="14"/>
                    <a:pt x="41" y="13"/>
                    <a:pt x="41" y="13"/>
                  </a:cubicBezTo>
                  <a:cubicBezTo>
                    <a:pt x="40" y="13"/>
                    <a:pt x="40" y="13"/>
                    <a:pt x="39" y="13"/>
                  </a:cubicBezTo>
                  <a:cubicBezTo>
                    <a:pt x="39" y="13"/>
                    <a:pt x="38" y="13"/>
                    <a:pt x="38" y="13"/>
                  </a:cubicBezTo>
                  <a:cubicBezTo>
                    <a:pt x="38" y="12"/>
                    <a:pt x="38" y="12"/>
                    <a:pt x="38" y="11"/>
                  </a:cubicBezTo>
                  <a:cubicBezTo>
                    <a:pt x="37" y="11"/>
                    <a:pt x="37" y="11"/>
                    <a:pt x="36" y="11"/>
                  </a:cubicBezTo>
                  <a:cubicBezTo>
                    <a:pt x="36" y="11"/>
                    <a:pt x="36" y="10"/>
                    <a:pt x="36" y="10"/>
                  </a:cubicBezTo>
                  <a:cubicBezTo>
                    <a:pt x="35" y="10"/>
                    <a:pt x="35" y="10"/>
                    <a:pt x="34" y="10"/>
                  </a:cubicBezTo>
                  <a:cubicBezTo>
                    <a:pt x="34" y="9"/>
                    <a:pt x="34" y="8"/>
                    <a:pt x="34" y="8"/>
                  </a:cubicBezTo>
                  <a:cubicBezTo>
                    <a:pt x="34" y="8"/>
                    <a:pt x="33" y="8"/>
                    <a:pt x="33" y="8"/>
                  </a:cubicBezTo>
                  <a:cubicBezTo>
                    <a:pt x="33" y="7"/>
                    <a:pt x="33" y="7"/>
                    <a:pt x="33" y="6"/>
                  </a:cubicBezTo>
                  <a:cubicBezTo>
                    <a:pt x="32" y="6"/>
                    <a:pt x="32" y="6"/>
                    <a:pt x="31" y="6"/>
                  </a:cubicBezTo>
                  <a:cubicBezTo>
                    <a:pt x="31" y="6"/>
                    <a:pt x="31" y="5"/>
                    <a:pt x="31" y="5"/>
                  </a:cubicBezTo>
                  <a:cubicBezTo>
                    <a:pt x="31" y="5"/>
                    <a:pt x="30" y="5"/>
                    <a:pt x="30" y="5"/>
                  </a:cubicBezTo>
                  <a:cubicBezTo>
                    <a:pt x="29" y="5"/>
                    <a:pt x="29" y="5"/>
                    <a:pt x="28" y="5"/>
                  </a:cubicBezTo>
                  <a:cubicBezTo>
                    <a:pt x="28" y="5"/>
                    <a:pt x="28" y="6"/>
                    <a:pt x="28" y="6"/>
                  </a:cubicBezTo>
                  <a:cubicBezTo>
                    <a:pt x="28" y="6"/>
                    <a:pt x="27" y="6"/>
                    <a:pt x="27" y="6"/>
                  </a:cubicBezTo>
                  <a:cubicBezTo>
                    <a:pt x="27" y="7"/>
                    <a:pt x="27" y="7"/>
                    <a:pt x="27" y="8"/>
                  </a:cubicBezTo>
                  <a:cubicBezTo>
                    <a:pt x="26" y="8"/>
                    <a:pt x="26" y="8"/>
                    <a:pt x="25" y="8"/>
                  </a:cubicBezTo>
                  <a:cubicBezTo>
                    <a:pt x="25" y="8"/>
                    <a:pt x="24" y="8"/>
                    <a:pt x="24" y="8"/>
                  </a:cubicBezTo>
                  <a:cubicBezTo>
                    <a:pt x="23" y="8"/>
                    <a:pt x="22" y="8"/>
                    <a:pt x="22" y="8"/>
                  </a:cubicBezTo>
                  <a:cubicBezTo>
                    <a:pt x="22" y="7"/>
                    <a:pt x="22" y="7"/>
                    <a:pt x="22" y="6"/>
                  </a:cubicBezTo>
                  <a:cubicBezTo>
                    <a:pt x="21" y="6"/>
                    <a:pt x="21" y="6"/>
                    <a:pt x="20" y="6"/>
                  </a:cubicBezTo>
                  <a:cubicBezTo>
                    <a:pt x="20" y="6"/>
                    <a:pt x="19" y="6"/>
                    <a:pt x="19" y="6"/>
                  </a:cubicBezTo>
                  <a:cubicBezTo>
                    <a:pt x="19" y="7"/>
                    <a:pt x="19" y="7"/>
                    <a:pt x="19" y="8"/>
                  </a:cubicBezTo>
                  <a:cubicBezTo>
                    <a:pt x="19" y="8"/>
                    <a:pt x="19" y="9"/>
                    <a:pt x="19" y="10"/>
                  </a:cubicBezTo>
                  <a:cubicBezTo>
                    <a:pt x="19" y="10"/>
                    <a:pt x="19" y="11"/>
                    <a:pt x="19" y="11"/>
                  </a:cubicBezTo>
                  <a:cubicBezTo>
                    <a:pt x="19" y="12"/>
                    <a:pt x="19" y="12"/>
                    <a:pt x="19" y="13"/>
                  </a:cubicBezTo>
                  <a:cubicBezTo>
                    <a:pt x="18" y="13"/>
                    <a:pt x="18" y="13"/>
                    <a:pt x="17" y="13"/>
                  </a:cubicBezTo>
                  <a:cubicBezTo>
                    <a:pt x="17" y="13"/>
                    <a:pt x="16" y="13"/>
                    <a:pt x="16" y="13"/>
                  </a:cubicBezTo>
                  <a:cubicBezTo>
                    <a:pt x="16" y="13"/>
                    <a:pt x="16" y="14"/>
                    <a:pt x="16" y="14"/>
                  </a:cubicBezTo>
                  <a:cubicBezTo>
                    <a:pt x="15" y="14"/>
                    <a:pt x="15" y="14"/>
                    <a:pt x="14" y="14"/>
                  </a:cubicBezTo>
                  <a:cubicBezTo>
                    <a:pt x="14" y="14"/>
                    <a:pt x="13" y="14"/>
                    <a:pt x="13" y="14"/>
                  </a:cubicBezTo>
                  <a:cubicBezTo>
                    <a:pt x="13" y="15"/>
                    <a:pt x="13" y="15"/>
                    <a:pt x="13" y="16"/>
                  </a:cubicBezTo>
                  <a:cubicBezTo>
                    <a:pt x="12" y="16"/>
                    <a:pt x="12" y="16"/>
                    <a:pt x="11" y="16"/>
                  </a:cubicBezTo>
                  <a:cubicBezTo>
                    <a:pt x="11" y="16"/>
                    <a:pt x="11" y="17"/>
                    <a:pt x="11" y="17"/>
                  </a:cubicBezTo>
                  <a:cubicBezTo>
                    <a:pt x="11" y="18"/>
                    <a:pt x="11" y="19"/>
                    <a:pt x="11" y="19"/>
                  </a:cubicBezTo>
                  <a:cubicBezTo>
                    <a:pt x="12" y="19"/>
                    <a:pt x="12" y="19"/>
                    <a:pt x="13" y="19"/>
                  </a:cubicBezTo>
                  <a:cubicBezTo>
                    <a:pt x="13" y="20"/>
                    <a:pt x="13" y="20"/>
                    <a:pt x="13" y="21"/>
                  </a:cubicBezTo>
                  <a:cubicBezTo>
                    <a:pt x="12" y="21"/>
                    <a:pt x="12" y="21"/>
                    <a:pt x="11" y="21"/>
                  </a:cubicBezTo>
                  <a:cubicBezTo>
                    <a:pt x="11" y="21"/>
                    <a:pt x="11" y="22"/>
                    <a:pt x="11" y="22"/>
                  </a:cubicBezTo>
                  <a:cubicBezTo>
                    <a:pt x="11" y="22"/>
                    <a:pt x="10" y="22"/>
                    <a:pt x="10" y="22"/>
                  </a:cubicBezTo>
                  <a:cubicBezTo>
                    <a:pt x="10" y="23"/>
                    <a:pt x="10" y="23"/>
                    <a:pt x="10" y="24"/>
                  </a:cubicBezTo>
                  <a:cubicBezTo>
                    <a:pt x="9" y="24"/>
                    <a:pt x="8" y="24"/>
                    <a:pt x="8" y="24"/>
                  </a:cubicBezTo>
                  <a:cubicBezTo>
                    <a:pt x="8" y="25"/>
                    <a:pt x="8" y="25"/>
                    <a:pt x="8" y="26"/>
                  </a:cubicBezTo>
                  <a:cubicBezTo>
                    <a:pt x="7" y="26"/>
                    <a:pt x="7" y="26"/>
                    <a:pt x="6" y="26"/>
                  </a:cubicBezTo>
                  <a:cubicBezTo>
                    <a:pt x="6" y="26"/>
                    <a:pt x="5" y="26"/>
                    <a:pt x="5" y="26"/>
                  </a:cubicBezTo>
                  <a:cubicBezTo>
                    <a:pt x="5" y="26"/>
                    <a:pt x="5" y="27"/>
                    <a:pt x="5" y="27"/>
                  </a:cubicBezTo>
                  <a:cubicBezTo>
                    <a:pt x="4" y="27"/>
                    <a:pt x="4" y="27"/>
                    <a:pt x="3" y="27"/>
                  </a:cubicBezTo>
                  <a:cubicBezTo>
                    <a:pt x="3" y="27"/>
                    <a:pt x="2" y="27"/>
                    <a:pt x="2" y="27"/>
                  </a:cubicBezTo>
                  <a:cubicBezTo>
                    <a:pt x="1" y="27"/>
                    <a:pt x="1" y="27"/>
                    <a:pt x="0" y="27"/>
                  </a:cubicBezTo>
                  <a:cubicBezTo>
                    <a:pt x="0" y="28"/>
                    <a:pt x="0" y="28"/>
                    <a:pt x="0" y="29"/>
                  </a:cubicBezTo>
                  <a:cubicBezTo>
                    <a:pt x="1" y="29"/>
                    <a:pt x="1" y="29"/>
                    <a:pt x="2" y="29"/>
                  </a:cubicBezTo>
                  <a:cubicBezTo>
                    <a:pt x="2" y="29"/>
                    <a:pt x="3" y="29"/>
                    <a:pt x="3" y="29"/>
                  </a:cubicBezTo>
                  <a:cubicBezTo>
                    <a:pt x="4" y="29"/>
                    <a:pt x="4" y="29"/>
                    <a:pt x="5" y="29"/>
                  </a:cubicBezTo>
                  <a:cubicBezTo>
                    <a:pt x="5" y="29"/>
                    <a:pt x="6" y="29"/>
                    <a:pt x="6" y="29"/>
                  </a:cubicBezTo>
                  <a:cubicBezTo>
                    <a:pt x="7" y="29"/>
                    <a:pt x="7" y="29"/>
                    <a:pt x="8" y="29"/>
                  </a:cubicBezTo>
                  <a:cubicBezTo>
                    <a:pt x="8" y="28"/>
                    <a:pt x="8" y="28"/>
                    <a:pt x="8" y="27"/>
                  </a:cubicBezTo>
                  <a:cubicBezTo>
                    <a:pt x="8" y="27"/>
                    <a:pt x="9" y="27"/>
                    <a:pt x="10" y="27"/>
                  </a:cubicBezTo>
                  <a:cubicBezTo>
                    <a:pt x="10" y="27"/>
                    <a:pt x="11" y="27"/>
                    <a:pt x="11" y="27"/>
                  </a:cubicBezTo>
                  <a:cubicBezTo>
                    <a:pt x="11" y="27"/>
                    <a:pt x="11" y="26"/>
                    <a:pt x="11" y="26"/>
                  </a:cubicBezTo>
                  <a:cubicBezTo>
                    <a:pt x="12" y="26"/>
                    <a:pt x="12" y="26"/>
                    <a:pt x="13" y="26"/>
                  </a:cubicBezTo>
                  <a:cubicBezTo>
                    <a:pt x="13" y="26"/>
                    <a:pt x="14" y="26"/>
                    <a:pt x="14" y="26"/>
                  </a:cubicBezTo>
                  <a:cubicBezTo>
                    <a:pt x="15" y="26"/>
                    <a:pt x="15" y="26"/>
                    <a:pt x="16" y="26"/>
                  </a:cubicBezTo>
                  <a:cubicBezTo>
                    <a:pt x="16" y="26"/>
                    <a:pt x="17" y="26"/>
                    <a:pt x="17" y="26"/>
                  </a:cubicBezTo>
                  <a:cubicBezTo>
                    <a:pt x="18" y="26"/>
                    <a:pt x="18" y="26"/>
                    <a:pt x="19" y="26"/>
                  </a:cubicBezTo>
                  <a:cubicBezTo>
                    <a:pt x="19" y="25"/>
                    <a:pt x="19" y="25"/>
                    <a:pt x="19" y="24"/>
                  </a:cubicBezTo>
                  <a:cubicBezTo>
                    <a:pt x="19" y="24"/>
                    <a:pt x="20" y="24"/>
                    <a:pt x="20" y="24"/>
                  </a:cubicBezTo>
                  <a:cubicBezTo>
                    <a:pt x="21" y="24"/>
                    <a:pt x="21" y="24"/>
                    <a:pt x="22" y="24"/>
                  </a:cubicBezTo>
                  <a:cubicBezTo>
                    <a:pt x="22" y="24"/>
                    <a:pt x="23" y="24"/>
                    <a:pt x="24" y="24"/>
                  </a:cubicBezTo>
                  <a:cubicBezTo>
                    <a:pt x="24" y="24"/>
                    <a:pt x="25" y="24"/>
                    <a:pt x="25" y="24"/>
                  </a:cubicBezTo>
                  <a:cubicBezTo>
                    <a:pt x="26" y="24"/>
                    <a:pt x="26" y="24"/>
                    <a:pt x="27" y="24"/>
                  </a:cubicBezTo>
                  <a:cubicBezTo>
                    <a:pt x="27" y="24"/>
                    <a:pt x="28" y="24"/>
                    <a:pt x="28" y="24"/>
                  </a:cubicBezTo>
                  <a:cubicBezTo>
                    <a:pt x="29" y="24"/>
                    <a:pt x="29" y="24"/>
                    <a:pt x="30" y="24"/>
                  </a:cubicBezTo>
                  <a:cubicBezTo>
                    <a:pt x="30" y="24"/>
                    <a:pt x="31" y="24"/>
                    <a:pt x="31" y="24"/>
                  </a:cubicBezTo>
                  <a:cubicBezTo>
                    <a:pt x="32" y="24"/>
                    <a:pt x="32" y="24"/>
                    <a:pt x="33" y="24"/>
                  </a:cubicBezTo>
                  <a:cubicBezTo>
                    <a:pt x="33" y="24"/>
                    <a:pt x="34" y="24"/>
                    <a:pt x="34" y="24"/>
                  </a:cubicBezTo>
                  <a:cubicBezTo>
                    <a:pt x="35" y="24"/>
                    <a:pt x="35" y="24"/>
                    <a:pt x="36" y="24"/>
                  </a:cubicBezTo>
                  <a:cubicBezTo>
                    <a:pt x="36" y="25"/>
                    <a:pt x="36" y="25"/>
                    <a:pt x="36" y="26"/>
                  </a:cubicBezTo>
                  <a:cubicBezTo>
                    <a:pt x="35" y="26"/>
                    <a:pt x="35" y="26"/>
                    <a:pt x="34" y="26"/>
                  </a:cubicBezTo>
                  <a:cubicBezTo>
                    <a:pt x="34" y="26"/>
                    <a:pt x="34" y="27"/>
                    <a:pt x="34" y="27"/>
                  </a:cubicBezTo>
                  <a:cubicBezTo>
                    <a:pt x="35" y="27"/>
                    <a:pt x="35" y="27"/>
                    <a:pt x="36" y="27"/>
                  </a:cubicBezTo>
                  <a:cubicBezTo>
                    <a:pt x="36" y="28"/>
                    <a:pt x="36" y="28"/>
                    <a:pt x="36" y="29"/>
                  </a:cubicBezTo>
                  <a:cubicBezTo>
                    <a:pt x="36" y="29"/>
                    <a:pt x="36" y="30"/>
                    <a:pt x="36" y="30"/>
                  </a:cubicBezTo>
                  <a:cubicBezTo>
                    <a:pt x="36" y="31"/>
                    <a:pt x="36" y="31"/>
                    <a:pt x="36" y="32"/>
                  </a:cubicBezTo>
                  <a:cubicBezTo>
                    <a:pt x="36" y="33"/>
                    <a:pt x="36" y="33"/>
                    <a:pt x="36" y="34"/>
                  </a:cubicBezTo>
                  <a:cubicBezTo>
                    <a:pt x="37" y="34"/>
                    <a:pt x="37" y="34"/>
                    <a:pt x="38" y="34"/>
                  </a:cubicBezTo>
                  <a:cubicBezTo>
                    <a:pt x="38" y="34"/>
                    <a:pt x="38" y="35"/>
                    <a:pt x="38" y="35"/>
                  </a:cubicBezTo>
                  <a:cubicBezTo>
                    <a:pt x="38" y="35"/>
                    <a:pt x="39" y="35"/>
                    <a:pt x="39" y="35"/>
                  </a:cubicBezTo>
                  <a:cubicBezTo>
                    <a:pt x="40" y="35"/>
                    <a:pt x="40" y="35"/>
                    <a:pt x="41" y="35"/>
                  </a:cubicBezTo>
                  <a:cubicBezTo>
                    <a:pt x="41" y="35"/>
                    <a:pt x="42" y="35"/>
                    <a:pt x="42" y="35"/>
                  </a:cubicBezTo>
                  <a:cubicBezTo>
                    <a:pt x="43" y="35"/>
                    <a:pt x="43" y="35"/>
                    <a:pt x="44" y="35"/>
                  </a:cubicBezTo>
                  <a:cubicBezTo>
                    <a:pt x="44" y="35"/>
                    <a:pt x="45" y="35"/>
                    <a:pt x="45" y="35"/>
                  </a:cubicBezTo>
                  <a:cubicBezTo>
                    <a:pt x="45" y="36"/>
                    <a:pt x="45" y="36"/>
                    <a:pt x="45" y="37"/>
                  </a:cubicBezTo>
                  <a:cubicBezTo>
                    <a:pt x="46" y="37"/>
                    <a:pt x="46" y="37"/>
                    <a:pt x="47" y="37"/>
                  </a:cubicBezTo>
                  <a:cubicBezTo>
                    <a:pt x="47" y="37"/>
                    <a:pt x="47" y="38"/>
                    <a:pt x="47" y="39"/>
                  </a:cubicBezTo>
                  <a:cubicBezTo>
                    <a:pt x="47" y="39"/>
                    <a:pt x="47" y="40"/>
                    <a:pt x="47" y="40"/>
                  </a:cubicBezTo>
                  <a:cubicBezTo>
                    <a:pt x="48" y="40"/>
                    <a:pt x="48" y="40"/>
                    <a:pt x="49" y="40"/>
                  </a:cubicBezTo>
                  <a:cubicBezTo>
                    <a:pt x="49" y="40"/>
                    <a:pt x="50" y="40"/>
                    <a:pt x="50" y="40"/>
                  </a:cubicBezTo>
                  <a:cubicBezTo>
                    <a:pt x="51" y="40"/>
                    <a:pt x="51" y="40"/>
                    <a:pt x="52" y="40"/>
                  </a:cubicBezTo>
                  <a:cubicBezTo>
                    <a:pt x="52" y="40"/>
                    <a:pt x="53" y="40"/>
                    <a:pt x="53" y="40"/>
                  </a:cubicBezTo>
                  <a:cubicBezTo>
                    <a:pt x="53" y="41"/>
                    <a:pt x="53" y="41"/>
                    <a:pt x="53" y="42"/>
                  </a:cubicBezTo>
                  <a:cubicBezTo>
                    <a:pt x="54" y="42"/>
                    <a:pt x="54" y="42"/>
                    <a:pt x="55" y="42"/>
                  </a:cubicBezTo>
                  <a:cubicBezTo>
                    <a:pt x="55" y="41"/>
                    <a:pt x="55" y="41"/>
                    <a:pt x="55" y="40"/>
                  </a:cubicBezTo>
                  <a:cubicBezTo>
                    <a:pt x="55" y="40"/>
                    <a:pt x="56" y="40"/>
                    <a:pt x="56" y="40"/>
                  </a:cubicBezTo>
                  <a:cubicBezTo>
                    <a:pt x="56" y="40"/>
                    <a:pt x="56" y="39"/>
                    <a:pt x="56" y="39"/>
                  </a:cubicBezTo>
                  <a:cubicBezTo>
                    <a:pt x="56" y="38"/>
                    <a:pt x="56" y="37"/>
                    <a:pt x="56" y="37"/>
                  </a:cubicBezTo>
                  <a:cubicBezTo>
                    <a:pt x="56" y="36"/>
                    <a:pt x="56" y="36"/>
                    <a:pt x="56" y="36"/>
                  </a:cubicBezTo>
                  <a:cubicBezTo>
                    <a:pt x="56" y="35"/>
                    <a:pt x="56" y="35"/>
                    <a:pt x="56" y="35"/>
                  </a:cubicBezTo>
                  <a:cubicBezTo>
                    <a:pt x="57" y="35"/>
                    <a:pt x="57" y="35"/>
                    <a:pt x="58" y="35"/>
                  </a:cubicBezTo>
                  <a:cubicBezTo>
                    <a:pt x="58" y="35"/>
                    <a:pt x="59" y="35"/>
                    <a:pt x="59" y="35"/>
                  </a:cubicBezTo>
                  <a:cubicBezTo>
                    <a:pt x="60" y="35"/>
                    <a:pt x="61" y="35"/>
                    <a:pt x="61" y="35"/>
                  </a:cubicBezTo>
                  <a:cubicBezTo>
                    <a:pt x="62" y="35"/>
                    <a:pt x="62" y="35"/>
                    <a:pt x="63" y="35"/>
                  </a:cubicBezTo>
                  <a:cubicBezTo>
                    <a:pt x="63" y="35"/>
                    <a:pt x="64" y="35"/>
                    <a:pt x="64" y="35"/>
                  </a:cubicBezTo>
                  <a:cubicBezTo>
                    <a:pt x="64" y="36"/>
                    <a:pt x="64" y="36"/>
                    <a:pt x="64" y="37"/>
                  </a:cubicBezTo>
                  <a:cubicBezTo>
                    <a:pt x="65" y="37"/>
                    <a:pt x="65" y="37"/>
                    <a:pt x="66" y="37"/>
                  </a:cubicBezTo>
                  <a:cubicBezTo>
                    <a:pt x="66" y="37"/>
                    <a:pt x="67" y="37"/>
                    <a:pt x="67" y="37"/>
                  </a:cubicBezTo>
                  <a:cubicBezTo>
                    <a:pt x="68" y="37"/>
                    <a:pt x="68" y="37"/>
                    <a:pt x="69" y="37"/>
                  </a:cubicBezTo>
                  <a:cubicBezTo>
                    <a:pt x="69" y="37"/>
                    <a:pt x="69" y="38"/>
                    <a:pt x="69" y="39"/>
                  </a:cubicBezTo>
                  <a:cubicBezTo>
                    <a:pt x="69" y="39"/>
                    <a:pt x="70" y="39"/>
                    <a:pt x="71" y="39"/>
                  </a:cubicBezTo>
                  <a:cubicBezTo>
                    <a:pt x="71" y="39"/>
                    <a:pt x="72" y="39"/>
                    <a:pt x="72" y="39"/>
                  </a:cubicBezTo>
                  <a:cubicBezTo>
                    <a:pt x="73" y="39"/>
                    <a:pt x="73" y="39"/>
                    <a:pt x="74" y="39"/>
                  </a:cubicBezTo>
                  <a:cubicBezTo>
                    <a:pt x="74" y="39"/>
                    <a:pt x="75" y="39"/>
                    <a:pt x="75" y="39"/>
                  </a:cubicBezTo>
                  <a:cubicBezTo>
                    <a:pt x="76" y="39"/>
                    <a:pt x="76" y="39"/>
                    <a:pt x="77" y="39"/>
                  </a:cubicBezTo>
                  <a:cubicBezTo>
                    <a:pt x="77" y="39"/>
                    <a:pt x="78" y="39"/>
                    <a:pt x="78" y="39"/>
                  </a:cubicBezTo>
                  <a:cubicBezTo>
                    <a:pt x="79" y="39"/>
                    <a:pt x="79" y="39"/>
                    <a:pt x="80" y="39"/>
                  </a:cubicBezTo>
                  <a:cubicBezTo>
                    <a:pt x="80" y="38"/>
                    <a:pt x="80" y="37"/>
                    <a:pt x="80" y="37"/>
                  </a:cubicBezTo>
                  <a:cubicBezTo>
                    <a:pt x="80" y="37"/>
                    <a:pt x="81" y="37"/>
                    <a:pt x="81" y="37"/>
                  </a:cubicBezTo>
                  <a:cubicBezTo>
                    <a:pt x="82" y="37"/>
                    <a:pt x="82" y="37"/>
                    <a:pt x="83" y="37"/>
                  </a:cubicBezTo>
                  <a:cubicBezTo>
                    <a:pt x="83" y="37"/>
                    <a:pt x="83" y="38"/>
                    <a:pt x="83" y="39"/>
                  </a:cubicBezTo>
                  <a:cubicBezTo>
                    <a:pt x="83" y="39"/>
                    <a:pt x="84" y="39"/>
                    <a:pt x="85" y="39"/>
                  </a:cubicBezTo>
                  <a:cubicBezTo>
                    <a:pt x="85" y="39"/>
                    <a:pt x="86" y="39"/>
                    <a:pt x="86" y="39"/>
                  </a:cubicBezTo>
                  <a:cubicBezTo>
                    <a:pt x="87" y="39"/>
                    <a:pt x="87" y="39"/>
                    <a:pt x="88" y="39"/>
                  </a:cubicBezTo>
                  <a:cubicBezTo>
                    <a:pt x="88" y="38"/>
                    <a:pt x="88" y="37"/>
                    <a:pt x="88" y="37"/>
                  </a:cubicBezTo>
                  <a:cubicBezTo>
                    <a:pt x="88" y="37"/>
                    <a:pt x="89" y="37"/>
                    <a:pt x="89" y="37"/>
                  </a:cubicBezTo>
                  <a:cubicBezTo>
                    <a:pt x="89" y="36"/>
                    <a:pt x="89" y="36"/>
                    <a:pt x="89" y="35"/>
                  </a:cubicBezTo>
                  <a:cubicBezTo>
                    <a:pt x="89" y="35"/>
                    <a:pt x="89" y="34"/>
                    <a:pt x="89" y="34"/>
                  </a:cubicBezTo>
                  <a:cubicBezTo>
                    <a:pt x="89" y="33"/>
                    <a:pt x="89" y="33"/>
                    <a:pt x="89" y="32"/>
                  </a:cubicBezTo>
                  <a:cubicBezTo>
                    <a:pt x="89" y="31"/>
                    <a:pt x="89" y="31"/>
                    <a:pt x="89" y="30"/>
                  </a:cubicBezTo>
                  <a:cubicBezTo>
                    <a:pt x="90" y="30"/>
                    <a:pt x="90" y="30"/>
                    <a:pt x="91" y="30"/>
                  </a:cubicBezTo>
                  <a:cubicBezTo>
                    <a:pt x="91" y="30"/>
                    <a:pt x="91" y="29"/>
                    <a:pt x="91" y="29"/>
                  </a:cubicBezTo>
                  <a:close/>
                  <a:moveTo>
                    <a:pt x="20" y="17"/>
                  </a:moveTo>
                  <a:cubicBezTo>
                    <a:pt x="20" y="17"/>
                    <a:pt x="19" y="17"/>
                    <a:pt x="19" y="17"/>
                  </a:cubicBezTo>
                  <a:cubicBezTo>
                    <a:pt x="19" y="18"/>
                    <a:pt x="19" y="19"/>
                    <a:pt x="19" y="19"/>
                  </a:cubicBezTo>
                  <a:cubicBezTo>
                    <a:pt x="18" y="19"/>
                    <a:pt x="18" y="19"/>
                    <a:pt x="17" y="19"/>
                  </a:cubicBezTo>
                  <a:cubicBezTo>
                    <a:pt x="17" y="19"/>
                    <a:pt x="17" y="18"/>
                    <a:pt x="17" y="17"/>
                  </a:cubicBezTo>
                  <a:cubicBezTo>
                    <a:pt x="17" y="17"/>
                    <a:pt x="16" y="17"/>
                    <a:pt x="16" y="17"/>
                  </a:cubicBezTo>
                  <a:cubicBezTo>
                    <a:pt x="16" y="17"/>
                    <a:pt x="16" y="16"/>
                    <a:pt x="16" y="16"/>
                  </a:cubicBezTo>
                  <a:cubicBezTo>
                    <a:pt x="16" y="16"/>
                    <a:pt x="17" y="16"/>
                    <a:pt x="17" y="16"/>
                  </a:cubicBezTo>
                  <a:cubicBezTo>
                    <a:pt x="18" y="16"/>
                    <a:pt x="18" y="16"/>
                    <a:pt x="19" y="16"/>
                  </a:cubicBezTo>
                  <a:cubicBezTo>
                    <a:pt x="19" y="16"/>
                    <a:pt x="20" y="16"/>
                    <a:pt x="20" y="16"/>
                  </a:cubicBezTo>
                  <a:cubicBezTo>
                    <a:pt x="20" y="16"/>
                    <a:pt x="20" y="17"/>
                    <a:pt x="20" y="17"/>
                  </a:cubicBezTo>
                  <a:close/>
                  <a:moveTo>
                    <a:pt x="33" y="14"/>
                  </a:moveTo>
                  <a:cubicBezTo>
                    <a:pt x="33" y="15"/>
                    <a:pt x="33" y="15"/>
                    <a:pt x="33" y="16"/>
                  </a:cubicBezTo>
                  <a:cubicBezTo>
                    <a:pt x="33" y="16"/>
                    <a:pt x="33" y="17"/>
                    <a:pt x="33" y="17"/>
                  </a:cubicBezTo>
                  <a:cubicBezTo>
                    <a:pt x="33" y="18"/>
                    <a:pt x="33" y="19"/>
                    <a:pt x="33" y="19"/>
                  </a:cubicBezTo>
                  <a:cubicBezTo>
                    <a:pt x="32" y="19"/>
                    <a:pt x="32" y="19"/>
                    <a:pt x="31" y="19"/>
                  </a:cubicBezTo>
                  <a:cubicBezTo>
                    <a:pt x="31" y="19"/>
                    <a:pt x="30" y="19"/>
                    <a:pt x="30" y="19"/>
                  </a:cubicBezTo>
                  <a:cubicBezTo>
                    <a:pt x="29" y="19"/>
                    <a:pt x="29" y="19"/>
                    <a:pt x="28" y="19"/>
                  </a:cubicBezTo>
                  <a:cubicBezTo>
                    <a:pt x="28" y="19"/>
                    <a:pt x="28" y="18"/>
                    <a:pt x="28" y="17"/>
                  </a:cubicBezTo>
                  <a:cubicBezTo>
                    <a:pt x="28" y="17"/>
                    <a:pt x="28" y="16"/>
                    <a:pt x="28" y="16"/>
                  </a:cubicBezTo>
                  <a:cubicBezTo>
                    <a:pt x="28" y="15"/>
                    <a:pt x="28" y="15"/>
                    <a:pt x="28" y="14"/>
                  </a:cubicBezTo>
                  <a:cubicBezTo>
                    <a:pt x="29" y="14"/>
                    <a:pt x="29" y="14"/>
                    <a:pt x="30" y="14"/>
                  </a:cubicBezTo>
                  <a:cubicBezTo>
                    <a:pt x="30" y="14"/>
                    <a:pt x="30" y="13"/>
                    <a:pt x="30" y="13"/>
                  </a:cubicBezTo>
                  <a:cubicBezTo>
                    <a:pt x="30" y="12"/>
                    <a:pt x="30" y="12"/>
                    <a:pt x="30" y="11"/>
                  </a:cubicBezTo>
                  <a:cubicBezTo>
                    <a:pt x="30" y="11"/>
                    <a:pt x="30" y="10"/>
                    <a:pt x="30" y="10"/>
                  </a:cubicBezTo>
                  <a:cubicBezTo>
                    <a:pt x="30" y="9"/>
                    <a:pt x="30" y="8"/>
                    <a:pt x="30" y="8"/>
                  </a:cubicBezTo>
                  <a:cubicBezTo>
                    <a:pt x="30" y="8"/>
                    <a:pt x="31" y="8"/>
                    <a:pt x="31" y="8"/>
                  </a:cubicBezTo>
                  <a:cubicBezTo>
                    <a:pt x="31" y="8"/>
                    <a:pt x="31" y="9"/>
                    <a:pt x="31" y="10"/>
                  </a:cubicBezTo>
                  <a:cubicBezTo>
                    <a:pt x="31" y="10"/>
                    <a:pt x="31" y="11"/>
                    <a:pt x="31" y="11"/>
                  </a:cubicBezTo>
                  <a:cubicBezTo>
                    <a:pt x="31" y="12"/>
                    <a:pt x="31" y="12"/>
                    <a:pt x="31" y="13"/>
                  </a:cubicBezTo>
                  <a:cubicBezTo>
                    <a:pt x="32" y="13"/>
                    <a:pt x="32" y="13"/>
                    <a:pt x="33" y="13"/>
                  </a:cubicBezTo>
                  <a:cubicBezTo>
                    <a:pt x="33" y="13"/>
                    <a:pt x="33" y="14"/>
                    <a:pt x="33" y="1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51" name="Freeform 41028"/>
            <p:cNvSpPr/>
            <p:nvPr/>
          </p:nvSpPr>
          <p:spPr bwMode="auto">
            <a:xfrm>
              <a:off x="4199" y="1108"/>
              <a:ext cx="8" cy="7"/>
            </a:xfrm>
            <a:custGeom>
              <a:avLst/>
              <a:gdLst>
                <a:gd name="T0" fmla="*/ 0 w 5"/>
                <a:gd name="T1" fmla="*/ 7 h 4"/>
                <a:gd name="T2" fmla="*/ 3 w 5"/>
                <a:gd name="T3" fmla="*/ 7 h 4"/>
                <a:gd name="T4" fmla="*/ 5 w 5"/>
                <a:gd name="T5" fmla="*/ 7 h 4"/>
                <a:gd name="T6" fmla="*/ 8 w 5"/>
                <a:gd name="T7" fmla="*/ 7 h 4"/>
                <a:gd name="T8" fmla="*/ 8 w 5"/>
                <a:gd name="T9" fmla="*/ 4 h 4"/>
                <a:gd name="T10" fmla="*/ 8 w 5"/>
                <a:gd name="T11" fmla="*/ 0 h 4"/>
                <a:gd name="T12" fmla="*/ 5 w 5"/>
                <a:gd name="T13" fmla="*/ 0 h 4"/>
                <a:gd name="T14" fmla="*/ 3 w 5"/>
                <a:gd name="T15" fmla="*/ 0 h 4"/>
                <a:gd name="T16" fmla="*/ 3 w 5"/>
                <a:gd name="T17" fmla="*/ 4 h 4"/>
                <a:gd name="T18" fmla="*/ 0 w 5"/>
                <a:gd name="T19" fmla="*/ 4 h 4"/>
                <a:gd name="T20" fmla="*/ 0 w 5"/>
                <a:gd name="T21" fmla="*/ 7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 h="4">
                  <a:moveTo>
                    <a:pt x="0" y="4"/>
                  </a:moveTo>
                  <a:cubicBezTo>
                    <a:pt x="1" y="4"/>
                    <a:pt x="1" y="4"/>
                    <a:pt x="2" y="4"/>
                  </a:cubicBezTo>
                  <a:cubicBezTo>
                    <a:pt x="2" y="4"/>
                    <a:pt x="3" y="4"/>
                    <a:pt x="3" y="4"/>
                  </a:cubicBezTo>
                  <a:cubicBezTo>
                    <a:pt x="4" y="4"/>
                    <a:pt x="4" y="4"/>
                    <a:pt x="5" y="4"/>
                  </a:cubicBezTo>
                  <a:cubicBezTo>
                    <a:pt x="5" y="3"/>
                    <a:pt x="5" y="2"/>
                    <a:pt x="5" y="2"/>
                  </a:cubicBezTo>
                  <a:cubicBezTo>
                    <a:pt x="5" y="1"/>
                    <a:pt x="5" y="1"/>
                    <a:pt x="5" y="0"/>
                  </a:cubicBezTo>
                  <a:cubicBezTo>
                    <a:pt x="4" y="0"/>
                    <a:pt x="4" y="0"/>
                    <a:pt x="3" y="0"/>
                  </a:cubicBezTo>
                  <a:cubicBezTo>
                    <a:pt x="3" y="0"/>
                    <a:pt x="2" y="0"/>
                    <a:pt x="2" y="0"/>
                  </a:cubicBezTo>
                  <a:cubicBezTo>
                    <a:pt x="2" y="1"/>
                    <a:pt x="2" y="1"/>
                    <a:pt x="2" y="2"/>
                  </a:cubicBezTo>
                  <a:cubicBezTo>
                    <a:pt x="1" y="2"/>
                    <a:pt x="1" y="2"/>
                    <a:pt x="0" y="2"/>
                  </a:cubicBezTo>
                  <a:cubicBezTo>
                    <a:pt x="0" y="2"/>
                    <a:pt x="0" y="3"/>
                    <a:pt x="0"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52" name="Freeform 41029"/>
            <p:cNvSpPr/>
            <p:nvPr/>
          </p:nvSpPr>
          <p:spPr bwMode="auto">
            <a:xfrm>
              <a:off x="4207" y="1207"/>
              <a:ext cx="39" cy="61"/>
            </a:xfrm>
            <a:custGeom>
              <a:avLst/>
              <a:gdLst>
                <a:gd name="T0" fmla="*/ 39 w 22"/>
                <a:gd name="T1" fmla="*/ 52 h 35"/>
                <a:gd name="T2" fmla="*/ 39 w 22"/>
                <a:gd name="T3" fmla="*/ 47 h 35"/>
                <a:gd name="T4" fmla="*/ 35 w 22"/>
                <a:gd name="T5" fmla="*/ 45 h 35"/>
                <a:gd name="T6" fmla="*/ 34 w 22"/>
                <a:gd name="T7" fmla="*/ 42 h 35"/>
                <a:gd name="T8" fmla="*/ 30 w 22"/>
                <a:gd name="T9" fmla="*/ 38 h 35"/>
                <a:gd name="T10" fmla="*/ 27 w 22"/>
                <a:gd name="T11" fmla="*/ 37 h 35"/>
                <a:gd name="T12" fmla="*/ 25 w 22"/>
                <a:gd name="T13" fmla="*/ 33 h 35"/>
                <a:gd name="T14" fmla="*/ 21 w 22"/>
                <a:gd name="T15" fmla="*/ 31 h 35"/>
                <a:gd name="T16" fmla="*/ 21 w 22"/>
                <a:gd name="T17" fmla="*/ 24 h 35"/>
                <a:gd name="T18" fmla="*/ 20 w 22"/>
                <a:gd name="T19" fmla="*/ 23 h 35"/>
                <a:gd name="T20" fmla="*/ 16 w 22"/>
                <a:gd name="T21" fmla="*/ 19 h 35"/>
                <a:gd name="T22" fmla="*/ 14 w 22"/>
                <a:gd name="T23" fmla="*/ 16 h 35"/>
                <a:gd name="T24" fmla="*/ 11 w 22"/>
                <a:gd name="T25" fmla="*/ 14 h 35"/>
                <a:gd name="T26" fmla="*/ 11 w 22"/>
                <a:gd name="T27" fmla="*/ 9 h 35"/>
                <a:gd name="T28" fmla="*/ 7 w 22"/>
                <a:gd name="T29" fmla="*/ 5 h 35"/>
                <a:gd name="T30" fmla="*/ 5 w 22"/>
                <a:gd name="T31" fmla="*/ 2 h 35"/>
                <a:gd name="T32" fmla="*/ 2 w 22"/>
                <a:gd name="T33" fmla="*/ 0 h 35"/>
                <a:gd name="T34" fmla="*/ 0 w 22"/>
                <a:gd name="T35" fmla="*/ 2 h 35"/>
                <a:gd name="T36" fmla="*/ 2 w 22"/>
                <a:gd name="T37" fmla="*/ 5 h 35"/>
                <a:gd name="T38" fmla="*/ 2 w 22"/>
                <a:gd name="T39" fmla="*/ 10 h 35"/>
                <a:gd name="T40" fmla="*/ 5 w 22"/>
                <a:gd name="T41" fmla="*/ 14 h 35"/>
                <a:gd name="T42" fmla="*/ 7 w 22"/>
                <a:gd name="T43" fmla="*/ 16 h 35"/>
                <a:gd name="T44" fmla="*/ 11 w 22"/>
                <a:gd name="T45" fmla="*/ 19 h 35"/>
                <a:gd name="T46" fmla="*/ 14 w 22"/>
                <a:gd name="T47" fmla="*/ 23 h 35"/>
                <a:gd name="T48" fmla="*/ 14 w 22"/>
                <a:gd name="T49" fmla="*/ 28 h 35"/>
                <a:gd name="T50" fmla="*/ 16 w 22"/>
                <a:gd name="T51" fmla="*/ 31 h 35"/>
                <a:gd name="T52" fmla="*/ 16 w 22"/>
                <a:gd name="T53" fmla="*/ 37 h 35"/>
                <a:gd name="T54" fmla="*/ 20 w 22"/>
                <a:gd name="T55" fmla="*/ 38 h 35"/>
                <a:gd name="T56" fmla="*/ 21 w 22"/>
                <a:gd name="T57" fmla="*/ 42 h 35"/>
                <a:gd name="T58" fmla="*/ 21 w 22"/>
                <a:gd name="T59" fmla="*/ 47 h 35"/>
                <a:gd name="T60" fmla="*/ 25 w 22"/>
                <a:gd name="T61" fmla="*/ 51 h 35"/>
                <a:gd name="T62" fmla="*/ 27 w 22"/>
                <a:gd name="T63" fmla="*/ 52 h 35"/>
                <a:gd name="T64" fmla="*/ 30 w 22"/>
                <a:gd name="T65" fmla="*/ 56 h 35"/>
                <a:gd name="T66" fmla="*/ 34 w 22"/>
                <a:gd name="T67" fmla="*/ 59 h 35"/>
                <a:gd name="T68" fmla="*/ 35 w 22"/>
                <a:gd name="T69" fmla="*/ 61 h 35"/>
                <a:gd name="T70" fmla="*/ 39 w 22"/>
                <a:gd name="T71" fmla="*/ 59 h 3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2" h="35">
                  <a:moveTo>
                    <a:pt x="22" y="32"/>
                  </a:moveTo>
                  <a:cubicBezTo>
                    <a:pt x="22" y="32"/>
                    <a:pt x="22" y="31"/>
                    <a:pt x="22" y="30"/>
                  </a:cubicBezTo>
                  <a:cubicBezTo>
                    <a:pt x="22" y="30"/>
                    <a:pt x="22" y="29"/>
                    <a:pt x="22" y="29"/>
                  </a:cubicBezTo>
                  <a:cubicBezTo>
                    <a:pt x="22" y="28"/>
                    <a:pt x="22" y="28"/>
                    <a:pt x="22" y="27"/>
                  </a:cubicBezTo>
                  <a:cubicBezTo>
                    <a:pt x="21" y="27"/>
                    <a:pt x="21" y="27"/>
                    <a:pt x="20" y="27"/>
                  </a:cubicBezTo>
                  <a:cubicBezTo>
                    <a:pt x="20" y="27"/>
                    <a:pt x="20" y="26"/>
                    <a:pt x="20" y="26"/>
                  </a:cubicBezTo>
                  <a:cubicBezTo>
                    <a:pt x="20" y="26"/>
                    <a:pt x="19" y="26"/>
                    <a:pt x="19" y="26"/>
                  </a:cubicBezTo>
                  <a:cubicBezTo>
                    <a:pt x="19" y="25"/>
                    <a:pt x="19" y="24"/>
                    <a:pt x="19" y="24"/>
                  </a:cubicBezTo>
                  <a:cubicBezTo>
                    <a:pt x="19" y="23"/>
                    <a:pt x="19" y="23"/>
                    <a:pt x="19" y="22"/>
                  </a:cubicBezTo>
                  <a:cubicBezTo>
                    <a:pt x="18" y="22"/>
                    <a:pt x="18" y="22"/>
                    <a:pt x="17" y="22"/>
                  </a:cubicBezTo>
                  <a:cubicBezTo>
                    <a:pt x="17" y="22"/>
                    <a:pt x="17" y="21"/>
                    <a:pt x="17" y="21"/>
                  </a:cubicBezTo>
                  <a:cubicBezTo>
                    <a:pt x="17" y="21"/>
                    <a:pt x="16" y="21"/>
                    <a:pt x="15" y="21"/>
                  </a:cubicBezTo>
                  <a:cubicBezTo>
                    <a:pt x="15" y="20"/>
                    <a:pt x="15" y="20"/>
                    <a:pt x="15" y="19"/>
                  </a:cubicBezTo>
                  <a:cubicBezTo>
                    <a:pt x="15" y="19"/>
                    <a:pt x="14" y="19"/>
                    <a:pt x="14" y="19"/>
                  </a:cubicBezTo>
                  <a:cubicBezTo>
                    <a:pt x="14" y="19"/>
                    <a:pt x="14" y="18"/>
                    <a:pt x="14" y="18"/>
                  </a:cubicBezTo>
                  <a:cubicBezTo>
                    <a:pt x="13" y="18"/>
                    <a:pt x="13" y="18"/>
                    <a:pt x="12" y="18"/>
                  </a:cubicBezTo>
                  <a:cubicBezTo>
                    <a:pt x="12" y="17"/>
                    <a:pt x="12" y="16"/>
                    <a:pt x="12" y="16"/>
                  </a:cubicBezTo>
                  <a:cubicBezTo>
                    <a:pt x="12" y="15"/>
                    <a:pt x="12" y="15"/>
                    <a:pt x="12" y="14"/>
                  </a:cubicBezTo>
                  <a:cubicBezTo>
                    <a:pt x="12" y="14"/>
                    <a:pt x="11" y="14"/>
                    <a:pt x="11" y="14"/>
                  </a:cubicBezTo>
                  <a:cubicBezTo>
                    <a:pt x="11" y="14"/>
                    <a:pt x="11" y="13"/>
                    <a:pt x="11" y="13"/>
                  </a:cubicBezTo>
                  <a:cubicBezTo>
                    <a:pt x="11" y="12"/>
                    <a:pt x="11" y="12"/>
                    <a:pt x="11" y="11"/>
                  </a:cubicBezTo>
                  <a:cubicBezTo>
                    <a:pt x="10" y="11"/>
                    <a:pt x="10" y="11"/>
                    <a:pt x="9" y="11"/>
                  </a:cubicBezTo>
                  <a:cubicBezTo>
                    <a:pt x="9" y="10"/>
                    <a:pt x="9" y="10"/>
                    <a:pt x="9" y="9"/>
                  </a:cubicBezTo>
                  <a:cubicBezTo>
                    <a:pt x="9" y="9"/>
                    <a:pt x="8" y="9"/>
                    <a:pt x="8" y="9"/>
                  </a:cubicBezTo>
                  <a:cubicBezTo>
                    <a:pt x="8" y="9"/>
                    <a:pt x="8" y="8"/>
                    <a:pt x="8" y="8"/>
                  </a:cubicBezTo>
                  <a:cubicBezTo>
                    <a:pt x="7" y="8"/>
                    <a:pt x="7" y="8"/>
                    <a:pt x="6" y="8"/>
                  </a:cubicBezTo>
                  <a:cubicBezTo>
                    <a:pt x="6" y="7"/>
                    <a:pt x="6" y="7"/>
                    <a:pt x="6" y="6"/>
                  </a:cubicBezTo>
                  <a:cubicBezTo>
                    <a:pt x="6" y="6"/>
                    <a:pt x="6" y="5"/>
                    <a:pt x="6" y="5"/>
                  </a:cubicBezTo>
                  <a:cubicBezTo>
                    <a:pt x="6" y="5"/>
                    <a:pt x="5" y="5"/>
                    <a:pt x="4" y="5"/>
                  </a:cubicBezTo>
                  <a:cubicBezTo>
                    <a:pt x="4" y="4"/>
                    <a:pt x="4" y="4"/>
                    <a:pt x="4" y="3"/>
                  </a:cubicBezTo>
                  <a:cubicBezTo>
                    <a:pt x="4" y="3"/>
                    <a:pt x="3" y="3"/>
                    <a:pt x="3" y="3"/>
                  </a:cubicBezTo>
                  <a:cubicBezTo>
                    <a:pt x="3" y="2"/>
                    <a:pt x="3" y="2"/>
                    <a:pt x="3" y="1"/>
                  </a:cubicBezTo>
                  <a:cubicBezTo>
                    <a:pt x="2" y="1"/>
                    <a:pt x="2" y="1"/>
                    <a:pt x="1" y="1"/>
                  </a:cubicBezTo>
                  <a:cubicBezTo>
                    <a:pt x="1" y="1"/>
                    <a:pt x="1" y="0"/>
                    <a:pt x="1" y="0"/>
                  </a:cubicBezTo>
                  <a:cubicBezTo>
                    <a:pt x="1" y="0"/>
                    <a:pt x="0" y="0"/>
                    <a:pt x="0" y="0"/>
                  </a:cubicBezTo>
                  <a:cubicBezTo>
                    <a:pt x="0" y="0"/>
                    <a:pt x="0" y="1"/>
                    <a:pt x="0" y="1"/>
                  </a:cubicBezTo>
                  <a:cubicBezTo>
                    <a:pt x="0" y="2"/>
                    <a:pt x="0" y="2"/>
                    <a:pt x="0" y="3"/>
                  </a:cubicBezTo>
                  <a:cubicBezTo>
                    <a:pt x="0" y="3"/>
                    <a:pt x="1" y="3"/>
                    <a:pt x="1" y="3"/>
                  </a:cubicBezTo>
                  <a:cubicBezTo>
                    <a:pt x="1" y="4"/>
                    <a:pt x="1" y="4"/>
                    <a:pt x="1" y="5"/>
                  </a:cubicBezTo>
                  <a:cubicBezTo>
                    <a:pt x="1" y="5"/>
                    <a:pt x="1" y="6"/>
                    <a:pt x="1" y="6"/>
                  </a:cubicBezTo>
                  <a:cubicBezTo>
                    <a:pt x="2" y="6"/>
                    <a:pt x="2" y="6"/>
                    <a:pt x="3" y="6"/>
                  </a:cubicBezTo>
                  <a:cubicBezTo>
                    <a:pt x="3" y="7"/>
                    <a:pt x="3" y="7"/>
                    <a:pt x="3" y="8"/>
                  </a:cubicBezTo>
                  <a:cubicBezTo>
                    <a:pt x="3" y="8"/>
                    <a:pt x="4" y="8"/>
                    <a:pt x="4" y="8"/>
                  </a:cubicBezTo>
                  <a:cubicBezTo>
                    <a:pt x="4" y="8"/>
                    <a:pt x="4" y="9"/>
                    <a:pt x="4" y="9"/>
                  </a:cubicBezTo>
                  <a:cubicBezTo>
                    <a:pt x="4" y="10"/>
                    <a:pt x="4" y="10"/>
                    <a:pt x="4" y="11"/>
                  </a:cubicBezTo>
                  <a:cubicBezTo>
                    <a:pt x="5" y="11"/>
                    <a:pt x="6" y="11"/>
                    <a:pt x="6" y="11"/>
                  </a:cubicBezTo>
                  <a:cubicBezTo>
                    <a:pt x="6" y="12"/>
                    <a:pt x="6" y="12"/>
                    <a:pt x="6" y="13"/>
                  </a:cubicBezTo>
                  <a:cubicBezTo>
                    <a:pt x="7" y="13"/>
                    <a:pt x="7" y="13"/>
                    <a:pt x="8" y="13"/>
                  </a:cubicBezTo>
                  <a:cubicBezTo>
                    <a:pt x="8" y="13"/>
                    <a:pt x="8" y="14"/>
                    <a:pt x="8" y="14"/>
                  </a:cubicBezTo>
                  <a:cubicBezTo>
                    <a:pt x="8" y="15"/>
                    <a:pt x="8" y="15"/>
                    <a:pt x="8" y="16"/>
                  </a:cubicBezTo>
                  <a:cubicBezTo>
                    <a:pt x="8" y="16"/>
                    <a:pt x="8" y="17"/>
                    <a:pt x="8" y="18"/>
                  </a:cubicBezTo>
                  <a:cubicBezTo>
                    <a:pt x="8" y="18"/>
                    <a:pt x="9" y="18"/>
                    <a:pt x="9" y="18"/>
                  </a:cubicBezTo>
                  <a:cubicBezTo>
                    <a:pt x="9" y="18"/>
                    <a:pt x="9" y="19"/>
                    <a:pt x="9" y="19"/>
                  </a:cubicBezTo>
                  <a:cubicBezTo>
                    <a:pt x="9" y="20"/>
                    <a:pt x="9" y="20"/>
                    <a:pt x="9" y="21"/>
                  </a:cubicBezTo>
                  <a:cubicBezTo>
                    <a:pt x="9" y="21"/>
                    <a:pt x="9" y="22"/>
                    <a:pt x="9" y="22"/>
                  </a:cubicBezTo>
                  <a:cubicBezTo>
                    <a:pt x="10" y="22"/>
                    <a:pt x="10" y="22"/>
                    <a:pt x="11" y="22"/>
                  </a:cubicBezTo>
                  <a:cubicBezTo>
                    <a:pt x="11" y="23"/>
                    <a:pt x="11" y="23"/>
                    <a:pt x="11" y="24"/>
                  </a:cubicBezTo>
                  <a:cubicBezTo>
                    <a:pt x="11" y="24"/>
                    <a:pt x="12" y="24"/>
                    <a:pt x="12" y="24"/>
                  </a:cubicBezTo>
                  <a:cubicBezTo>
                    <a:pt x="12" y="24"/>
                    <a:pt x="12" y="25"/>
                    <a:pt x="12" y="26"/>
                  </a:cubicBezTo>
                  <a:cubicBezTo>
                    <a:pt x="12" y="26"/>
                    <a:pt x="12" y="27"/>
                    <a:pt x="12" y="27"/>
                  </a:cubicBezTo>
                  <a:cubicBezTo>
                    <a:pt x="13" y="27"/>
                    <a:pt x="13" y="27"/>
                    <a:pt x="14" y="27"/>
                  </a:cubicBezTo>
                  <a:cubicBezTo>
                    <a:pt x="14" y="28"/>
                    <a:pt x="14" y="28"/>
                    <a:pt x="14" y="29"/>
                  </a:cubicBezTo>
                  <a:cubicBezTo>
                    <a:pt x="14" y="29"/>
                    <a:pt x="14" y="30"/>
                    <a:pt x="14" y="30"/>
                  </a:cubicBezTo>
                  <a:cubicBezTo>
                    <a:pt x="14" y="30"/>
                    <a:pt x="15" y="30"/>
                    <a:pt x="15" y="30"/>
                  </a:cubicBezTo>
                  <a:cubicBezTo>
                    <a:pt x="16" y="30"/>
                    <a:pt x="17" y="30"/>
                    <a:pt x="17" y="30"/>
                  </a:cubicBezTo>
                  <a:cubicBezTo>
                    <a:pt x="17" y="31"/>
                    <a:pt x="17" y="32"/>
                    <a:pt x="17" y="32"/>
                  </a:cubicBezTo>
                  <a:cubicBezTo>
                    <a:pt x="18" y="32"/>
                    <a:pt x="18" y="32"/>
                    <a:pt x="19" y="32"/>
                  </a:cubicBezTo>
                  <a:cubicBezTo>
                    <a:pt x="19" y="33"/>
                    <a:pt x="19" y="33"/>
                    <a:pt x="19" y="34"/>
                  </a:cubicBezTo>
                  <a:cubicBezTo>
                    <a:pt x="19" y="34"/>
                    <a:pt x="20" y="34"/>
                    <a:pt x="20" y="34"/>
                  </a:cubicBezTo>
                  <a:cubicBezTo>
                    <a:pt x="20" y="34"/>
                    <a:pt x="20" y="35"/>
                    <a:pt x="20" y="35"/>
                  </a:cubicBezTo>
                  <a:cubicBezTo>
                    <a:pt x="21" y="35"/>
                    <a:pt x="21" y="35"/>
                    <a:pt x="22" y="35"/>
                  </a:cubicBezTo>
                  <a:cubicBezTo>
                    <a:pt x="22" y="35"/>
                    <a:pt x="22" y="34"/>
                    <a:pt x="22" y="34"/>
                  </a:cubicBezTo>
                  <a:cubicBezTo>
                    <a:pt x="22" y="33"/>
                    <a:pt x="22" y="33"/>
                    <a:pt x="22" y="3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53" name="Freeform 41030"/>
            <p:cNvSpPr/>
            <p:nvPr/>
          </p:nvSpPr>
          <p:spPr bwMode="auto">
            <a:xfrm>
              <a:off x="4117" y="998"/>
              <a:ext cx="33" cy="73"/>
            </a:xfrm>
            <a:custGeom>
              <a:avLst/>
              <a:gdLst>
                <a:gd name="T0" fmla="*/ 5 w 19"/>
                <a:gd name="T1" fmla="*/ 71 h 42"/>
                <a:gd name="T2" fmla="*/ 9 w 19"/>
                <a:gd name="T3" fmla="*/ 68 h 42"/>
                <a:gd name="T4" fmla="*/ 14 w 19"/>
                <a:gd name="T5" fmla="*/ 68 h 42"/>
                <a:gd name="T6" fmla="*/ 23 w 19"/>
                <a:gd name="T7" fmla="*/ 68 h 42"/>
                <a:gd name="T8" fmla="*/ 24 w 19"/>
                <a:gd name="T9" fmla="*/ 66 h 42"/>
                <a:gd name="T10" fmla="*/ 23 w 19"/>
                <a:gd name="T11" fmla="*/ 63 h 42"/>
                <a:gd name="T12" fmla="*/ 23 w 19"/>
                <a:gd name="T13" fmla="*/ 57 h 42"/>
                <a:gd name="T14" fmla="*/ 24 w 19"/>
                <a:gd name="T15" fmla="*/ 54 h 42"/>
                <a:gd name="T16" fmla="*/ 24 w 19"/>
                <a:gd name="T17" fmla="*/ 49 h 42"/>
                <a:gd name="T18" fmla="*/ 28 w 19"/>
                <a:gd name="T19" fmla="*/ 45 h 42"/>
                <a:gd name="T20" fmla="*/ 30 w 19"/>
                <a:gd name="T21" fmla="*/ 43 h 42"/>
                <a:gd name="T22" fmla="*/ 33 w 19"/>
                <a:gd name="T23" fmla="*/ 40 h 42"/>
                <a:gd name="T24" fmla="*/ 30 w 19"/>
                <a:gd name="T25" fmla="*/ 37 h 42"/>
                <a:gd name="T26" fmla="*/ 24 w 19"/>
                <a:gd name="T27" fmla="*/ 37 h 42"/>
                <a:gd name="T28" fmla="*/ 23 w 19"/>
                <a:gd name="T29" fmla="*/ 35 h 42"/>
                <a:gd name="T30" fmla="*/ 23 w 19"/>
                <a:gd name="T31" fmla="*/ 30 h 42"/>
                <a:gd name="T32" fmla="*/ 23 w 19"/>
                <a:gd name="T33" fmla="*/ 23 h 42"/>
                <a:gd name="T34" fmla="*/ 23 w 19"/>
                <a:gd name="T35" fmla="*/ 17 h 42"/>
                <a:gd name="T36" fmla="*/ 24 w 19"/>
                <a:gd name="T37" fmla="*/ 14 h 42"/>
                <a:gd name="T38" fmla="*/ 28 w 19"/>
                <a:gd name="T39" fmla="*/ 12 h 42"/>
                <a:gd name="T40" fmla="*/ 30 w 19"/>
                <a:gd name="T41" fmla="*/ 9 h 42"/>
                <a:gd name="T42" fmla="*/ 30 w 19"/>
                <a:gd name="T43" fmla="*/ 3 h 42"/>
                <a:gd name="T44" fmla="*/ 28 w 19"/>
                <a:gd name="T45" fmla="*/ 0 h 42"/>
                <a:gd name="T46" fmla="*/ 24 w 19"/>
                <a:gd name="T47" fmla="*/ 3 h 42"/>
                <a:gd name="T48" fmla="*/ 23 w 19"/>
                <a:gd name="T49" fmla="*/ 7 h 42"/>
                <a:gd name="T50" fmla="*/ 23 w 19"/>
                <a:gd name="T51" fmla="*/ 12 h 42"/>
                <a:gd name="T52" fmla="*/ 19 w 19"/>
                <a:gd name="T53" fmla="*/ 14 h 42"/>
                <a:gd name="T54" fmla="*/ 17 w 19"/>
                <a:gd name="T55" fmla="*/ 17 h 42"/>
                <a:gd name="T56" fmla="*/ 14 w 19"/>
                <a:gd name="T57" fmla="*/ 21 h 42"/>
                <a:gd name="T58" fmla="*/ 10 w 19"/>
                <a:gd name="T59" fmla="*/ 23 h 42"/>
                <a:gd name="T60" fmla="*/ 10 w 19"/>
                <a:gd name="T61" fmla="*/ 30 h 42"/>
                <a:gd name="T62" fmla="*/ 14 w 19"/>
                <a:gd name="T63" fmla="*/ 31 h 42"/>
                <a:gd name="T64" fmla="*/ 17 w 19"/>
                <a:gd name="T65" fmla="*/ 35 h 42"/>
                <a:gd name="T66" fmla="*/ 19 w 19"/>
                <a:gd name="T67" fmla="*/ 37 h 42"/>
                <a:gd name="T68" fmla="*/ 17 w 19"/>
                <a:gd name="T69" fmla="*/ 40 h 42"/>
                <a:gd name="T70" fmla="*/ 14 w 19"/>
                <a:gd name="T71" fmla="*/ 43 h 42"/>
                <a:gd name="T72" fmla="*/ 10 w 19"/>
                <a:gd name="T73" fmla="*/ 45 h 42"/>
                <a:gd name="T74" fmla="*/ 10 w 19"/>
                <a:gd name="T75" fmla="*/ 50 h 42"/>
                <a:gd name="T76" fmla="*/ 14 w 19"/>
                <a:gd name="T77" fmla="*/ 54 h 42"/>
                <a:gd name="T78" fmla="*/ 17 w 19"/>
                <a:gd name="T79" fmla="*/ 50 h 42"/>
                <a:gd name="T80" fmla="*/ 19 w 19"/>
                <a:gd name="T81" fmla="*/ 49 h 42"/>
                <a:gd name="T82" fmla="*/ 19 w 19"/>
                <a:gd name="T83" fmla="*/ 54 h 42"/>
                <a:gd name="T84" fmla="*/ 17 w 19"/>
                <a:gd name="T85" fmla="*/ 57 h 42"/>
                <a:gd name="T86" fmla="*/ 10 w 19"/>
                <a:gd name="T87" fmla="*/ 57 h 42"/>
                <a:gd name="T88" fmla="*/ 9 w 19"/>
                <a:gd name="T89" fmla="*/ 59 h 42"/>
                <a:gd name="T90" fmla="*/ 5 w 19"/>
                <a:gd name="T91" fmla="*/ 63 h 42"/>
                <a:gd name="T92" fmla="*/ 3 w 19"/>
                <a:gd name="T93" fmla="*/ 66 h 42"/>
                <a:gd name="T94" fmla="*/ 0 w 19"/>
                <a:gd name="T95" fmla="*/ 68 h 42"/>
                <a:gd name="T96" fmla="*/ 0 w 19"/>
                <a:gd name="T97" fmla="*/ 73 h 42"/>
                <a:gd name="T98" fmla="*/ 3 w 19"/>
                <a:gd name="T99" fmla="*/ 71 h 4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9" h="42">
                  <a:moveTo>
                    <a:pt x="2" y="41"/>
                  </a:moveTo>
                  <a:cubicBezTo>
                    <a:pt x="2" y="41"/>
                    <a:pt x="3" y="41"/>
                    <a:pt x="3" y="41"/>
                  </a:cubicBezTo>
                  <a:cubicBezTo>
                    <a:pt x="4" y="41"/>
                    <a:pt x="4" y="41"/>
                    <a:pt x="5" y="41"/>
                  </a:cubicBezTo>
                  <a:cubicBezTo>
                    <a:pt x="5" y="40"/>
                    <a:pt x="5" y="40"/>
                    <a:pt x="5" y="39"/>
                  </a:cubicBezTo>
                  <a:cubicBezTo>
                    <a:pt x="5" y="39"/>
                    <a:pt x="6" y="39"/>
                    <a:pt x="6" y="39"/>
                  </a:cubicBezTo>
                  <a:cubicBezTo>
                    <a:pt x="7" y="39"/>
                    <a:pt x="7" y="39"/>
                    <a:pt x="8" y="39"/>
                  </a:cubicBezTo>
                  <a:cubicBezTo>
                    <a:pt x="9" y="39"/>
                    <a:pt x="9" y="39"/>
                    <a:pt x="10" y="39"/>
                  </a:cubicBezTo>
                  <a:cubicBezTo>
                    <a:pt x="11" y="39"/>
                    <a:pt x="12" y="39"/>
                    <a:pt x="13" y="39"/>
                  </a:cubicBezTo>
                  <a:cubicBezTo>
                    <a:pt x="13" y="39"/>
                    <a:pt x="13" y="38"/>
                    <a:pt x="13" y="38"/>
                  </a:cubicBezTo>
                  <a:cubicBezTo>
                    <a:pt x="13" y="38"/>
                    <a:pt x="14" y="38"/>
                    <a:pt x="14" y="38"/>
                  </a:cubicBezTo>
                  <a:cubicBezTo>
                    <a:pt x="14" y="37"/>
                    <a:pt x="14" y="36"/>
                    <a:pt x="14" y="36"/>
                  </a:cubicBezTo>
                  <a:cubicBezTo>
                    <a:pt x="14" y="36"/>
                    <a:pt x="13" y="36"/>
                    <a:pt x="13" y="36"/>
                  </a:cubicBezTo>
                  <a:cubicBezTo>
                    <a:pt x="13" y="35"/>
                    <a:pt x="13" y="35"/>
                    <a:pt x="13" y="34"/>
                  </a:cubicBezTo>
                  <a:cubicBezTo>
                    <a:pt x="13" y="34"/>
                    <a:pt x="13" y="33"/>
                    <a:pt x="13" y="33"/>
                  </a:cubicBezTo>
                  <a:cubicBezTo>
                    <a:pt x="13" y="32"/>
                    <a:pt x="13" y="32"/>
                    <a:pt x="13" y="31"/>
                  </a:cubicBezTo>
                  <a:cubicBezTo>
                    <a:pt x="13" y="31"/>
                    <a:pt x="14" y="31"/>
                    <a:pt x="14" y="31"/>
                  </a:cubicBezTo>
                  <a:cubicBezTo>
                    <a:pt x="14" y="31"/>
                    <a:pt x="14" y="30"/>
                    <a:pt x="14" y="29"/>
                  </a:cubicBezTo>
                  <a:cubicBezTo>
                    <a:pt x="14" y="29"/>
                    <a:pt x="14" y="28"/>
                    <a:pt x="14" y="28"/>
                  </a:cubicBezTo>
                  <a:cubicBezTo>
                    <a:pt x="14" y="27"/>
                    <a:pt x="14" y="27"/>
                    <a:pt x="14" y="26"/>
                  </a:cubicBezTo>
                  <a:cubicBezTo>
                    <a:pt x="15" y="26"/>
                    <a:pt x="15" y="26"/>
                    <a:pt x="16" y="26"/>
                  </a:cubicBezTo>
                  <a:cubicBezTo>
                    <a:pt x="16" y="26"/>
                    <a:pt x="16" y="25"/>
                    <a:pt x="16" y="25"/>
                  </a:cubicBezTo>
                  <a:cubicBezTo>
                    <a:pt x="16" y="25"/>
                    <a:pt x="17" y="25"/>
                    <a:pt x="17" y="25"/>
                  </a:cubicBezTo>
                  <a:cubicBezTo>
                    <a:pt x="17" y="24"/>
                    <a:pt x="17" y="23"/>
                    <a:pt x="17" y="23"/>
                  </a:cubicBezTo>
                  <a:cubicBezTo>
                    <a:pt x="18" y="23"/>
                    <a:pt x="18" y="23"/>
                    <a:pt x="19" y="23"/>
                  </a:cubicBezTo>
                  <a:cubicBezTo>
                    <a:pt x="19" y="22"/>
                    <a:pt x="19" y="22"/>
                    <a:pt x="19" y="21"/>
                  </a:cubicBezTo>
                  <a:cubicBezTo>
                    <a:pt x="18" y="21"/>
                    <a:pt x="18" y="21"/>
                    <a:pt x="17" y="21"/>
                  </a:cubicBezTo>
                  <a:cubicBezTo>
                    <a:pt x="17" y="21"/>
                    <a:pt x="16" y="21"/>
                    <a:pt x="16" y="21"/>
                  </a:cubicBezTo>
                  <a:cubicBezTo>
                    <a:pt x="15" y="21"/>
                    <a:pt x="15" y="21"/>
                    <a:pt x="14" y="21"/>
                  </a:cubicBezTo>
                  <a:cubicBezTo>
                    <a:pt x="14" y="21"/>
                    <a:pt x="14" y="20"/>
                    <a:pt x="14" y="20"/>
                  </a:cubicBezTo>
                  <a:cubicBezTo>
                    <a:pt x="14" y="20"/>
                    <a:pt x="13" y="20"/>
                    <a:pt x="13" y="20"/>
                  </a:cubicBezTo>
                  <a:cubicBezTo>
                    <a:pt x="13" y="19"/>
                    <a:pt x="13" y="19"/>
                    <a:pt x="13" y="18"/>
                  </a:cubicBezTo>
                  <a:cubicBezTo>
                    <a:pt x="13" y="18"/>
                    <a:pt x="13" y="17"/>
                    <a:pt x="13" y="17"/>
                  </a:cubicBezTo>
                  <a:cubicBezTo>
                    <a:pt x="13" y="16"/>
                    <a:pt x="13" y="15"/>
                    <a:pt x="13" y="15"/>
                  </a:cubicBezTo>
                  <a:cubicBezTo>
                    <a:pt x="13" y="14"/>
                    <a:pt x="13" y="14"/>
                    <a:pt x="13" y="13"/>
                  </a:cubicBezTo>
                  <a:cubicBezTo>
                    <a:pt x="13" y="13"/>
                    <a:pt x="13" y="12"/>
                    <a:pt x="13" y="12"/>
                  </a:cubicBezTo>
                  <a:cubicBezTo>
                    <a:pt x="13" y="11"/>
                    <a:pt x="13" y="11"/>
                    <a:pt x="13" y="10"/>
                  </a:cubicBezTo>
                  <a:cubicBezTo>
                    <a:pt x="13" y="10"/>
                    <a:pt x="13" y="9"/>
                    <a:pt x="13" y="8"/>
                  </a:cubicBezTo>
                  <a:cubicBezTo>
                    <a:pt x="13" y="8"/>
                    <a:pt x="14" y="8"/>
                    <a:pt x="14" y="8"/>
                  </a:cubicBezTo>
                  <a:cubicBezTo>
                    <a:pt x="14" y="8"/>
                    <a:pt x="14" y="7"/>
                    <a:pt x="14" y="7"/>
                  </a:cubicBezTo>
                  <a:cubicBezTo>
                    <a:pt x="15" y="7"/>
                    <a:pt x="15" y="7"/>
                    <a:pt x="16" y="7"/>
                  </a:cubicBezTo>
                  <a:cubicBezTo>
                    <a:pt x="16" y="6"/>
                    <a:pt x="16" y="6"/>
                    <a:pt x="16" y="5"/>
                  </a:cubicBezTo>
                  <a:cubicBezTo>
                    <a:pt x="16" y="5"/>
                    <a:pt x="17" y="5"/>
                    <a:pt x="17" y="5"/>
                  </a:cubicBezTo>
                  <a:cubicBezTo>
                    <a:pt x="17" y="5"/>
                    <a:pt x="17" y="4"/>
                    <a:pt x="17" y="4"/>
                  </a:cubicBezTo>
                  <a:cubicBezTo>
                    <a:pt x="17" y="3"/>
                    <a:pt x="17" y="3"/>
                    <a:pt x="17" y="2"/>
                  </a:cubicBezTo>
                  <a:cubicBezTo>
                    <a:pt x="17" y="2"/>
                    <a:pt x="17" y="1"/>
                    <a:pt x="17" y="0"/>
                  </a:cubicBezTo>
                  <a:cubicBezTo>
                    <a:pt x="17" y="0"/>
                    <a:pt x="16" y="0"/>
                    <a:pt x="16" y="0"/>
                  </a:cubicBezTo>
                  <a:cubicBezTo>
                    <a:pt x="15" y="0"/>
                    <a:pt x="15" y="0"/>
                    <a:pt x="14" y="0"/>
                  </a:cubicBezTo>
                  <a:cubicBezTo>
                    <a:pt x="14" y="1"/>
                    <a:pt x="14" y="2"/>
                    <a:pt x="14" y="2"/>
                  </a:cubicBezTo>
                  <a:cubicBezTo>
                    <a:pt x="14" y="2"/>
                    <a:pt x="13" y="2"/>
                    <a:pt x="13" y="2"/>
                  </a:cubicBezTo>
                  <a:cubicBezTo>
                    <a:pt x="13" y="3"/>
                    <a:pt x="13" y="3"/>
                    <a:pt x="13" y="4"/>
                  </a:cubicBezTo>
                  <a:cubicBezTo>
                    <a:pt x="13" y="4"/>
                    <a:pt x="13" y="5"/>
                    <a:pt x="13" y="5"/>
                  </a:cubicBezTo>
                  <a:cubicBezTo>
                    <a:pt x="13" y="6"/>
                    <a:pt x="13" y="6"/>
                    <a:pt x="13" y="7"/>
                  </a:cubicBezTo>
                  <a:cubicBezTo>
                    <a:pt x="12" y="7"/>
                    <a:pt x="12" y="7"/>
                    <a:pt x="11" y="7"/>
                  </a:cubicBezTo>
                  <a:cubicBezTo>
                    <a:pt x="11" y="7"/>
                    <a:pt x="11" y="8"/>
                    <a:pt x="11" y="8"/>
                  </a:cubicBezTo>
                  <a:cubicBezTo>
                    <a:pt x="11" y="9"/>
                    <a:pt x="11" y="10"/>
                    <a:pt x="11" y="10"/>
                  </a:cubicBezTo>
                  <a:cubicBezTo>
                    <a:pt x="11" y="10"/>
                    <a:pt x="10" y="10"/>
                    <a:pt x="10" y="10"/>
                  </a:cubicBezTo>
                  <a:cubicBezTo>
                    <a:pt x="9" y="10"/>
                    <a:pt x="9" y="10"/>
                    <a:pt x="8" y="10"/>
                  </a:cubicBezTo>
                  <a:cubicBezTo>
                    <a:pt x="8" y="11"/>
                    <a:pt x="8" y="11"/>
                    <a:pt x="8" y="12"/>
                  </a:cubicBezTo>
                  <a:cubicBezTo>
                    <a:pt x="7" y="12"/>
                    <a:pt x="7" y="12"/>
                    <a:pt x="6" y="12"/>
                  </a:cubicBezTo>
                  <a:cubicBezTo>
                    <a:pt x="6" y="12"/>
                    <a:pt x="6" y="13"/>
                    <a:pt x="6" y="13"/>
                  </a:cubicBezTo>
                  <a:cubicBezTo>
                    <a:pt x="6" y="14"/>
                    <a:pt x="6" y="14"/>
                    <a:pt x="6" y="15"/>
                  </a:cubicBezTo>
                  <a:cubicBezTo>
                    <a:pt x="6" y="15"/>
                    <a:pt x="6" y="16"/>
                    <a:pt x="6" y="17"/>
                  </a:cubicBezTo>
                  <a:cubicBezTo>
                    <a:pt x="6" y="17"/>
                    <a:pt x="6" y="18"/>
                    <a:pt x="6" y="18"/>
                  </a:cubicBezTo>
                  <a:cubicBezTo>
                    <a:pt x="7" y="18"/>
                    <a:pt x="7" y="18"/>
                    <a:pt x="8" y="18"/>
                  </a:cubicBezTo>
                  <a:cubicBezTo>
                    <a:pt x="8" y="19"/>
                    <a:pt x="8" y="19"/>
                    <a:pt x="8" y="20"/>
                  </a:cubicBezTo>
                  <a:cubicBezTo>
                    <a:pt x="9" y="20"/>
                    <a:pt x="9" y="20"/>
                    <a:pt x="10" y="20"/>
                  </a:cubicBezTo>
                  <a:cubicBezTo>
                    <a:pt x="10" y="20"/>
                    <a:pt x="11" y="20"/>
                    <a:pt x="11" y="20"/>
                  </a:cubicBezTo>
                  <a:cubicBezTo>
                    <a:pt x="11" y="20"/>
                    <a:pt x="11" y="21"/>
                    <a:pt x="11" y="21"/>
                  </a:cubicBezTo>
                  <a:cubicBezTo>
                    <a:pt x="11" y="22"/>
                    <a:pt x="11" y="22"/>
                    <a:pt x="11" y="23"/>
                  </a:cubicBezTo>
                  <a:cubicBezTo>
                    <a:pt x="11" y="23"/>
                    <a:pt x="10" y="23"/>
                    <a:pt x="10" y="23"/>
                  </a:cubicBezTo>
                  <a:cubicBezTo>
                    <a:pt x="10" y="23"/>
                    <a:pt x="10" y="24"/>
                    <a:pt x="10" y="25"/>
                  </a:cubicBezTo>
                  <a:cubicBezTo>
                    <a:pt x="9" y="25"/>
                    <a:pt x="9" y="25"/>
                    <a:pt x="8" y="25"/>
                  </a:cubicBezTo>
                  <a:cubicBezTo>
                    <a:pt x="8" y="25"/>
                    <a:pt x="8" y="26"/>
                    <a:pt x="8" y="26"/>
                  </a:cubicBezTo>
                  <a:cubicBezTo>
                    <a:pt x="7" y="26"/>
                    <a:pt x="7" y="26"/>
                    <a:pt x="6" y="26"/>
                  </a:cubicBezTo>
                  <a:cubicBezTo>
                    <a:pt x="6" y="27"/>
                    <a:pt x="6" y="27"/>
                    <a:pt x="6" y="28"/>
                  </a:cubicBezTo>
                  <a:cubicBezTo>
                    <a:pt x="6" y="28"/>
                    <a:pt x="6" y="29"/>
                    <a:pt x="6" y="29"/>
                  </a:cubicBezTo>
                  <a:cubicBezTo>
                    <a:pt x="6" y="30"/>
                    <a:pt x="6" y="31"/>
                    <a:pt x="6" y="31"/>
                  </a:cubicBezTo>
                  <a:cubicBezTo>
                    <a:pt x="7" y="31"/>
                    <a:pt x="7" y="31"/>
                    <a:pt x="8" y="31"/>
                  </a:cubicBezTo>
                  <a:cubicBezTo>
                    <a:pt x="8" y="31"/>
                    <a:pt x="8" y="30"/>
                    <a:pt x="8" y="29"/>
                  </a:cubicBezTo>
                  <a:cubicBezTo>
                    <a:pt x="9" y="29"/>
                    <a:pt x="9" y="29"/>
                    <a:pt x="10" y="29"/>
                  </a:cubicBezTo>
                  <a:cubicBezTo>
                    <a:pt x="10" y="29"/>
                    <a:pt x="10" y="28"/>
                    <a:pt x="10" y="28"/>
                  </a:cubicBezTo>
                  <a:cubicBezTo>
                    <a:pt x="10" y="28"/>
                    <a:pt x="11" y="28"/>
                    <a:pt x="11" y="28"/>
                  </a:cubicBezTo>
                  <a:cubicBezTo>
                    <a:pt x="11" y="28"/>
                    <a:pt x="11" y="29"/>
                    <a:pt x="11" y="29"/>
                  </a:cubicBezTo>
                  <a:cubicBezTo>
                    <a:pt x="11" y="30"/>
                    <a:pt x="11" y="31"/>
                    <a:pt x="11" y="31"/>
                  </a:cubicBezTo>
                  <a:cubicBezTo>
                    <a:pt x="11" y="32"/>
                    <a:pt x="11" y="32"/>
                    <a:pt x="11" y="33"/>
                  </a:cubicBezTo>
                  <a:cubicBezTo>
                    <a:pt x="11" y="33"/>
                    <a:pt x="10" y="33"/>
                    <a:pt x="10" y="33"/>
                  </a:cubicBezTo>
                  <a:cubicBezTo>
                    <a:pt x="9" y="33"/>
                    <a:pt x="9" y="33"/>
                    <a:pt x="8" y="33"/>
                  </a:cubicBezTo>
                  <a:cubicBezTo>
                    <a:pt x="7" y="33"/>
                    <a:pt x="7" y="33"/>
                    <a:pt x="6" y="33"/>
                  </a:cubicBezTo>
                  <a:cubicBezTo>
                    <a:pt x="6" y="33"/>
                    <a:pt x="6" y="34"/>
                    <a:pt x="6" y="34"/>
                  </a:cubicBezTo>
                  <a:cubicBezTo>
                    <a:pt x="6" y="34"/>
                    <a:pt x="5" y="34"/>
                    <a:pt x="5" y="34"/>
                  </a:cubicBezTo>
                  <a:cubicBezTo>
                    <a:pt x="5" y="35"/>
                    <a:pt x="5" y="35"/>
                    <a:pt x="5" y="36"/>
                  </a:cubicBezTo>
                  <a:cubicBezTo>
                    <a:pt x="4" y="36"/>
                    <a:pt x="4" y="36"/>
                    <a:pt x="3" y="36"/>
                  </a:cubicBezTo>
                  <a:cubicBezTo>
                    <a:pt x="3" y="36"/>
                    <a:pt x="2" y="36"/>
                    <a:pt x="2" y="36"/>
                  </a:cubicBezTo>
                  <a:cubicBezTo>
                    <a:pt x="2" y="36"/>
                    <a:pt x="2" y="37"/>
                    <a:pt x="2" y="38"/>
                  </a:cubicBezTo>
                  <a:cubicBezTo>
                    <a:pt x="2" y="38"/>
                    <a:pt x="2" y="39"/>
                    <a:pt x="2" y="39"/>
                  </a:cubicBezTo>
                  <a:cubicBezTo>
                    <a:pt x="1" y="39"/>
                    <a:pt x="1" y="39"/>
                    <a:pt x="0" y="39"/>
                  </a:cubicBezTo>
                  <a:cubicBezTo>
                    <a:pt x="0" y="40"/>
                    <a:pt x="0" y="40"/>
                    <a:pt x="0" y="41"/>
                  </a:cubicBezTo>
                  <a:cubicBezTo>
                    <a:pt x="0" y="41"/>
                    <a:pt x="0" y="42"/>
                    <a:pt x="0" y="42"/>
                  </a:cubicBezTo>
                  <a:cubicBezTo>
                    <a:pt x="1" y="42"/>
                    <a:pt x="1" y="42"/>
                    <a:pt x="2" y="42"/>
                  </a:cubicBezTo>
                  <a:cubicBezTo>
                    <a:pt x="2" y="42"/>
                    <a:pt x="2" y="41"/>
                    <a:pt x="2" y="41"/>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54" name="Freeform 41031"/>
            <p:cNvSpPr/>
            <p:nvPr/>
          </p:nvSpPr>
          <p:spPr bwMode="auto">
            <a:xfrm>
              <a:off x="4265" y="1193"/>
              <a:ext cx="29" cy="24"/>
            </a:xfrm>
            <a:custGeom>
              <a:avLst/>
              <a:gdLst>
                <a:gd name="T0" fmla="*/ 24 w 17"/>
                <a:gd name="T1" fmla="*/ 14 h 14"/>
                <a:gd name="T2" fmla="*/ 20 w 17"/>
                <a:gd name="T3" fmla="*/ 14 h 14"/>
                <a:gd name="T4" fmla="*/ 19 w 17"/>
                <a:gd name="T5" fmla="*/ 14 h 14"/>
                <a:gd name="T6" fmla="*/ 19 w 17"/>
                <a:gd name="T7" fmla="*/ 10 h 14"/>
                <a:gd name="T8" fmla="*/ 15 w 17"/>
                <a:gd name="T9" fmla="*/ 10 h 14"/>
                <a:gd name="T10" fmla="*/ 14 w 17"/>
                <a:gd name="T11" fmla="*/ 10 h 14"/>
                <a:gd name="T12" fmla="*/ 10 w 17"/>
                <a:gd name="T13" fmla="*/ 10 h 14"/>
                <a:gd name="T14" fmla="*/ 10 w 17"/>
                <a:gd name="T15" fmla="*/ 7 h 14"/>
                <a:gd name="T16" fmla="*/ 7 w 17"/>
                <a:gd name="T17" fmla="*/ 7 h 14"/>
                <a:gd name="T18" fmla="*/ 7 w 17"/>
                <a:gd name="T19" fmla="*/ 5 h 14"/>
                <a:gd name="T20" fmla="*/ 7 w 17"/>
                <a:gd name="T21" fmla="*/ 2 h 14"/>
                <a:gd name="T22" fmla="*/ 5 w 17"/>
                <a:gd name="T23" fmla="*/ 2 h 14"/>
                <a:gd name="T24" fmla="*/ 5 w 17"/>
                <a:gd name="T25" fmla="*/ 0 h 14"/>
                <a:gd name="T26" fmla="*/ 2 w 17"/>
                <a:gd name="T27" fmla="*/ 0 h 14"/>
                <a:gd name="T28" fmla="*/ 0 w 17"/>
                <a:gd name="T29" fmla="*/ 0 h 14"/>
                <a:gd name="T30" fmla="*/ 0 w 17"/>
                <a:gd name="T31" fmla="*/ 2 h 14"/>
                <a:gd name="T32" fmla="*/ 0 w 17"/>
                <a:gd name="T33" fmla="*/ 5 h 14"/>
                <a:gd name="T34" fmla="*/ 0 w 17"/>
                <a:gd name="T35" fmla="*/ 7 h 14"/>
                <a:gd name="T36" fmla="*/ 2 w 17"/>
                <a:gd name="T37" fmla="*/ 7 h 14"/>
                <a:gd name="T38" fmla="*/ 2 w 17"/>
                <a:gd name="T39" fmla="*/ 10 h 14"/>
                <a:gd name="T40" fmla="*/ 5 w 17"/>
                <a:gd name="T41" fmla="*/ 10 h 14"/>
                <a:gd name="T42" fmla="*/ 5 w 17"/>
                <a:gd name="T43" fmla="*/ 14 h 14"/>
                <a:gd name="T44" fmla="*/ 7 w 17"/>
                <a:gd name="T45" fmla="*/ 14 h 14"/>
                <a:gd name="T46" fmla="*/ 7 w 17"/>
                <a:gd name="T47" fmla="*/ 15 h 14"/>
                <a:gd name="T48" fmla="*/ 10 w 17"/>
                <a:gd name="T49" fmla="*/ 15 h 14"/>
                <a:gd name="T50" fmla="*/ 14 w 17"/>
                <a:gd name="T51" fmla="*/ 15 h 14"/>
                <a:gd name="T52" fmla="*/ 15 w 17"/>
                <a:gd name="T53" fmla="*/ 15 h 14"/>
                <a:gd name="T54" fmla="*/ 15 w 17"/>
                <a:gd name="T55" fmla="*/ 19 h 14"/>
                <a:gd name="T56" fmla="*/ 15 w 17"/>
                <a:gd name="T57" fmla="*/ 22 h 14"/>
                <a:gd name="T58" fmla="*/ 15 w 17"/>
                <a:gd name="T59" fmla="*/ 24 h 14"/>
                <a:gd name="T60" fmla="*/ 19 w 17"/>
                <a:gd name="T61" fmla="*/ 24 h 14"/>
                <a:gd name="T62" fmla="*/ 20 w 17"/>
                <a:gd name="T63" fmla="*/ 24 h 14"/>
                <a:gd name="T64" fmla="*/ 24 w 17"/>
                <a:gd name="T65" fmla="*/ 24 h 14"/>
                <a:gd name="T66" fmla="*/ 24 w 17"/>
                <a:gd name="T67" fmla="*/ 22 h 14"/>
                <a:gd name="T68" fmla="*/ 24 w 17"/>
                <a:gd name="T69" fmla="*/ 19 h 14"/>
                <a:gd name="T70" fmla="*/ 26 w 17"/>
                <a:gd name="T71" fmla="*/ 19 h 14"/>
                <a:gd name="T72" fmla="*/ 26 w 17"/>
                <a:gd name="T73" fmla="*/ 15 h 14"/>
                <a:gd name="T74" fmla="*/ 29 w 17"/>
                <a:gd name="T75" fmla="*/ 15 h 14"/>
                <a:gd name="T76" fmla="*/ 29 w 17"/>
                <a:gd name="T77" fmla="*/ 14 h 14"/>
                <a:gd name="T78" fmla="*/ 26 w 17"/>
                <a:gd name="T79" fmla="*/ 14 h 14"/>
                <a:gd name="T80" fmla="*/ 24 w 17"/>
                <a:gd name="T81" fmla="*/ 14 h 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7" h="14">
                  <a:moveTo>
                    <a:pt x="14" y="8"/>
                  </a:moveTo>
                  <a:cubicBezTo>
                    <a:pt x="13" y="8"/>
                    <a:pt x="13" y="8"/>
                    <a:pt x="12" y="8"/>
                  </a:cubicBezTo>
                  <a:cubicBezTo>
                    <a:pt x="12" y="8"/>
                    <a:pt x="11" y="8"/>
                    <a:pt x="11" y="8"/>
                  </a:cubicBezTo>
                  <a:cubicBezTo>
                    <a:pt x="11" y="7"/>
                    <a:pt x="11" y="7"/>
                    <a:pt x="11" y="6"/>
                  </a:cubicBezTo>
                  <a:cubicBezTo>
                    <a:pt x="10" y="6"/>
                    <a:pt x="10" y="6"/>
                    <a:pt x="9" y="6"/>
                  </a:cubicBezTo>
                  <a:cubicBezTo>
                    <a:pt x="9" y="6"/>
                    <a:pt x="8" y="6"/>
                    <a:pt x="8" y="6"/>
                  </a:cubicBezTo>
                  <a:cubicBezTo>
                    <a:pt x="7" y="6"/>
                    <a:pt x="6" y="6"/>
                    <a:pt x="6" y="6"/>
                  </a:cubicBezTo>
                  <a:cubicBezTo>
                    <a:pt x="6" y="6"/>
                    <a:pt x="6" y="5"/>
                    <a:pt x="6" y="4"/>
                  </a:cubicBezTo>
                  <a:cubicBezTo>
                    <a:pt x="5" y="4"/>
                    <a:pt x="5" y="4"/>
                    <a:pt x="4" y="4"/>
                  </a:cubicBezTo>
                  <a:cubicBezTo>
                    <a:pt x="4" y="4"/>
                    <a:pt x="4" y="3"/>
                    <a:pt x="4" y="3"/>
                  </a:cubicBezTo>
                  <a:cubicBezTo>
                    <a:pt x="4" y="2"/>
                    <a:pt x="4" y="2"/>
                    <a:pt x="4" y="1"/>
                  </a:cubicBezTo>
                  <a:cubicBezTo>
                    <a:pt x="4" y="1"/>
                    <a:pt x="3" y="1"/>
                    <a:pt x="3" y="1"/>
                  </a:cubicBezTo>
                  <a:cubicBezTo>
                    <a:pt x="3" y="1"/>
                    <a:pt x="3" y="0"/>
                    <a:pt x="3" y="0"/>
                  </a:cubicBezTo>
                  <a:cubicBezTo>
                    <a:pt x="2" y="0"/>
                    <a:pt x="2" y="0"/>
                    <a:pt x="1" y="0"/>
                  </a:cubicBezTo>
                  <a:cubicBezTo>
                    <a:pt x="1" y="0"/>
                    <a:pt x="0" y="0"/>
                    <a:pt x="0" y="0"/>
                  </a:cubicBezTo>
                  <a:cubicBezTo>
                    <a:pt x="0" y="0"/>
                    <a:pt x="0" y="1"/>
                    <a:pt x="0" y="1"/>
                  </a:cubicBezTo>
                  <a:cubicBezTo>
                    <a:pt x="0" y="2"/>
                    <a:pt x="0" y="2"/>
                    <a:pt x="0" y="3"/>
                  </a:cubicBezTo>
                  <a:cubicBezTo>
                    <a:pt x="0" y="3"/>
                    <a:pt x="0" y="4"/>
                    <a:pt x="0" y="4"/>
                  </a:cubicBezTo>
                  <a:cubicBezTo>
                    <a:pt x="0" y="4"/>
                    <a:pt x="1" y="4"/>
                    <a:pt x="1" y="4"/>
                  </a:cubicBezTo>
                  <a:cubicBezTo>
                    <a:pt x="1" y="5"/>
                    <a:pt x="1" y="6"/>
                    <a:pt x="1" y="6"/>
                  </a:cubicBezTo>
                  <a:cubicBezTo>
                    <a:pt x="2" y="6"/>
                    <a:pt x="2" y="6"/>
                    <a:pt x="3" y="6"/>
                  </a:cubicBezTo>
                  <a:cubicBezTo>
                    <a:pt x="3" y="7"/>
                    <a:pt x="3" y="7"/>
                    <a:pt x="3" y="8"/>
                  </a:cubicBezTo>
                  <a:cubicBezTo>
                    <a:pt x="3" y="8"/>
                    <a:pt x="4" y="8"/>
                    <a:pt x="4" y="8"/>
                  </a:cubicBezTo>
                  <a:cubicBezTo>
                    <a:pt x="4" y="8"/>
                    <a:pt x="4" y="9"/>
                    <a:pt x="4" y="9"/>
                  </a:cubicBezTo>
                  <a:cubicBezTo>
                    <a:pt x="5" y="9"/>
                    <a:pt x="5" y="9"/>
                    <a:pt x="6" y="9"/>
                  </a:cubicBezTo>
                  <a:cubicBezTo>
                    <a:pt x="6" y="9"/>
                    <a:pt x="7" y="9"/>
                    <a:pt x="8" y="9"/>
                  </a:cubicBezTo>
                  <a:cubicBezTo>
                    <a:pt x="8" y="9"/>
                    <a:pt x="9" y="9"/>
                    <a:pt x="9" y="9"/>
                  </a:cubicBezTo>
                  <a:cubicBezTo>
                    <a:pt x="9" y="10"/>
                    <a:pt x="9" y="10"/>
                    <a:pt x="9" y="11"/>
                  </a:cubicBezTo>
                  <a:cubicBezTo>
                    <a:pt x="9" y="12"/>
                    <a:pt x="9" y="12"/>
                    <a:pt x="9" y="13"/>
                  </a:cubicBezTo>
                  <a:cubicBezTo>
                    <a:pt x="9" y="13"/>
                    <a:pt x="9" y="14"/>
                    <a:pt x="9" y="14"/>
                  </a:cubicBezTo>
                  <a:cubicBezTo>
                    <a:pt x="10" y="14"/>
                    <a:pt x="10" y="14"/>
                    <a:pt x="11" y="14"/>
                  </a:cubicBezTo>
                  <a:cubicBezTo>
                    <a:pt x="11" y="14"/>
                    <a:pt x="12" y="14"/>
                    <a:pt x="12" y="14"/>
                  </a:cubicBezTo>
                  <a:cubicBezTo>
                    <a:pt x="13" y="14"/>
                    <a:pt x="13" y="14"/>
                    <a:pt x="14" y="14"/>
                  </a:cubicBezTo>
                  <a:cubicBezTo>
                    <a:pt x="14" y="14"/>
                    <a:pt x="14" y="13"/>
                    <a:pt x="14" y="13"/>
                  </a:cubicBezTo>
                  <a:cubicBezTo>
                    <a:pt x="14" y="12"/>
                    <a:pt x="14" y="12"/>
                    <a:pt x="14" y="11"/>
                  </a:cubicBezTo>
                  <a:cubicBezTo>
                    <a:pt x="14" y="11"/>
                    <a:pt x="15" y="11"/>
                    <a:pt x="15" y="11"/>
                  </a:cubicBezTo>
                  <a:cubicBezTo>
                    <a:pt x="15" y="10"/>
                    <a:pt x="15" y="10"/>
                    <a:pt x="15" y="9"/>
                  </a:cubicBezTo>
                  <a:cubicBezTo>
                    <a:pt x="16" y="9"/>
                    <a:pt x="16" y="9"/>
                    <a:pt x="17" y="9"/>
                  </a:cubicBezTo>
                  <a:cubicBezTo>
                    <a:pt x="17" y="9"/>
                    <a:pt x="17" y="8"/>
                    <a:pt x="17" y="8"/>
                  </a:cubicBezTo>
                  <a:cubicBezTo>
                    <a:pt x="16" y="8"/>
                    <a:pt x="16" y="8"/>
                    <a:pt x="15" y="8"/>
                  </a:cubicBezTo>
                  <a:cubicBezTo>
                    <a:pt x="15" y="8"/>
                    <a:pt x="14" y="8"/>
                    <a:pt x="14" y="8"/>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55" name="Freeform 41032"/>
            <p:cNvSpPr/>
            <p:nvPr/>
          </p:nvSpPr>
          <p:spPr bwMode="auto">
            <a:xfrm>
              <a:off x="4111" y="1066"/>
              <a:ext cx="4" cy="3"/>
            </a:xfrm>
            <a:custGeom>
              <a:avLst/>
              <a:gdLst>
                <a:gd name="T0" fmla="*/ 0 w 2"/>
                <a:gd name="T1" fmla="*/ 3 h 2"/>
                <a:gd name="T2" fmla="*/ 4 w 2"/>
                <a:gd name="T3" fmla="*/ 3 h 2"/>
                <a:gd name="T4" fmla="*/ 4 w 2"/>
                <a:gd name="T5" fmla="*/ 0 h 2"/>
                <a:gd name="T6" fmla="*/ 0 w 2"/>
                <a:gd name="T7" fmla="*/ 0 h 2"/>
                <a:gd name="T8" fmla="*/ 0 w 2"/>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2"/>
                  </a:moveTo>
                  <a:cubicBezTo>
                    <a:pt x="1" y="2"/>
                    <a:pt x="1" y="2"/>
                    <a:pt x="2" y="2"/>
                  </a:cubicBezTo>
                  <a:cubicBezTo>
                    <a:pt x="2" y="1"/>
                    <a:pt x="2" y="1"/>
                    <a:pt x="2" y="0"/>
                  </a:cubicBezTo>
                  <a:cubicBezTo>
                    <a:pt x="1" y="0"/>
                    <a:pt x="1"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56" name="Freeform 41033"/>
            <p:cNvSpPr/>
            <p:nvPr/>
          </p:nvSpPr>
          <p:spPr bwMode="auto">
            <a:xfrm>
              <a:off x="4103" y="1043"/>
              <a:ext cx="3" cy="5"/>
            </a:xfrm>
            <a:custGeom>
              <a:avLst/>
              <a:gdLst>
                <a:gd name="T0" fmla="*/ 3 w 2"/>
                <a:gd name="T1" fmla="*/ 3 h 3"/>
                <a:gd name="T2" fmla="*/ 3 w 2"/>
                <a:gd name="T3" fmla="*/ 0 h 3"/>
                <a:gd name="T4" fmla="*/ 0 w 2"/>
                <a:gd name="T5" fmla="*/ 0 h 3"/>
                <a:gd name="T6" fmla="*/ 0 w 2"/>
                <a:gd name="T7" fmla="*/ 3 h 3"/>
                <a:gd name="T8" fmla="*/ 0 w 2"/>
                <a:gd name="T9" fmla="*/ 5 h 3"/>
                <a:gd name="T10" fmla="*/ 3 w 2"/>
                <a:gd name="T11" fmla="*/ 5 h 3"/>
                <a:gd name="T12" fmla="*/ 3 w 2"/>
                <a:gd name="T13" fmla="*/ 3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3">
                  <a:moveTo>
                    <a:pt x="2" y="2"/>
                  </a:moveTo>
                  <a:cubicBezTo>
                    <a:pt x="2" y="1"/>
                    <a:pt x="2" y="1"/>
                    <a:pt x="2" y="0"/>
                  </a:cubicBezTo>
                  <a:cubicBezTo>
                    <a:pt x="1" y="0"/>
                    <a:pt x="1" y="0"/>
                    <a:pt x="0" y="0"/>
                  </a:cubicBezTo>
                  <a:cubicBezTo>
                    <a:pt x="0" y="1"/>
                    <a:pt x="0" y="1"/>
                    <a:pt x="0" y="2"/>
                  </a:cubicBezTo>
                  <a:cubicBezTo>
                    <a:pt x="0" y="2"/>
                    <a:pt x="0" y="3"/>
                    <a:pt x="0" y="3"/>
                  </a:cubicBezTo>
                  <a:cubicBezTo>
                    <a:pt x="1" y="3"/>
                    <a:pt x="1" y="3"/>
                    <a:pt x="2" y="3"/>
                  </a:cubicBezTo>
                  <a:cubicBezTo>
                    <a:pt x="2" y="3"/>
                    <a:pt x="2" y="2"/>
                    <a:pt x="2"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57" name="Freeform 41034"/>
            <p:cNvSpPr/>
            <p:nvPr/>
          </p:nvSpPr>
          <p:spPr bwMode="auto">
            <a:xfrm>
              <a:off x="4106" y="1048"/>
              <a:ext cx="5" cy="13"/>
            </a:xfrm>
            <a:custGeom>
              <a:avLst/>
              <a:gdLst>
                <a:gd name="T0" fmla="*/ 0 w 3"/>
                <a:gd name="T1" fmla="*/ 7 h 7"/>
                <a:gd name="T2" fmla="*/ 0 w 3"/>
                <a:gd name="T3" fmla="*/ 9 h 7"/>
                <a:gd name="T4" fmla="*/ 2 w 3"/>
                <a:gd name="T5" fmla="*/ 9 h 7"/>
                <a:gd name="T6" fmla="*/ 2 w 3"/>
                <a:gd name="T7" fmla="*/ 13 h 7"/>
                <a:gd name="T8" fmla="*/ 5 w 3"/>
                <a:gd name="T9" fmla="*/ 13 h 7"/>
                <a:gd name="T10" fmla="*/ 5 w 3"/>
                <a:gd name="T11" fmla="*/ 9 h 7"/>
                <a:gd name="T12" fmla="*/ 5 w 3"/>
                <a:gd name="T13" fmla="*/ 7 h 7"/>
                <a:gd name="T14" fmla="*/ 2 w 3"/>
                <a:gd name="T15" fmla="*/ 7 h 7"/>
                <a:gd name="T16" fmla="*/ 2 w 3"/>
                <a:gd name="T17" fmla="*/ 4 h 7"/>
                <a:gd name="T18" fmla="*/ 2 w 3"/>
                <a:gd name="T19" fmla="*/ 0 h 7"/>
                <a:gd name="T20" fmla="*/ 0 w 3"/>
                <a:gd name="T21" fmla="*/ 0 h 7"/>
                <a:gd name="T22" fmla="*/ 0 w 3"/>
                <a:gd name="T23" fmla="*/ 4 h 7"/>
                <a:gd name="T24" fmla="*/ 0 w 3"/>
                <a:gd name="T25" fmla="*/ 7 h 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7">
                  <a:moveTo>
                    <a:pt x="0" y="4"/>
                  </a:moveTo>
                  <a:cubicBezTo>
                    <a:pt x="0" y="4"/>
                    <a:pt x="0" y="5"/>
                    <a:pt x="0" y="5"/>
                  </a:cubicBezTo>
                  <a:cubicBezTo>
                    <a:pt x="0" y="5"/>
                    <a:pt x="1" y="5"/>
                    <a:pt x="1" y="5"/>
                  </a:cubicBezTo>
                  <a:cubicBezTo>
                    <a:pt x="1" y="6"/>
                    <a:pt x="1" y="6"/>
                    <a:pt x="1" y="7"/>
                  </a:cubicBezTo>
                  <a:cubicBezTo>
                    <a:pt x="2" y="7"/>
                    <a:pt x="2" y="7"/>
                    <a:pt x="3" y="7"/>
                  </a:cubicBezTo>
                  <a:cubicBezTo>
                    <a:pt x="3" y="6"/>
                    <a:pt x="3" y="6"/>
                    <a:pt x="3" y="5"/>
                  </a:cubicBezTo>
                  <a:cubicBezTo>
                    <a:pt x="3" y="5"/>
                    <a:pt x="3" y="4"/>
                    <a:pt x="3" y="4"/>
                  </a:cubicBezTo>
                  <a:cubicBezTo>
                    <a:pt x="2" y="4"/>
                    <a:pt x="2" y="4"/>
                    <a:pt x="1" y="4"/>
                  </a:cubicBezTo>
                  <a:cubicBezTo>
                    <a:pt x="1" y="3"/>
                    <a:pt x="1" y="3"/>
                    <a:pt x="1" y="2"/>
                  </a:cubicBezTo>
                  <a:cubicBezTo>
                    <a:pt x="1" y="2"/>
                    <a:pt x="1" y="1"/>
                    <a:pt x="1" y="0"/>
                  </a:cubicBezTo>
                  <a:cubicBezTo>
                    <a:pt x="1" y="0"/>
                    <a:pt x="0" y="0"/>
                    <a:pt x="0" y="0"/>
                  </a:cubicBezTo>
                  <a:cubicBezTo>
                    <a:pt x="0" y="1"/>
                    <a:pt x="0" y="2"/>
                    <a:pt x="0" y="2"/>
                  </a:cubicBezTo>
                  <a:cubicBezTo>
                    <a:pt x="0" y="3"/>
                    <a:pt x="0" y="3"/>
                    <a:pt x="0"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58" name="Freeform 41035"/>
            <p:cNvSpPr/>
            <p:nvPr/>
          </p:nvSpPr>
          <p:spPr bwMode="auto">
            <a:xfrm>
              <a:off x="3782" y="1395"/>
              <a:ext cx="2" cy="3"/>
            </a:xfrm>
            <a:custGeom>
              <a:avLst/>
              <a:gdLst>
                <a:gd name="T0" fmla="*/ 0 w 1"/>
                <a:gd name="T1" fmla="*/ 3 h 2"/>
                <a:gd name="T2" fmla="*/ 2 w 1"/>
                <a:gd name="T3" fmla="*/ 3 h 2"/>
                <a:gd name="T4" fmla="*/ 2 w 1"/>
                <a:gd name="T5" fmla="*/ 0 h 2"/>
                <a:gd name="T6" fmla="*/ 0 w 1"/>
                <a:gd name="T7" fmla="*/ 0 h 2"/>
                <a:gd name="T8" fmla="*/ 0 w 1"/>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2"/>
                  </a:moveTo>
                  <a:cubicBezTo>
                    <a:pt x="0" y="2"/>
                    <a:pt x="1" y="2"/>
                    <a:pt x="1" y="2"/>
                  </a:cubicBezTo>
                  <a:cubicBezTo>
                    <a:pt x="1" y="1"/>
                    <a:pt x="1" y="0"/>
                    <a:pt x="1" y="0"/>
                  </a:cubicBezTo>
                  <a:cubicBezTo>
                    <a:pt x="1" y="0"/>
                    <a:pt x="0" y="0"/>
                    <a:pt x="0" y="0"/>
                  </a:cubicBezTo>
                  <a:cubicBezTo>
                    <a:pt x="0" y="0"/>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59" name="Freeform 41036"/>
            <p:cNvSpPr/>
            <p:nvPr/>
          </p:nvSpPr>
          <p:spPr bwMode="auto">
            <a:xfrm>
              <a:off x="3739" y="937"/>
              <a:ext cx="21" cy="10"/>
            </a:xfrm>
            <a:custGeom>
              <a:avLst/>
              <a:gdLst>
                <a:gd name="T0" fmla="*/ 2 w 12"/>
                <a:gd name="T1" fmla="*/ 5 h 6"/>
                <a:gd name="T2" fmla="*/ 5 w 12"/>
                <a:gd name="T3" fmla="*/ 5 h 6"/>
                <a:gd name="T4" fmla="*/ 7 w 12"/>
                <a:gd name="T5" fmla="*/ 5 h 6"/>
                <a:gd name="T6" fmla="*/ 7 w 12"/>
                <a:gd name="T7" fmla="*/ 8 h 6"/>
                <a:gd name="T8" fmla="*/ 11 w 12"/>
                <a:gd name="T9" fmla="*/ 8 h 6"/>
                <a:gd name="T10" fmla="*/ 12 w 12"/>
                <a:gd name="T11" fmla="*/ 8 h 6"/>
                <a:gd name="T12" fmla="*/ 12 w 12"/>
                <a:gd name="T13" fmla="*/ 10 h 6"/>
                <a:gd name="T14" fmla="*/ 16 w 12"/>
                <a:gd name="T15" fmla="*/ 10 h 6"/>
                <a:gd name="T16" fmla="*/ 19 w 12"/>
                <a:gd name="T17" fmla="*/ 10 h 6"/>
                <a:gd name="T18" fmla="*/ 19 w 12"/>
                <a:gd name="T19" fmla="*/ 8 h 6"/>
                <a:gd name="T20" fmla="*/ 21 w 12"/>
                <a:gd name="T21" fmla="*/ 8 h 6"/>
                <a:gd name="T22" fmla="*/ 21 w 12"/>
                <a:gd name="T23" fmla="*/ 5 h 6"/>
                <a:gd name="T24" fmla="*/ 19 w 12"/>
                <a:gd name="T25" fmla="*/ 5 h 6"/>
                <a:gd name="T26" fmla="*/ 19 w 12"/>
                <a:gd name="T27" fmla="*/ 2 h 6"/>
                <a:gd name="T28" fmla="*/ 16 w 12"/>
                <a:gd name="T29" fmla="*/ 2 h 6"/>
                <a:gd name="T30" fmla="*/ 12 w 12"/>
                <a:gd name="T31" fmla="*/ 2 h 6"/>
                <a:gd name="T32" fmla="*/ 11 w 12"/>
                <a:gd name="T33" fmla="*/ 2 h 6"/>
                <a:gd name="T34" fmla="*/ 7 w 12"/>
                <a:gd name="T35" fmla="*/ 2 h 6"/>
                <a:gd name="T36" fmla="*/ 5 w 12"/>
                <a:gd name="T37" fmla="*/ 2 h 6"/>
                <a:gd name="T38" fmla="*/ 5 w 12"/>
                <a:gd name="T39" fmla="*/ 0 h 6"/>
                <a:gd name="T40" fmla="*/ 2 w 12"/>
                <a:gd name="T41" fmla="*/ 0 h 6"/>
                <a:gd name="T42" fmla="*/ 0 w 12"/>
                <a:gd name="T43" fmla="*/ 0 h 6"/>
                <a:gd name="T44" fmla="*/ 0 w 12"/>
                <a:gd name="T45" fmla="*/ 2 h 6"/>
                <a:gd name="T46" fmla="*/ 2 w 12"/>
                <a:gd name="T47" fmla="*/ 2 h 6"/>
                <a:gd name="T48" fmla="*/ 2 w 12"/>
                <a:gd name="T49" fmla="*/ 5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2" h="6">
                  <a:moveTo>
                    <a:pt x="1" y="3"/>
                  </a:moveTo>
                  <a:cubicBezTo>
                    <a:pt x="2" y="3"/>
                    <a:pt x="2" y="3"/>
                    <a:pt x="3" y="3"/>
                  </a:cubicBezTo>
                  <a:cubicBezTo>
                    <a:pt x="3" y="3"/>
                    <a:pt x="4" y="3"/>
                    <a:pt x="4" y="3"/>
                  </a:cubicBezTo>
                  <a:cubicBezTo>
                    <a:pt x="4" y="4"/>
                    <a:pt x="4" y="4"/>
                    <a:pt x="4" y="5"/>
                  </a:cubicBezTo>
                  <a:cubicBezTo>
                    <a:pt x="5" y="5"/>
                    <a:pt x="5" y="5"/>
                    <a:pt x="6" y="5"/>
                  </a:cubicBezTo>
                  <a:cubicBezTo>
                    <a:pt x="6" y="5"/>
                    <a:pt x="7" y="5"/>
                    <a:pt x="7" y="5"/>
                  </a:cubicBezTo>
                  <a:cubicBezTo>
                    <a:pt x="7" y="5"/>
                    <a:pt x="7" y="6"/>
                    <a:pt x="7" y="6"/>
                  </a:cubicBezTo>
                  <a:cubicBezTo>
                    <a:pt x="8" y="6"/>
                    <a:pt x="9" y="6"/>
                    <a:pt x="9" y="6"/>
                  </a:cubicBezTo>
                  <a:cubicBezTo>
                    <a:pt x="10" y="6"/>
                    <a:pt x="10" y="6"/>
                    <a:pt x="11" y="6"/>
                  </a:cubicBezTo>
                  <a:cubicBezTo>
                    <a:pt x="11" y="6"/>
                    <a:pt x="11" y="5"/>
                    <a:pt x="11" y="5"/>
                  </a:cubicBezTo>
                  <a:cubicBezTo>
                    <a:pt x="11" y="5"/>
                    <a:pt x="12" y="5"/>
                    <a:pt x="12" y="5"/>
                  </a:cubicBezTo>
                  <a:cubicBezTo>
                    <a:pt x="12" y="4"/>
                    <a:pt x="12" y="4"/>
                    <a:pt x="12" y="3"/>
                  </a:cubicBezTo>
                  <a:cubicBezTo>
                    <a:pt x="12" y="3"/>
                    <a:pt x="11" y="3"/>
                    <a:pt x="11" y="3"/>
                  </a:cubicBezTo>
                  <a:cubicBezTo>
                    <a:pt x="11" y="3"/>
                    <a:pt x="11" y="2"/>
                    <a:pt x="11" y="1"/>
                  </a:cubicBezTo>
                  <a:cubicBezTo>
                    <a:pt x="10" y="1"/>
                    <a:pt x="10" y="1"/>
                    <a:pt x="9" y="1"/>
                  </a:cubicBezTo>
                  <a:cubicBezTo>
                    <a:pt x="9" y="1"/>
                    <a:pt x="8" y="1"/>
                    <a:pt x="7" y="1"/>
                  </a:cubicBezTo>
                  <a:cubicBezTo>
                    <a:pt x="7" y="1"/>
                    <a:pt x="6" y="1"/>
                    <a:pt x="6" y="1"/>
                  </a:cubicBezTo>
                  <a:cubicBezTo>
                    <a:pt x="5" y="1"/>
                    <a:pt x="5" y="1"/>
                    <a:pt x="4" y="1"/>
                  </a:cubicBezTo>
                  <a:cubicBezTo>
                    <a:pt x="4" y="1"/>
                    <a:pt x="3" y="1"/>
                    <a:pt x="3" y="1"/>
                  </a:cubicBezTo>
                  <a:cubicBezTo>
                    <a:pt x="3" y="1"/>
                    <a:pt x="3" y="0"/>
                    <a:pt x="3" y="0"/>
                  </a:cubicBezTo>
                  <a:cubicBezTo>
                    <a:pt x="2" y="0"/>
                    <a:pt x="2" y="0"/>
                    <a:pt x="1" y="0"/>
                  </a:cubicBezTo>
                  <a:cubicBezTo>
                    <a:pt x="1" y="0"/>
                    <a:pt x="0" y="0"/>
                    <a:pt x="0" y="0"/>
                  </a:cubicBezTo>
                  <a:cubicBezTo>
                    <a:pt x="0" y="0"/>
                    <a:pt x="0" y="1"/>
                    <a:pt x="0" y="1"/>
                  </a:cubicBezTo>
                  <a:cubicBezTo>
                    <a:pt x="0" y="1"/>
                    <a:pt x="1" y="1"/>
                    <a:pt x="1" y="1"/>
                  </a:cubicBezTo>
                  <a:cubicBezTo>
                    <a:pt x="1" y="2"/>
                    <a:pt x="1" y="3"/>
                    <a:pt x="1"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60" name="Freeform 41037"/>
            <p:cNvSpPr/>
            <p:nvPr/>
          </p:nvSpPr>
          <p:spPr bwMode="auto">
            <a:xfrm>
              <a:off x="3765" y="939"/>
              <a:ext cx="9" cy="12"/>
            </a:xfrm>
            <a:custGeom>
              <a:avLst/>
              <a:gdLst>
                <a:gd name="T0" fmla="*/ 4 w 5"/>
                <a:gd name="T1" fmla="*/ 9 h 7"/>
                <a:gd name="T2" fmla="*/ 7 w 5"/>
                <a:gd name="T3" fmla="*/ 9 h 7"/>
                <a:gd name="T4" fmla="*/ 9 w 5"/>
                <a:gd name="T5" fmla="*/ 9 h 7"/>
                <a:gd name="T6" fmla="*/ 9 w 5"/>
                <a:gd name="T7" fmla="*/ 7 h 7"/>
                <a:gd name="T8" fmla="*/ 9 w 5"/>
                <a:gd name="T9" fmla="*/ 3 h 7"/>
                <a:gd name="T10" fmla="*/ 9 w 5"/>
                <a:gd name="T11" fmla="*/ 0 h 7"/>
                <a:gd name="T12" fmla="*/ 7 w 5"/>
                <a:gd name="T13" fmla="*/ 0 h 7"/>
                <a:gd name="T14" fmla="*/ 7 w 5"/>
                <a:gd name="T15" fmla="*/ 3 h 7"/>
                <a:gd name="T16" fmla="*/ 7 w 5"/>
                <a:gd name="T17" fmla="*/ 7 h 7"/>
                <a:gd name="T18" fmla="*/ 4 w 5"/>
                <a:gd name="T19" fmla="*/ 7 h 7"/>
                <a:gd name="T20" fmla="*/ 0 w 5"/>
                <a:gd name="T21" fmla="*/ 7 h 7"/>
                <a:gd name="T22" fmla="*/ 0 w 5"/>
                <a:gd name="T23" fmla="*/ 9 h 7"/>
                <a:gd name="T24" fmla="*/ 0 w 5"/>
                <a:gd name="T25" fmla="*/ 12 h 7"/>
                <a:gd name="T26" fmla="*/ 4 w 5"/>
                <a:gd name="T27" fmla="*/ 12 h 7"/>
                <a:gd name="T28" fmla="*/ 4 w 5"/>
                <a:gd name="T29" fmla="*/ 9 h 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 h="7">
                  <a:moveTo>
                    <a:pt x="2" y="5"/>
                  </a:moveTo>
                  <a:cubicBezTo>
                    <a:pt x="2" y="5"/>
                    <a:pt x="3" y="5"/>
                    <a:pt x="4" y="5"/>
                  </a:cubicBezTo>
                  <a:cubicBezTo>
                    <a:pt x="4" y="5"/>
                    <a:pt x="5" y="5"/>
                    <a:pt x="5" y="5"/>
                  </a:cubicBezTo>
                  <a:cubicBezTo>
                    <a:pt x="5" y="5"/>
                    <a:pt x="5" y="4"/>
                    <a:pt x="5" y="4"/>
                  </a:cubicBezTo>
                  <a:cubicBezTo>
                    <a:pt x="5" y="3"/>
                    <a:pt x="5" y="3"/>
                    <a:pt x="5" y="2"/>
                  </a:cubicBezTo>
                  <a:cubicBezTo>
                    <a:pt x="5" y="2"/>
                    <a:pt x="5" y="1"/>
                    <a:pt x="5" y="0"/>
                  </a:cubicBezTo>
                  <a:cubicBezTo>
                    <a:pt x="5" y="0"/>
                    <a:pt x="4" y="0"/>
                    <a:pt x="4" y="0"/>
                  </a:cubicBezTo>
                  <a:cubicBezTo>
                    <a:pt x="4" y="1"/>
                    <a:pt x="4" y="2"/>
                    <a:pt x="4" y="2"/>
                  </a:cubicBezTo>
                  <a:cubicBezTo>
                    <a:pt x="4" y="3"/>
                    <a:pt x="4" y="3"/>
                    <a:pt x="4" y="4"/>
                  </a:cubicBezTo>
                  <a:cubicBezTo>
                    <a:pt x="3" y="4"/>
                    <a:pt x="2" y="4"/>
                    <a:pt x="2" y="4"/>
                  </a:cubicBezTo>
                  <a:cubicBezTo>
                    <a:pt x="1" y="4"/>
                    <a:pt x="1" y="4"/>
                    <a:pt x="0" y="4"/>
                  </a:cubicBezTo>
                  <a:cubicBezTo>
                    <a:pt x="0" y="4"/>
                    <a:pt x="0" y="5"/>
                    <a:pt x="0" y="5"/>
                  </a:cubicBezTo>
                  <a:cubicBezTo>
                    <a:pt x="0" y="6"/>
                    <a:pt x="0" y="6"/>
                    <a:pt x="0" y="7"/>
                  </a:cubicBezTo>
                  <a:cubicBezTo>
                    <a:pt x="1" y="7"/>
                    <a:pt x="1" y="7"/>
                    <a:pt x="2" y="7"/>
                  </a:cubicBezTo>
                  <a:cubicBezTo>
                    <a:pt x="2" y="6"/>
                    <a:pt x="2" y="6"/>
                    <a:pt x="2" y="5"/>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61" name="Freeform 41038"/>
            <p:cNvSpPr/>
            <p:nvPr/>
          </p:nvSpPr>
          <p:spPr bwMode="auto">
            <a:xfrm>
              <a:off x="3828" y="860"/>
              <a:ext cx="14" cy="13"/>
            </a:xfrm>
            <a:custGeom>
              <a:avLst/>
              <a:gdLst>
                <a:gd name="T0" fmla="*/ 4 w 8"/>
                <a:gd name="T1" fmla="*/ 7 h 7"/>
                <a:gd name="T2" fmla="*/ 4 w 8"/>
                <a:gd name="T3" fmla="*/ 9 h 7"/>
                <a:gd name="T4" fmla="*/ 4 w 8"/>
                <a:gd name="T5" fmla="*/ 13 h 7"/>
                <a:gd name="T6" fmla="*/ 5 w 8"/>
                <a:gd name="T7" fmla="*/ 13 h 7"/>
                <a:gd name="T8" fmla="*/ 9 w 8"/>
                <a:gd name="T9" fmla="*/ 13 h 7"/>
                <a:gd name="T10" fmla="*/ 9 w 8"/>
                <a:gd name="T11" fmla="*/ 9 h 7"/>
                <a:gd name="T12" fmla="*/ 5 w 8"/>
                <a:gd name="T13" fmla="*/ 9 h 7"/>
                <a:gd name="T14" fmla="*/ 5 w 8"/>
                <a:gd name="T15" fmla="*/ 7 h 7"/>
                <a:gd name="T16" fmla="*/ 5 w 8"/>
                <a:gd name="T17" fmla="*/ 4 h 7"/>
                <a:gd name="T18" fmla="*/ 9 w 8"/>
                <a:gd name="T19" fmla="*/ 4 h 7"/>
                <a:gd name="T20" fmla="*/ 12 w 8"/>
                <a:gd name="T21" fmla="*/ 4 h 7"/>
                <a:gd name="T22" fmla="*/ 14 w 8"/>
                <a:gd name="T23" fmla="*/ 4 h 7"/>
                <a:gd name="T24" fmla="*/ 14 w 8"/>
                <a:gd name="T25" fmla="*/ 0 h 7"/>
                <a:gd name="T26" fmla="*/ 12 w 8"/>
                <a:gd name="T27" fmla="*/ 0 h 7"/>
                <a:gd name="T28" fmla="*/ 9 w 8"/>
                <a:gd name="T29" fmla="*/ 0 h 7"/>
                <a:gd name="T30" fmla="*/ 5 w 8"/>
                <a:gd name="T31" fmla="*/ 0 h 7"/>
                <a:gd name="T32" fmla="*/ 4 w 8"/>
                <a:gd name="T33" fmla="*/ 0 h 7"/>
                <a:gd name="T34" fmla="*/ 0 w 8"/>
                <a:gd name="T35" fmla="*/ 0 h 7"/>
                <a:gd name="T36" fmla="*/ 0 w 8"/>
                <a:gd name="T37" fmla="*/ 4 h 7"/>
                <a:gd name="T38" fmla="*/ 4 w 8"/>
                <a:gd name="T39" fmla="*/ 4 h 7"/>
                <a:gd name="T40" fmla="*/ 4 w 8"/>
                <a:gd name="T41" fmla="*/ 7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7">
                  <a:moveTo>
                    <a:pt x="2" y="4"/>
                  </a:moveTo>
                  <a:cubicBezTo>
                    <a:pt x="2" y="4"/>
                    <a:pt x="2" y="5"/>
                    <a:pt x="2" y="5"/>
                  </a:cubicBezTo>
                  <a:cubicBezTo>
                    <a:pt x="2" y="6"/>
                    <a:pt x="2" y="6"/>
                    <a:pt x="2" y="7"/>
                  </a:cubicBezTo>
                  <a:cubicBezTo>
                    <a:pt x="2" y="7"/>
                    <a:pt x="3" y="7"/>
                    <a:pt x="3" y="7"/>
                  </a:cubicBezTo>
                  <a:cubicBezTo>
                    <a:pt x="4" y="7"/>
                    <a:pt x="5" y="7"/>
                    <a:pt x="5" y="7"/>
                  </a:cubicBezTo>
                  <a:cubicBezTo>
                    <a:pt x="5" y="6"/>
                    <a:pt x="5" y="6"/>
                    <a:pt x="5" y="5"/>
                  </a:cubicBezTo>
                  <a:cubicBezTo>
                    <a:pt x="5" y="5"/>
                    <a:pt x="4" y="5"/>
                    <a:pt x="3" y="5"/>
                  </a:cubicBezTo>
                  <a:cubicBezTo>
                    <a:pt x="3" y="5"/>
                    <a:pt x="3" y="4"/>
                    <a:pt x="3" y="4"/>
                  </a:cubicBezTo>
                  <a:cubicBezTo>
                    <a:pt x="3" y="3"/>
                    <a:pt x="3" y="3"/>
                    <a:pt x="3" y="2"/>
                  </a:cubicBezTo>
                  <a:cubicBezTo>
                    <a:pt x="4" y="2"/>
                    <a:pt x="5" y="2"/>
                    <a:pt x="5" y="2"/>
                  </a:cubicBezTo>
                  <a:cubicBezTo>
                    <a:pt x="6" y="2"/>
                    <a:pt x="6" y="2"/>
                    <a:pt x="7" y="2"/>
                  </a:cubicBezTo>
                  <a:cubicBezTo>
                    <a:pt x="7" y="2"/>
                    <a:pt x="8" y="2"/>
                    <a:pt x="8" y="2"/>
                  </a:cubicBezTo>
                  <a:cubicBezTo>
                    <a:pt x="8" y="1"/>
                    <a:pt x="8" y="1"/>
                    <a:pt x="8" y="0"/>
                  </a:cubicBezTo>
                  <a:cubicBezTo>
                    <a:pt x="8" y="0"/>
                    <a:pt x="7" y="0"/>
                    <a:pt x="7" y="0"/>
                  </a:cubicBezTo>
                  <a:cubicBezTo>
                    <a:pt x="6" y="0"/>
                    <a:pt x="6" y="0"/>
                    <a:pt x="5" y="0"/>
                  </a:cubicBezTo>
                  <a:cubicBezTo>
                    <a:pt x="5" y="0"/>
                    <a:pt x="4" y="0"/>
                    <a:pt x="3" y="0"/>
                  </a:cubicBezTo>
                  <a:cubicBezTo>
                    <a:pt x="3" y="0"/>
                    <a:pt x="2" y="0"/>
                    <a:pt x="2" y="0"/>
                  </a:cubicBezTo>
                  <a:cubicBezTo>
                    <a:pt x="1" y="0"/>
                    <a:pt x="1" y="0"/>
                    <a:pt x="0" y="0"/>
                  </a:cubicBezTo>
                  <a:cubicBezTo>
                    <a:pt x="0" y="1"/>
                    <a:pt x="0" y="1"/>
                    <a:pt x="0" y="2"/>
                  </a:cubicBezTo>
                  <a:cubicBezTo>
                    <a:pt x="1" y="2"/>
                    <a:pt x="1" y="2"/>
                    <a:pt x="2" y="2"/>
                  </a:cubicBezTo>
                  <a:cubicBezTo>
                    <a:pt x="2" y="3"/>
                    <a:pt x="2" y="3"/>
                    <a:pt x="2"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62" name="Freeform 41039"/>
            <p:cNvSpPr/>
            <p:nvPr/>
          </p:nvSpPr>
          <p:spPr bwMode="auto">
            <a:xfrm>
              <a:off x="4045" y="1069"/>
              <a:ext cx="9" cy="14"/>
            </a:xfrm>
            <a:custGeom>
              <a:avLst/>
              <a:gdLst>
                <a:gd name="T0" fmla="*/ 4 w 5"/>
                <a:gd name="T1" fmla="*/ 11 h 8"/>
                <a:gd name="T2" fmla="*/ 4 w 5"/>
                <a:gd name="T3" fmla="*/ 9 h 8"/>
                <a:gd name="T4" fmla="*/ 4 w 5"/>
                <a:gd name="T5" fmla="*/ 5 h 8"/>
                <a:gd name="T6" fmla="*/ 7 w 5"/>
                <a:gd name="T7" fmla="*/ 5 h 8"/>
                <a:gd name="T8" fmla="*/ 9 w 5"/>
                <a:gd name="T9" fmla="*/ 5 h 8"/>
                <a:gd name="T10" fmla="*/ 9 w 5"/>
                <a:gd name="T11" fmla="*/ 2 h 8"/>
                <a:gd name="T12" fmla="*/ 7 w 5"/>
                <a:gd name="T13" fmla="*/ 2 h 8"/>
                <a:gd name="T14" fmla="*/ 7 w 5"/>
                <a:gd name="T15" fmla="*/ 0 h 8"/>
                <a:gd name="T16" fmla="*/ 4 w 5"/>
                <a:gd name="T17" fmla="*/ 0 h 8"/>
                <a:gd name="T18" fmla="*/ 4 w 5"/>
                <a:gd name="T19" fmla="*/ 2 h 8"/>
                <a:gd name="T20" fmla="*/ 0 w 5"/>
                <a:gd name="T21" fmla="*/ 2 h 8"/>
                <a:gd name="T22" fmla="*/ 0 w 5"/>
                <a:gd name="T23" fmla="*/ 5 h 8"/>
                <a:gd name="T24" fmla="*/ 0 w 5"/>
                <a:gd name="T25" fmla="*/ 9 h 8"/>
                <a:gd name="T26" fmla="*/ 0 w 5"/>
                <a:gd name="T27" fmla="*/ 11 h 8"/>
                <a:gd name="T28" fmla="*/ 0 w 5"/>
                <a:gd name="T29" fmla="*/ 14 h 8"/>
                <a:gd name="T30" fmla="*/ 4 w 5"/>
                <a:gd name="T31" fmla="*/ 14 h 8"/>
                <a:gd name="T32" fmla="*/ 4 w 5"/>
                <a:gd name="T33" fmla="*/ 11 h 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 h="8">
                  <a:moveTo>
                    <a:pt x="2" y="6"/>
                  </a:moveTo>
                  <a:cubicBezTo>
                    <a:pt x="2" y="6"/>
                    <a:pt x="2" y="5"/>
                    <a:pt x="2" y="5"/>
                  </a:cubicBezTo>
                  <a:cubicBezTo>
                    <a:pt x="2" y="4"/>
                    <a:pt x="2" y="3"/>
                    <a:pt x="2" y="3"/>
                  </a:cubicBezTo>
                  <a:cubicBezTo>
                    <a:pt x="3" y="3"/>
                    <a:pt x="3" y="3"/>
                    <a:pt x="4" y="3"/>
                  </a:cubicBezTo>
                  <a:cubicBezTo>
                    <a:pt x="4" y="3"/>
                    <a:pt x="5" y="3"/>
                    <a:pt x="5" y="3"/>
                  </a:cubicBezTo>
                  <a:cubicBezTo>
                    <a:pt x="5" y="2"/>
                    <a:pt x="5" y="2"/>
                    <a:pt x="5" y="1"/>
                  </a:cubicBezTo>
                  <a:cubicBezTo>
                    <a:pt x="5" y="1"/>
                    <a:pt x="4" y="1"/>
                    <a:pt x="4" y="1"/>
                  </a:cubicBezTo>
                  <a:cubicBezTo>
                    <a:pt x="4" y="1"/>
                    <a:pt x="4" y="0"/>
                    <a:pt x="4" y="0"/>
                  </a:cubicBezTo>
                  <a:cubicBezTo>
                    <a:pt x="3" y="0"/>
                    <a:pt x="3" y="0"/>
                    <a:pt x="2" y="0"/>
                  </a:cubicBezTo>
                  <a:cubicBezTo>
                    <a:pt x="2" y="0"/>
                    <a:pt x="2" y="1"/>
                    <a:pt x="2" y="1"/>
                  </a:cubicBezTo>
                  <a:cubicBezTo>
                    <a:pt x="2" y="1"/>
                    <a:pt x="1" y="1"/>
                    <a:pt x="0" y="1"/>
                  </a:cubicBezTo>
                  <a:cubicBezTo>
                    <a:pt x="0" y="2"/>
                    <a:pt x="0" y="2"/>
                    <a:pt x="0" y="3"/>
                  </a:cubicBezTo>
                  <a:cubicBezTo>
                    <a:pt x="0" y="3"/>
                    <a:pt x="0" y="4"/>
                    <a:pt x="0" y="5"/>
                  </a:cubicBezTo>
                  <a:cubicBezTo>
                    <a:pt x="0" y="5"/>
                    <a:pt x="0" y="6"/>
                    <a:pt x="0" y="6"/>
                  </a:cubicBezTo>
                  <a:cubicBezTo>
                    <a:pt x="0" y="7"/>
                    <a:pt x="0" y="7"/>
                    <a:pt x="0" y="8"/>
                  </a:cubicBezTo>
                  <a:cubicBezTo>
                    <a:pt x="1" y="8"/>
                    <a:pt x="2" y="8"/>
                    <a:pt x="2" y="8"/>
                  </a:cubicBezTo>
                  <a:cubicBezTo>
                    <a:pt x="2" y="7"/>
                    <a:pt x="2" y="7"/>
                    <a:pt x="2" y="6"/>
                  </a:cubicBezTo>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63" name="Freeform 41040"/>
            <p:cNvSpPr/>
            <p:nvPr/>
          </p:nvSpPr>
          <p:spPr bwMode="auto">
            <a:xfrm>
              <a:off x="3751" y="909"/>
              <a:ext cx="26" cy="28"/>
            </a:xfrm>
            <a:custGeom>
              <a:avLst/>
              <a:gdLst>
                <a:gd name="T0" fmla="*/ 0 w 15"/>
                <a:gd name="T1" fmla="*/ 11 h 16"/>
                <a:gd name="T2" fmla="*/ 0 w 15"/>
                <a:gd name="T3" fmla="*/ 14 h 16"/>
                <a:gd name="T4" fmla="*/ 3 w 15"/>
                <a:gd name="T5" fmla="*/ 14 h 16"/>
                <a:gd name="T6" fmla="*/ 3 w 15"/>
                <a:gd name="T7" fmla="*/ 18 h 16"/>
                <a:gd name="T8" fmla="*/ 7 w 15"/>
                <a:gd name="T9" fmla="*/ 18 h 16"/>
                <a:gd name="T10" fmla="*/ 7 w 15"/>
                <a:gd name="T11" fmla="*/ 19 h 16"/>
                <a:gd name="T12" fmla="*/ 7 w 15"/>
                <a:gd name="T13" fmla="*/ 23 h 16"/>
                <a:gd name="T14" fmla="*/ 7 w 15"/>
                <a:gd name="T15" fmla="*/ 25 h 16"/>
                <a:gd name="T16" fmla="*/ 3 w 15"/>
                <a:gd name="T17" fmla="*/ 25 h 16"/>
                <a:gd name="T18" fmla="*/ 0 w 15"/>
                <a:gd name="T19" fmla="*/ 25 h 16"/>
                <a:gd name="T20" fmla="*/ 0 w 15"/>
                <a:gd name="T21" fmla="*/ 28 h 16"/>
                <a:gd name="T22" fmla="*/ 3 w 15"/>
                <a:gd name="T23" fmla="*/ 28 h 16"/>
                <a:gd name="T24" fmla="*/ 7 w 15"/>
                <a:gd name="T25" fmla="*/ 28 h 16"/>
                <a:gd name="T26" fmla="*/ 9 w 15"/>
                <a:gd name="T27" fmla="*/ 28 h 16"/>
                <a:gd name="T28" fmla="*/ 12 w 15"/>
                <a:gd name="T29" fmla="*/ 28 h 16"/>
                <a:gd name="T30" fmla="*/ 12 w 15"/>
                <a:gd name="T31" fmla="*/ 25 h 16"/>
                <a:gd name="T32" fmla="*/ 14 w 15"/>
                <a:gd name="T33" fmla="*/ 25 h 16"/>
                <a:gd name="T34" fmla="*/ 17 w 15"/>
                <a:gd name="T35" fmla="*/ 25 h 16"/>
                <a:gd name="T36" fmla="*/ 17 w 15"/>
                <a:gd name="T37" fmla="*/ 28 h 16"/>
                <a:gd name="T38" fmla="*/ 21 w 15"/>
                <a:gd name="T39" fmla="*/ 28 h 16"/>
                <a:gd name="T40" fmla="*/ 21 w 15"/>
                <a:gd name="T41" fmla="*/ 25 h 16"/>
                <a:gd name="T42" fmla="*/ 21 w 15"/>
                <a:gd name="T43" fmla="*/ 23 h 16"/>
                <a:gd name="T44" fmla="*/ 21 w 15"/>
                <a:gd name="T45" fmla="*/ 19 h 16"/>
                <a:gd name="T46" fmla="*/ 21 w 15"/>
                <a:gd name="T47" fmla="*/ 18 h 16"/>
                <a:gd name="T48" fmla="*/ 23 w 15"/>
                <a:gd name="T49" fmla="*/ 18 h 16"/>
                <a:gd name="T50" fmla="*/ 23 w 15"/>
                <a:gd name="T51" fmla="*/ 14 h 16"/>
                <a:gd name="T52" fmla="*/ 26 w 15"/>
                <a:gd name="T53" fmla="*/ 14 h 16"/>
                <a:gd name="T54" fmla="*/ 26 w 15"/>
                <a:gd name="T55" fmla="*/ 11 h 16"/>
                <a:gd name="T56" fmla="*/ 23 w 15"/>
                <a:gd name="T57" fmla="*/ 11 h 16"/>
                <a:gd name="T58" fmla="*/ 21 w 15"/>
                <a:gd name="T59" fmla="*/ 11 h 16"/>
                <a:gd name="T60" fmla="*/ 21 w 15"/>
                <a:gd name="T61" fmla="*/ 14 h 16"/>
                <a:gd name="T62" fmla="*/ 17 w 15"/>
                <a:gd name="T63" fmla="*/ 14 h 16"/>
                <a:gd name="T64" fmla="*/ 14 w 15"/>
                <a:gd name="T65" fmla="*/ 14 h 16"/>
                <a:gd name="T66" fmla="*/ 14 w 15"/>
                <a:gd name="T67" fmla="*/ 11 h 16"/>
                <a:gd name="T68" fmla="*/ 14 w 15"/>
                <a:gd name="T69" fmla="*/ 9 h 16"/>
                <a:gd name="T70" fmla="*/ 14 w 15"/>
                <a:gd name="T71" fmla="*/ 5 h 16"/>
                <a:gd name="T72" fmla="*/ 12 w 15"/>
                <a:gd name="T73" fmla="*/ 5 h 16"/>
                <a:gd name="T74" fmla="*/ 12 w 15"/>
                <a:gd name="T75" fmla="*/ 2 h 16"/>
                <a:gd name="T76" fmla="*/ 10 w 15"/>
                <a:gd name="T77" fmla="*/ 2 h 16"/>
                <a:gd name="T78" fmla="*/ 10 w 15"/>
                <a:gd name="T79" fmla="*/ 2 h 16"/>
                <a:gd name="T80" fmla="*/ 9 w 15"/>
                <a:gd name="T81" fmla="*/ 2 h 16"/>
                <a:gd name="T82" fmla="*/ 9 w 15"/>
                <a:gd name="T83" fmla="*/ 0 h 16"/>
                <a:gd name="T84" fmla="*/ 9 w 15"/>
                <a:gd name="T85" fmla="*/ 0 h 16"/>
                <a:gd name="T86" fmla="*/ 0 w 15"/>
                <a:gd name="T87" fmla="*/ 9 h 16"/>
                <a:gd name="T88" fmla="*/ 0 w 15"/>
                <a:gd name="T89" fmla="*/ 9 h 16"/>
                <a:gd name="T90" fmla="*/ 0 w 15"/>
                <a:gd name="T91" fmla="*/ 11 h 1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5" h="16">
                  <a:moveTo>
                    <a:pt x="0" y="6"/>
                  </a:moveTo>
                  <a:cubicBezTo>
                    <a:pt x="0" y="7"/>
                    <a:pt x="0" y="7"/>
                    <a:pt x="0" y="8"/>
                  </a:cubicBezTo>
                  <a:cubicBezTo>
                    <a:pt x="1" y="8"/>
                    <a:pt x="2" y="8"/>
                    <a:pt x="2" y="8"/>
                  </a:cubicBezTo>
                  <a:cubicBezTo>
                    <a:pt x="2" y="8"/>
                    <a:pt x="2" y="9"/>
                    <a:pt x="2" y="10"/>
                  </a:cubicBezTo>
                  <a:cubicBezTo>
                    <a:pt x="3" y="10"/>
                    <a:pt x="3" y="10"/>
                    <a:pt x="4" y="10"/>
                  </a:cubicBezTo>
                  <a:cubicBezTo>
                    <a:pt x="4" y="10"/>
                    <a:pt x="4" y="11"/>
                    <a:pt x="4" y="11"/>
                  </a:cubicBezTo>
                  <a:cubicBezTo>
                    <a:pt x="4" y="12"/>
                    <a:pt x="4" y="12"/>
                    <a:pt x="4" y="13"/>
                  </a:cubicBezTo>
                  <a:cubicBezTo>
                    <a:pt x="4" y="13"/>
                    <a:pt x="4" y="14"/>
                    <a:pt x="4" y="14"/>
                  </a:cubicBezTo>
                  <a:cubicBezTo>
                    <a:pt x="3" y="14"/>
                    <a:pt x="3" y="14"/>
                    <a:pt x="2" y="14"/>
                  </a:cubicBezTo>
                  <a:cubicBezTo>
                    <a:pt x="2" y="14"/>
                    <a:pt x="1" y="14"/>
                    <a:pt x="0" y="14"/>
                  </a:cubicBezTo>
                  <a:cubicBezTo>
                    <a:pt x="0" y="15"/>
                    <a:pt x="0" y="15"/>
                    <a:pt x="0" y="16"/>
                  </a:cubicBezTo>
                  <a:cubicBezTo>
                    <a:pt x="1" y="16"/>
                    <a:pt x="2" y="16"/>
                    <a:pt x="2" y="16"/>
                  </a:cubicBezTo>
                  <a:cubicBezTo>
                    <a:pt x="3" y="16"/>
                    <a:pt x="3" y="16"/>
                    <a:pt x="4" y="16"/>
                  </a:cubicBezTo>
                  <a:cubicBezTo>
                    <a:pt x="4" y="16"/>
                    <a:pt x="5" y="16"/>
                    <a:pt x="5" y="16"/>
                  </a:cubicBezTo>
                  <a:cubicBezTo>
                    <a:pt x="6" y="16"/>
                    <a:pt x="6" y="16"/>
                    <a:pt x="7" y="16"/>
                  </a:cubicBezTo>
                  <a:cubicBezTo>
                    <a:pt x="7" y="15"/>
                    <a:pt x="7" y="15"/>
                    <a:pt x="7" y="14"/>
                  </a:cubicBezTo>
                  <a:cubicBezTo>
                    <a:pt x="7" y="14"/>
                    <a:pt x="8" y="14"/>
                    <a:pt x="8" y="14"/>
                  </a:cubicBezTo>
                  <a:cubicBezTo>
                    <a:pt x="9" y="14"/>
                    <a:pt x="9" y="14"/>
                    <a:pt x="10" y="14"/>
                  </a:cubicBezTo>
                  <a:cubicBezTo>
                    <a:pt x="10" y="15"/>
                    <a:pt x="10" y="15"/>
                    <a:pt x="10" y="16"/>
                  </a:cubicBezTo>
                  <a:cubicBezTo>
                    <a:pt x="10" y="16"/>
                    <a:pt x="11" y="16"/>
                    <a:pt x="12" y="16"/>
                  </a:cubicBezTo>
                  <a:cubicBezTo>
                    <a:pt x="12" y="15"/>
                    <a:pt x="12" y="15"/>
                    <a:pt x="12" y="14"/>
                  </a:cubicBezTo>
                  <a:cubicBezTo>
                    <a:pt x="12" y="14"/>
                    <a:pt x="12" y="13"/>
                    <a:pt x="12" y="13"/>
                  </a:cubicBezTo>
                  <a:cubicBezTo>
                    <a:pt x="12" y="12"/>
                    <a:pt x="12" y="12"/>
                    <a:pt x="12" y="11"/>
                  </a:cubicBezTo>
                  <a:cubicBezTo>
                    <a:pt x="12" y="11"/>
                    <a:pt x="12" y="10"/>
                    <a:pt x="12" y="10"/>
                  </a:cubicBezTo>
                  <a:cubicBezTo>
                    <a:pt x="12" y="10"/>
                    <a:pt x="13" y="10"/>
                    <a:pt x="13" y="10"/>
                  </a:cubicBezTo>
                  <a:cubicBezTo>
                    <a:pt x="13" y="9"/>
                    <a:pt x="13" y="8"/>
                    <a:pt x="13" y="8"/>
                  </a:cubicBezTo>
                  <a:cubicBezTo>
                    <a:pt x="14" y="8"/>
                    <a:pt x="14" y="8"/>
                    <a:pt x="15" y="8"/>
                  </a:cubicBezTo>
                  <a:cubicBezTo>
                    <a:pt x="15" y="7"/>
                    <a:pt x="15" y="7"/>
                    <a:pt x="15" y="6"/>
                  </a:cubicBezTo>
                  <a:cubicBezTo>
                    <a:pt x="14" y="6"/>
                    <a:pt x="14" y="6"/>
                    <a:pt x="13" y="6"/>
                  </a:cubicBezTo>
                  <a:cubicBezTo>
                    <a:pt x="13" y="6"/>
                    <a:pt x="12" y="6"/>
                    <a:pt x="12" y="6"/>
                  </a:cubicBezTo>
                  <a:cubicBezTo>
                    <a:pt x="12" y="7"/>
                    <a:pt x="12" y="7"/>
                    <a:pt x="12" y="8"/>
                  </a:cubicBezTo>
                  <a:cubicBezTo>
                    <a:pt x="11" y="8"/>
                    <a:pt x="10" y="8"/>
                    <a:pt x="10" y="8"/>
                  </a:cubicBezTo>
                  <a:cubicBezTo>
                    <a:pt x="9" y="8"/>
                    <a:pt x="9" y="8"/>
                    <a:pt x="8" y="8"/>
                  </a:cubicBezTo>
                  <a:cubicBezTo>
                    <a:pt x="8" y="7"/>
                    <a:pt x="8" y="7"/>
                    <a:pt x="8" y="6"/>
                  </a:cubicBezTo>
                  <a:cubicBezTo>
                    <a:pt x="8" y="6"/>
                    <a:pt x="8" y="5"/>
                    <a:pt x="8" y="5"/>
                  </a:cubicBezTo>
                  <a:cubicBezTo>
                    <a:pt x="8" y="4"/>
                    <a:pt x="8" y="4"/>
                    <a:pt x="8" y="3"/>
                  </a:cubicBezTo>
                  <a:cubicBezTo>
                    <a:pt x="8" y="3"/>
                    <a:pt x="7" y="3"/>
                    <a:pt x="7" y="3"/>
                  </a:cubicBezTo>
                  <a:cubicBezTo>
                    <a:pt x="7" y="2"/>
                    <a:pt x="7" y="2"/>
                    <a:pt x="7" y="1"/>
                  </a:cubicBezTo>
                  <a:cubicBezTo>
                    <a:pt x="6" y="1"/>
                    <a:pt x="6" y="1"/>
                    <a:pt x="6" y="1"/>
                  </a:cubicBezTo>
                  <a:cubicBezTo>
                    <a:pt x="6" y="1"/>
                    <a:pt x="6" y="1"/>
                    <a:pt x="6" y="1"/>
                  </a:cubicBezTo>
                  <a:cubicBezTo>
                    <a:pt x="5" y="1"/>
                    <a:pt x="5" y="1"/>
                    <a:pt x="5" y="1"/>
                  </a:cubicBezTo>
                  <a:cubicBezTo>
                    <a:pt x="5" y="1"/>
                    <a:pt x="5" y="0"/>
                    <a:pt x="5" y="0"/>
                  </a:cubicBezTo>
                  <a:cubicBezTo>
                    <a:pt x="5" y="0"/>
                    <a:pt x="5" y="0"/>
                    <a:pt x="5" y="0"/>
                  </a:cubicBezTo>
                  <a:cubicBezTo>
                    <a:pt x="4" y="1"/>
                    <a:pt x="2" y="3"/>
                    <a:pt x="0" y="5"/>
                  </a:cubicBezTo>
                  <a:cubicBezTo>
                    <a:pt x="0" y="5"/>
                    <a:pt x="0" y="5"/>
                    <a:pt x="0" y="5"/>
                  </a:cubicBezTo>
                  <a:cubicBezTo>
                    <a:pt x="0" y="5"/>
                    <a:pt x="0" y="6"/>
                    <a:pt x="0" y="6"/>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64" name="Freeform 41041"/>
            <p:cNvSpPr/>
            <p:nvPr/>
          </p:nvSpPr>
          <p:spPr bwMode="auto">
            <a:xfrm>
              <a:off x="3737" y="934"/>
              <a:ext cx="2" cy="0"/>
            </a:xfrm>
            <a:custGeom>
              <a:avLst/>
              <a:gdLst>
                <a:gd name="T0" fmla="*/ 2 w 2"/>
                <a:gd name="T1" fmla="*/ 2 w 2"/>
                <a:gd name="T2" fmla="*/ 0 w 2"/>
                <a:gd name="T3" fmla="*/ 2 w 2"/>
                <a:gd name="T4" fmla="*/ 0 60000 65536"/>
                <a:gd name="T5" fmla="*/ 0 60000 65536"/>
                <a:gd name="T6" fmla="*/ 0 60000 65536"/>
                <a:gd name="T7" fmla="*/ 0 60000 65536"/>
              </a:gdLst>
              <a:ahLst/>
              <a:cxnLst>
                <a:cxn ang="T4">
                  <a:pos x="T0" y="0"/>
                </a:cxn>
                <a:cxn ang="T5">
                  <a:pos x="T1" y="0"/>
                </a:cxn>
                <a:cxn ang="T6">
                  <a:pos x="T2" y="0"/>
                </a:cxn>
                <a:cxn ang="T7">
                  <a:pos x="T3" y="0"/>
                </a:cxn>
              </a:cxnLst>
              <a:rect l="0" t="0" r="r" b="b"/>
              <a:pathLst>
                <a:path w="2">
                  <a:moveTo>
                    <a:pt x="2" y="0"/>
                  </a:moveTo>
                  <a:lnTo>
                    <a:pt x="2" y="0"/>
                  </a:lnTo>
                  <a:lnTo>
                    <a:pt x="0" y="0"/>
                  </a:lnTo>
                  <a:lnTo>
                    <a:pt x="2"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65" name="Freeform 41042"/>
            <p:cNvSpPr/>
            <p:nvPr/>
          </p:nvSpPr>
          <p:spPr bwMode="auto">
            <a:xfrm>
              <a:off x="3842" y="864"/>
              <a:ext cx="5" cy="5"/>
            </a:xfrm>
            <a:custGeom>
              <a:avLst/>
              <a:gdLst>
                <a:gd name="T0" fmla="*/ 0 w 3"/>
                <a:gd name="T1" fmla="*/ 5 h 3"/>
                <a:gd name="T2" fmla="*/ 3 w 3"/>
                <a:gd name="T3" fmla="*/ 5 h 3"/>
                <a:gd name="T4" fmla="*/ 5 w 3"/>
                <a:gd name="T5" fmla="*/ 5 h 3"/>
                <a:gd name="T6" fmla="*/ 5 w 3"/>
                <a:gd name="T7" fmla="*/ 3 h 3"/>
                <a:gd name="T8" fmla="*/ 3 w 3"/>
                <a:gd name="T9" fmla="*/ 3 h 3"/>
                <a:gd name="T10" fmla="*/ 3 w 3"/>
                <a:gd name="T11" fmla="*/ 0 h 3"/>
                <a:gd name="T12" fmla="*/ 0 w 3"/>
                <a:gd name="T13" fmla="*/ 0 h 3"/>
                <a:gd name="T14" fmla="*/ 0 w 3"/>
                <a:gd name="T15" fmla="*/ 3 h 3"/>
                <a:gd name="T16" fmla="*/ 0 w 3"/>
                <a:gd name="T17" fmla="*/ 5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0" y="3"/>
                  </a:moveTo>
                  <a:cubicBezTo>
                    <a:pt x="1" y="3"/>
                    <a:pt x="1" y="3"/>
                    <a:pt x="2" y="3"/>
                  </a:cubicBezTo>
                  <a:cubicBezTo>
                    <a:pt x="2" y="3"/>
                    <a:pt x="3" y="3"/>
                    <a:pt x="3" y="3"/>
                  </a:cubicBezTo>
                  <a:cubicBezTo>
                    <a:pt x="3" y="3"/>
                    <a:pt x="3" y="2"/>
                    <a:pt x="3" y="2"/>
                  </a:cubicBezTo>
                  <a:cubicBezTo>
                    <a:pt x="3" y="2"/>
                    <a:pt x="2" y="2"/>
                    <a:pt x="2" y="2"/>
                  </a:cubicBezTo>
                  <a:cubicBezTo>
                    <a:pt x="2" y="1"/>
                    <a:pt x="2" y="1"/>
                    <a:pt x="2" y="0"/>
                  </a:cubicBezTo>
                  <a:cubicBezTo>
                    <a:pt x="1" y="0"/>
                    <a:pt x="1" y="0"/>
                    <a:pt x="0" y="0"/>
                  </a:cubicBezTo>
                  <a:cubicBezTo>
                    <a:pt x="0" y="1"/>
                    <a:pt x="0" y="1"/>
                    <a:pt x="0" y="2"/>
                  </a:cubicBezTo>
                  <a:cubicBezTo>
                    <a:pt x="0" y="2"/>
                    <a:pt x="0" y="3"/>
                    <a:pt x="0"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66" name="Freeform 41043"/>
            <p:cNvSpPr/>
            <p:nvPr/>
          </p:nvSpPr>
          <p:spPr bwMode="auto">
            <a:xfrm>
              <a:off x="4280" y="960"/>
              <a:ext cx="4" cy="1"/>
            </a:xfrm>
            <a:custGeom>
              <a:avLst/>
              <a:gdLst>
                <a:gd name="T0" fmla="*/ 4 w 2"/>
                <a:gd name="T1" fmla="*/ 1 h 1"/>
                <a:gd name="T2" fmla="*/ 4 w 2"/>
                <a:gd name="T3" fmla="*/ 0 h 1"/>
                <a:gd name="T4" fmla="*/ 0 w 2"/>
                <a:gd name="T5" fmla="*/ 0 h 1"/>
                <a:gd name="T6" fmla="*/ 0 w 2"/>
                <a:gd name="T7" fmla="*/ 1 h 1"/>
                <a:gd name="T8" fmla="*/ 4 w 2"/>
                <a:gd name="T9" fmla="*/ 1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1"/>
                  </a:moveTo>
                  <a:cubicBezTo>
                    <a:pt x="2" y="1"/>
                    <a:pt x="2" y="0"/>
                    <a:pt x="2" y="0"/>
                  </a:cubicBezTo>
                  <a:cubicBezTo>
                    <a:pt x="1" y="0"/>
                    <a:pt x="1" y="0"/>
                    <a:pt x="0" y="0"/>
                  </a:cubicBezTo>
                  <a:cubicBezTo>
                    <a:pt x="0" y="0"/>
                    <a:pt x="0" y="1"/>
                    <a:pt x="0" y="1"/>
                  </a:cubicBezTo>
                  <a:cubicBezTo>
                    <a:pt x="1" y="1"/>
                    <a:pt x="1" y="1"/>
                    <a:pt x="2" y="1"/>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67" name="Freeform 41044"/>
            <p:cNvSpPr>
              <a:spLocks noEditPoints="1"/>
            </p:cNvSpPr>
            <p:nvPr/>
          </p:nvSpPr>
          <p:spPr bwMode="auto">
            <a:xfrm>
              <a:off x="3648" y="1243"/>
              <a:ext cx="136" cy="260"/>
            </a:xfrm>
            <a:custGeom>
              <a:avLst/>
              <a:gdLst>
                <a:gd name="T0" fmla="*/ 136 w 78"/>
                <a:gd name="T1" fmla="*/ 253 h 149"/>
                <a:gd name="T2" fmla="*/ 136 w 78"/>
                <a:gd name="T3" fmla="*/ 244 h 149"/>
                <a:gd name="T4" fmla="*/ 134 w 78"/>
                <a:gd name="T5" fmla="*/ 239 h 149"/>
                <a:gd name="T6" fmla="*/ 134 w 78"/>
                <a:gd name="T7" fmla="*/ 230 h 149"/>
                <a:gd name="T8" fmla="*/ 134 w 78"/>
                <a:gd name="T9" fmla="*/ 222 h 149"/>
                <a:gd name="T10" fmla="*/ 134 w 78"/>
                <a:gd name="T11" fmla="*/ 213 h 149"/>
                <a:gd name="T12" fmla="*/ 134 w 78"/>
                <a:gd name="T13" fmla="*/ 211 h 149"/>
                <a:gd name="T14" fmla="*/ 134 w 78"/>
                <a:gd name="T15" fmla="*/ 202 h 149"/>
                <a:gd name="T16" fmla="*/ 131 w 78"/>
                <a:gd name="T17" fmla="*/ 197 h 149"/>
                <a:gd name="T18" fmla="*/ 134 w 78"/>
                <a:gd name="T19" fmla="*/ 190 h 149"/>
                <a:gd name="T20" fmla="*/ 131 w 78"/>
                <a:gd name="T21" fmla="*/ 185 h 149"/>
                <a:gd name="T22" fmla="*/ 131 w 78"/>
                <a:gd name="T23" fmla="*/ 176 h 149"/>
                <a:gd name="T24" fmla="*/ 126 w 78"/>
                <a:gd name="T25" fmla="*/ 174 h 149"/>
                <a:gd name="T26" fmla="*/ 124 w 78"/>
                <a:gd name="T27" fmla="*/ 168 h 149"/>
                <a:gd name="T28" fmla="*/ 117 w 78"/>
                <a:gd name="T29" fmla="*/ 166 h 149"/>
                <a:gd name="T30" fmla="*/ 110 w 78"/>
                <a:gd name="T31" fmla="*/ 166 h 149"/>
                <a:gd name="T32" fmla="*/ 106 w 78"/>
                <a:gd name="T33" fmla="*/ 161 h 149"/>
                <a:gd name="T34" fmla="*/ 103 w 78"/>
                <a:gd name="T35" fmla="*/ 155 h 149"/>
                <a:gd name="T36" fmla="*/ 101 w 78"/>
                <a:gd name="T37" fmla="*/ 148 h 149"/>
                <a:gd name="T38" fmla="*/ 98 w 78"/>
                <a:gd name="T39" fmla="*/ 143 h 149"/>
                <a:gd name="T40" fmla="*/ 96 w 78"/>
                <a:gd name="T41" fmla="*/ 138 h 149"/>
                <a:gd name="T42" fmla="*/ 92 w 78"/>
                <a:gd name="T43" fmla="*/ 133 h 149"/>
                <a:gd name="T44" fmla="*/ 91 w 78"/>
                <a:gd name="T45" fmla="*/ 126 h 149"/>
                <a:gd name="T46" fmla="*/ 87 w 78"/>
                <a:gd name="T47" fmla="*/ 120 h 149"/>
                <a:gd name="T48" fmla="*/ 82 w 78"/>
                <a:gd name="T49" fmla="*/ 117 h 149"/>
                <a:gd name="T50" fmla="*/ 78 w 78"/>
                <a:gd name="T51" fmla="*/ 112 h 149"/>
                <a:gd name="T52" fmla="*/ 82 w 78"/>
                <a:gd name="T53" fmla="*/ 106 h 149"/>
                <a:gd name="T54" fmla="*/ 82 w 78"/>
                <a:gd name="T55" fmla="*/ 98 h 149"/>
                <a:gd name="T56" fmla="*/ 82 w 78"/>
                <a:gd name="T57" fmla="*/ 89 h 149"/>
                <a:gd name="T58" fmla="*/ 85 w 78"/>
                <a:gd name="T59" fmla="*/ 84 h 149"/>
                <a:gd name="T60" fmla="*/ 91 w 78"/>
                <a:gd name="T61" fmla="*/ 80 h 149"/>
                <a:gd name="T62" fmla="*/ 92 w 78"/>
                <a:gd name="T63" fmla="*/ 75 h 149"/>
                <a:gd name="T64" fmla="*/ 96 w 78"/>
                <a:gd name="T65" fmla="*/ 70 h 149"/>
                <a:gd name="T66" fmla="*/ 96 w 78"/>
                <a:gd name="T67" fmla="*/ 61 h 149"/>
                <a:gd name="T68" fmla="*/ 96 w 78"/>
                <a:gd name="T69" fmla="*/ 52 h 149"/>
                <a:gd name="T70" fmla="*/ 92 w 78"/>
                <a:gd name="T71" fmla="*/ 47 h 149"/>
                <a:gd name="T72" fmla="*/ 87 w 78"/>
                <a:gd name="T73" fmla="*/ 51 h 149"/>
                <a:gd name="T74" fmla="*/ 85 w 78"/>
                <a:gd name="T75" fmla="*/ 56 h 149"/>
                <a:gd name="T76" fmla="*/ 78 w 78"/>
                <a:gd name="T77" fmla="*/ 52 h 149"/>
                <a:gd name="T78" fmla="*/ 73 w 78"/>
                <a:gd name="T79" fmla="*/ 51 h 149"/>
                <a:gd name="T80" fmla="*/ 68 w 78"/>
                <a:gd name="T81" fmla="*/ 47 h 149"/>
                <a:gd name="T82" fmla="*/ 66 w 78"/>
                <a:gd name="T83" fmla="*/ 42 h 149"/>
                <a:gd name="T84" fmla="*/ 63 w 78"/>
                <a:gd name="T85" fmla="*/ 37 h 149"/>
                <a:gd name="T86" fmla="*/ 59 w 78"/>
                <a:gd name="T87" fmla="*/ 30 h 149"/>
                <a:gd name="T88" fmla="*/ 54 w 78"/>
                <a:gd name="T89" fmla="*/ 28 h 149"/>
                <a:gd name="T90" fmla="*/ 49 w 78"/>
                <a:gd name="T91" fmla="*/ 24 h 149"/>
                <a:gd name="T92" fmla="*/ 44 w 78"/>
                <a:gd name="T93" fmla="*/ 23 h 149"/>
                <a:gd name="T94" fmla="*/ 38 w 78"/>
                <a:gd name="T95" fmla="*/ 19 h 149"/>
                <a:gd name="T96" fmla="*/ 35 w 78"/>
                <a:gd name="T97" fmla="*/ 14 h 149"/>
                <a:gd name="T98" fmla="*/ 30 w 78"/>
                <a:gd name="T99" fmla="*/ 10 h 149"/>
                <a:gd name="T100" fmla="*/ 28 w 78"/>
                <a:gd name="T101" fmla="*/ 10 h 149"/>
                <a:gd name="T102" fmla="*/ 19 w 78"/>
                <a:gd name="T103" fmla="*/ 10 h 149"/>
                <a:gd name="T104" fmla="*/ 14 w 78"/>
                <a:gd name="T105" fmla="*/ 9 h 149"/>
                <a:gd name="T106" fmla="*/ 9 w 78"/>
                <a:gd name="T107" fmla="*/ 5 h 149"/>
                <a:gd name="T108" fmla="*/ 3 w 78"/>
                <a:gd name="T109" fmla="*/ 2 h 149"/>
                <a:gd name="T110" fmla="*/ 0 w 78"/>
                <a:gd name="T111" fmla="*/ 0 h 149"/>
                <a:gd name="T112" fmla="*/ 136 w 78"/>
                <a:gd name="T113" fmla="*/ 258 h 149"/>
                <a:gd name="T114" fmla="*/ 38 w 78"/>
                <a:gd name="T115" fmla="*/ 96 h 149"/>
                <a:gd name="T116" fmla="*/ 35 w 78"/>
                <a:gd name="T117" fmla="*/ 89 h 149"/>
                <a:gd name="T118" fmla="*/ 42 w 78"/>
                <a:gd name="T119" fmla="*/ 92 h 14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8" h="149">
                  <a:moveTo>
                    <a:pt x="78" y="148"/>
                  </a:moveTo>
                  <a:cubicBezTo>
                    <a:pt x="78" y="148"/>
                    <a:pt x="78" y="147"/>
                    <a:pt x="78" y="147"/>
                  </a:cubicBezTo>
                  <a:cubicBezTo>
                    <a:pt x="78" y="146"/>
                    <a:pt x="78" y="145"/>
                    <a:pt x="78" y="145"/>
                  </a:cubicBezTo>
                  <a:cubicBezTo>
                    <a:pt x="78" y="144"/>
                    <a:pt x="78" y="144"/>
                    <a:pt x="78" y="143"/>
                  </a:cubicBezTo>
                  <a:cubicBezTo>
                    <a:pt x="78" y="143"/>
                    <a:pt x="78" y="142"/>
                    <a:pt x="78" y="142"/>
                  </a:cubicBezTo>
                  <a:cubicBezTo>
                    <a:pt x="78" y="141"/>
                    <a:pt x="78" y="141"/>
                    <a:pt x="78" y="140"/>
                  </a:cubicBezTo>
                  <a:cubicBezTo>
                    <a:pt x="78" y="139"/>
                    <a:pt x="78" y="139"/>
                    <a:pt x="78" y="138"/>
                  </a:cubicBezTo>
                  <a:cubicBezTo>
                    <a:pt x="78" y="138"/>
                    <a:pt x="77" y="138"/>
                    <a:pt x="77" y="138"/>
                  </a:cubicBezTo>
                  <a:cubicBezTo>
                    <a:pt x="77" y="138"/>
                    <a:pt x="77" y="137"/>
                    <a:pt x="77" y="137"/>
                  </a:cubicBezTo>
                  <a:cubicBezTo>
                    <a:pt x="77" y="136"/>
                    <a:pt x="77" y="136"/>
                    <a:pt x="77" y="135"/>
                  </a:cubicBezTo>
                  <a:cubicBezTo>
                    <a:pt x="77" y="135"/>
                    <a:pt x="77" y="134"/>
                    <a:pt x="77" y="134"/>
                  </a:cubicBezTo>
                  <a:cubicBezTo>
                    <a:pt x="77" y="133"/>
                    <a:pt x="77" y="133"/>
                    <a:pt x="77" y="132"/>
                  </a:cubicBezTo>
                  <a:cubicBezTo>
                    <a:pt x="77" y="131"/>
                    <a:pt x="77" y="131"/>
                    <a:pt x="77" y="130"/>
                  </a:cubicBezTo>
                  <a:cubicBezTo>
                    <a:pt x="77" y="130"/>
                    <a:pt x="77" y="129"/>
                    <a:pt x="77" y="129"/>
                  </a:cubicBezTo>
                  <a:cubicBezTo>
                    <a:pt x="77" y="128"/>
                    <a:pt x="77" y="128"/>
                    <a:pt x="77" y="127"/>
                  </a:cubicBezTo>
                  <a:cubicBezTo>
                    <a:pt x="77" y="127"/>
                    <a:pt x="77" y="126"/>
                    <a:pt x="77" y="125"/>
                  </a:cubicBezTo>
                  <a:cubicBezTo>
                    <a:pt x="77" y="125"/>
                    <a:pt x="77" y="124"/>
                    <a:pt x="77" y="124"/>
                  </a:cubicBezTo>
                  <a:cubicBezTo>
                    <a:pt x="77" y="123"/>
                    <a:pt x="77" y="123"/>
                    <a:pt x="77" y="122"/>
                  </a:cubicBezTo>
                  <a:cubicBezTo>
                    <a:pt x="76" y="122"/>
                    <a:pt x="76" y="122"/>
                    <a:pt x="75" y="122"/>
                  </a:cubicBezTo>
                  <a:cubicBezTo>
                    <a:pt x="75" y="122"/>
                    <a:pt x="75" y="121"/>
                    <a:pt x="75" y="121"/>
                  </a:cubicBezTo>
                  <a:cubicBezTo>
                    <a:pt x="76" y="121"/>
                    <a:pt x="76" y="121"/>
                    <a:pt x="77" y="121"/>
                  </a:cubicBezTo>
                  <a:cubicBezTo>
                    <a:pt x="77" y="120"/>
                    <a:pt x="77" y="120"/>
                    <a:pt x="77" y="119"/>
                  </a:cubicBezTo>
                  <a:cubicBezTo>
                    <a:pt x="77" y="119"/>
                    <a:pt x="77" y="118"/>
                    <a:pt x="77" y="118"/>
                  </a:cubicBezTo>
                  <a:cubicBezTo>
                    <a:pt x="77" y="117"/>
                    <a:pt x="77" y="116"/>
                    <a:pt x="77" y="116"/>
                  </a:cubicBezTo>
                  <a:cubicBezTo>
                    <a:pt x="76" y="116"/>
                    <a:pt x="76" y="116"/>
                    <a:pt x="75" y="116"/>
                  </a:cubicBezTo>
                  <a:cubicBezTo>
                    <a:pt x="75" y="115"/>
                    <a:pt x="75" y="115"/>
                    <a:pt x="75" y="114"/>
                  </a:cubicBezTo>
                  <a:cubicBezTo>
                    <a:pt x="75" y="114"/>
                    <a:pt x="75" y="113"/>
                    <a:pt x="75" y="113"/>
                  </a:cubicBezTo>
                  <a:cubicBezTo>
                    <a:pt x="76" y="113"/>
                    <a:pt x="76" y="113"/>
                    <a:pt x="77" y="113"/>
                  </a:cubicBezTo>
                  <a:cubicBezTo>
                    <a:pt x="77" y="112"/>
                    <a:pt x="77" y="112"/>
                    <a:pt x="77" y="111"/>
                  </a:cubicBezTo>
                  <a:cubicBezTo>
                    <a:pt x="77" y="110"/>
                    <a:pt x="77" y="110"/>
                    <a:pt x="77" y="109"/>
                  </a:cubicBezTo>
                  <a:cubicBezTo>
                    <a:pt x="76" y="109"/>
                    <a:pt x="76" y="109"/>
                    <a:pt x="75" y="109"/>
                  </a:cubicBezTo>
                  <a:cubicBezTo>
                    <a:pt x="75" y="109"/>
                    <a:pt x="75" y="108"/>
                    <a:pt x="75" y="108"/>
                  </a:cubicBezTo>
                  <a:cubicBezTo>
                    <a:pt x="75" y="107"/>
                    <a:pt x="75" y="107"/>
                    <a:pt x="75" y="106"/>
                  </a:cubicBezTo>
                  <a:cubicBezTo>
                    <a:pt x="75" y="106"/>
                    <a:pt x="75" y="105"/>
                    <a:pt x="75" y="105"/>
                  </a:cubicBezTo>
                  <a:cubicBezTo>
                    <a:pt x="75" y="104"/>
                    <a:pt x="75" y="104"/>
                    <a:pt x="75" y="103"/>
                  </a:cubicBezTo>
                  <a:cubicBezTo>
                    <a:pt x="75" y="102"/>
                    <a:pt x="75" y="102"/>
                    <a:pt x="75" y="101"/>
                  </a:cubicBezTo>
                  <a:cubicBezTo>
                    <a:pt x="75" y="101"/>
                    <a:pt x="74" y="101"/>
                    <a:pt x="74" y="101"/>
                  </a:cubicBezTo>
                  <a:cubicBezTo>
                    <a:pt x="74" y="101"/>
                    <a:pt x="74" y="100"/>
                    <a:pt x="74" y="100"/>
                  </a:cubicBezTo>
                  <a:cubicBezTo>
                    <a:pt x="73" y="100"/>
                    <a:pt x="73" y="100"/>
                    <a:pt x="72" y="100"/>
                  </a:cubicBezTo>
                  <a:cubicBezTo>
                    <a:pt x="72" y="99"/>
                    <a:pt x="72" y="99"/>
                    <a:pt x="72" y="98"/>
                  </a:cubicBezTo>
                  <a:cubicBezTo>
                    <a:pt x="72" y="98"/>
                    <a:pt x="71" y="98"/>
                    <a:pt x="71" y="98"/>
                  </a:cubicBezTo>
                  <a:cubicBezTo>
                    <a:pt x="71" y="98"/>
                    <a:pt x="71" y="97"/>
                    <a:pt x="71" y="96"/>
                  </a:cubicBezTo>
                  <a:cubicBezTo>
                    <a:pt x="70" y="96"/>
                    <a:pt x="69" y="96"/>
                    <a:pt x="69" y="96"/>
                  </a:cubicBezTo>
                  <a:cubicBezTo>
                    <a:pt x="68" y="96"/>
                    <a:pt x="68" y="96"/>
                    <a:pt x="67" y="96"/>
                  </a:cubicBezTo>
                  <a:cubicBezTo>
                    <a:pt x="67" y="96"/>
                    <a:pt x="67" y="95"/>
                    <a:pt x="67" y="95"/>
                  </a:cubicBezTo>
                  <a:cubicBezTo>
                    <a:pt x="67" y="95"/>
                    <a:pt x="66" y="95"/>
                    <a:pt x="66" y="95"/>
                  </a:cubicBezTo>
                  <a:cubicBezTo>
                    <a:pt x="65" y="95"/>
                    <a:pt x="65" y="95"/>
                    <a:pt x="64" y="95"/>
                  </a:cubicBezTo>
                  <a:cubicBezTo>
                    <a:pt x="64" y="95"/>
                    <a:pt x="63" y="95"/>
                    <a:pt x="63" y="95"/>
                  </a:cubicBezTo>
                  <a:cubicBezTo>
                    <a:pt x="63" y="94"/>
                    <a:pt x="63" y="94"/>
                    <a:pt x="63" y="93"/>
                  </a:cubicBezTo>
                  <a:cubicBezTo>
                    <a:pt x="62" y="93"/>
                    <a:pt x="62" y="93"/>
                    <a:pt x="61" y="93"/>
                  </a:cubicBezTo>
                  <a:cubicBezTo>
                    <a:pt x="61" y="93"/>
                    <a:pt x="61" y="92"/>
                    <a:pt x="61" y="92"/>
                  </a:cubicBezTo>
                  <a:cubicBezTo>
                    <a:pt x="61" y="91"/>
                    <a:pt x="61" y="91"/>
                    <a:pt x="61" y="90"/>
                  </a:cubicBezTo>
                  <a:cubicBezTo>
                    <a:pt x="61" y="90"/>
                    <a:pt x="60" y="90"/>
                    <a:pt x="59" y="90"/>
                  </a:cubicBezTo>
                  <a:cubicBezTo>
                    <a:pt x="59" y="90"/>
                    <a:pt x="59" y="89"/>
                    <a:pt x="59" y="89"/>
                  </a:cubicBezTo>
                  <a:cubicBezTo>
                    <a:pt x="59" y="89"/>
                    <a:pt x="58" y="89"/>
                    <a:pt x="58" y="89"/>
                  </a:cubicBezTo>
                  <a:cubicBezTo>
                    <a:pt x="58" y="88"/>
                    <a:pt x="58" y="87"/>
                    <a:pt x="58" y="87"/>
                  </a:cubicBezTo>
                  <a:cubicBezTo>
                    <a:pt x="58" y="86"/>
                    <a:pt x="58" y="86"/>
                    <a:pt x="58" y="85"/>
                  </a:cubicBezTo>
                  <a:cubicBezTo>
                    <a:pt x="58" y="85"/>
                    <a:pt x="58" y="84"/>
                    <a:pt x="58" y="84"/>
                  </a:cubicBezTo>
                  <a:cubicBezTo>
                    <a:pt x="57" y="84"/>
                    <a:pt x="57" y="84"/>
                    <a:pt x="56" y="84"/>
                  </a:cubicBezTo>
                  <a:cubicBezTo>
                    <a:pt x="56" y="83"/>
                    <a:pt x="56" y="82"/>
                    <a:pt x="56" y="82"/>
                  </a:cubicBezTo>
                  <a:cubicBezTo>
                    <a:pt x="56" y="82"/>
                    <a:pt x="55" y="82"/>
                    <a:pt x="55" y="82"/>
                  </a:cubicBezTo>
                  <a:cubicBezTo>
                    <a:pt x="55" y="81"/>
                    <a:pt x="55" y="81"/>
                    <a:pt x="55" y="80"/>
                  </a:cubicBezTo>
                  <a:cubicBezTo>
                    <a:pt x="55" y="80"/>
                    <a:pt x="55" y="79"/>
                    <a:pt x="55" y="79"/>
                  </a:cubicBezTo>
                  <a:cubicBezTo>
                    <a:pt x="54" y="79"/>
                    <a:pt x="54" y="79"/>
                    <a:pt x="53" y="79"/>
                  </a:cubicBezTo>
                  <a:cubicBezTo>
                    <a:pt x="53" y="78"/>
                    <a:pt x="53" y="78"/>
                    <a:pt x="53" y="77"/>
                  </a:cubicBezTo>
                  <a:cubicBezTo>
                    <a:pt x="53" y="77"/>
                    <a:pt x="53" y="76"/>
                    <a:pt x="53" y="76"/>
                  </a:cubicBezTo>
                  <a:cubicBezTo>
                    <a:pt x="53" y="76"/>
                    <a:pt x="52" y="76"/>
                    <a:pt x="52" y="76"/>
                  </a:cubicBezTo>
                  <a:cubicBezTo>
                    <a:pt x="52" y="75"/>
                    <a:pt x="52" y="75"/>
                    <a:pt x="52" y="74"/>
                  </a:cubicBezTo>
                  <a:cubicBezTo>
                    <a:pt x="52" y="73"/>
                    <a:pt x="52" y="73"/>
                    <a:pt x="52" y="72"/>
                  </a:cubicBezTo>
                  <a:cubicBezTo>
                    <a:pt x="51" y="72"/>
                    <a:pt x="51" y="72"/>
                    <a:pt x="50" y="72"/>
                  </a:cubicBezTo>
                  <a:cubicBezTo>
                    <a:pt x="50" y="72"/>
                    <a:pt x="50" y="71"/>
                    <a:pt x="50" y="71"/>
                  </a:cubicBezTo>
                  <a:cubicBezTo>
                    <a:pt x="50" y="70"/>
                    <a:pt x="50" y="70"/>
                    <a:pt x="50" y="69"/>
                  </a:cubicBezTo>
                  <a:cubicBezTo>
                    <a:pt x="50" y="69"/>
                    <a:pt x="49" y="69"/>
                    <a:pt x="49" y="69"/>
                  </a:cubicBezTo>
                  <a:cubicBezTo>
                    <a:pt x="48" y="69"/>
                    <a:pt x="48" y="69"/>
                    <a:pt x="47" y="69"/>
                  </a:cubicBezTo>
                  <a:cubicBezTo>
                    <a:pt x="47" y="69"/>
                    <a:pt x="47" y="68"/>
                    <a:pt x="47" y="67"/>
                  </a:cubicBezTo>
                  <a:cubicBezTo>
                    <a:pt x="47" y="67"/>
                    <a:pt x="47" y="66"/>
                    <a:pt x="47" y="66"/>
                  </a:cubicBezTo>
                  <a:cubicBezTo>
                    <a:pt x="46" y="66"/>
                    <a:pt x="46" y="66"/>
                    <a:pt x="45" y="66"/>
                  </a:cubicBezTo>
                  <a:cubicBezTo>
                    <a:pt x="45" y="65"/>
                    <a:pt x="45" y="65"/>
                    <a:pt x="45" y="64"/>
                  </a:cubicBezTo>
                  <a:cubicBezTo>
                    <a:pt x="45" y="64"/>
                    <a:pt x="45" y="63"/>
                    <a:pt x="45" y="63"/>
                  </a:cubicBezTo>
                  <a:cubicBezTo>
                    <a:pt x="45" y="62"/>
                    <a:pt x="45" y="62"/>
                    <a:pt x="45" y="61"/>
                  </a:cubicBezTo>
                  <a:cubicBezTo>
                    <a:pt x="46" y="61"/>
                    <a:pt x="46" y="61"/>
                    <a:pt x="47" y="61"/>
                  </a:cubicBezTo>
                  <a:cubicBezTo>
                    <a:pt x="47" y="60"/>
                    <a:pt x="47" y="60"/>
                    <a:pt x="47" y="59"/>
                  </a:cubicBezTo>
                  <a:cubicBezTo>
                    <a:pt x="47" y="59"/>
                    <a:pt x="47" y="58"/>
                    <a:pt x="47" y="58"/>
                  </a:cubicBezTo>
                  <a:cubicBezTo>
                    <a:pt x="47" y="57"/>
                    <a:pt x="47" y="57"/>
                    <a:pt x="47" y="56"/>
                  </a:cubicBezTo>
                  <a:cubicBezTo>
                    <a:pt x="47" y="56"/>
                    <a:pt x="47" y="55"/>
                    <a:pt x="47" y="55"/>
                  </a:cubicBezTo>
                  <a:cubicBezTo>
                    <a:pt x="47" y="54"/>
                    <a:pt x="47" y="53"/>
                    <a:pt x="47" y="53"/>
                  </a:cubicBezTo>
                  <a:cubicBezTo>
                    <a:pt x="47" y="52"/>
                    <a:pt x="47" y="52"/>
                    <a:pt x="47" y="51"/>
                  </a:cubicBezTo>
                  <a:cubicBezTo>
                    <a:pt x="47" y="51"/>
                    <a:pt x="47" y="50"/>
                    <a:pt x="47" y="50"/>
                  </a:cubicBezTo>
                  <a:cubicBezTo>
                    <a:pt x="48" y="50"/>
                    <a:pt x="48" y="50"/>
                    <a:pt x="49" y="50"/>
                  </a:cubicBezTo>
                  <a:cubicBezTo>
                    <a:pt x="49" y="49"/>
                    <a:pt x="49" y="49"/>
                    <a:pt x="49" y="48"/>
                  </a:cubicBezTo>
                  <a:cubicBezTo>
                    <a:pt x="49" y="48"/>
                    <a:pt x="50" y="48"/>
                    <a:pt x="50" y="48"/>
                  </a:cubicBezTo>
                  <a:cubicBezTo>
                    <a:pt x="50" y="48"/>
                    <a:pt x="50" y="47"/>
                    <a:pt x="50" y="46"/>
                  </a:cubicBezTo>
                  <a:cubicBezTo>
                    <a:pt x="51" y="46"/>
                    <a:pt x="51" y="46"/>
                    <a:pt x="52" y="46"/>
                  </a:cubicBezTo>
                  <a:cubicBezTo>
                    <a:pt x="52" y="46"/>
                    <a:pt x="52" y="45"/>
                    <a:pt x="52" y="45"/>
                  </a:cubicBezTo>
                  <a:cubicBezTo>
                    <a:pt x="52" y="45"/>
                    <a:pt x="53" y="45"/>
                    <a:pt x="53" y="45"/>
                  </a:cubicBezTo>
                  <a:cubicBezTo>
                    <a:pt x="53" y="44"/>
                    <a:pt x="53" y="44"/>
                    <a:pt x="53" y="43"/>
                  </a:cubicBezTo>
                  <a:cubicBezTo>
                    <a:pt x="54" y="43"/>
                    <a:pt x="54" y="43"/>
                    <a:pt x="55" y="43"/>
                  </a:cubicBezTo>
                  <a:cubicBezTo>
                    <a:pt x="55" y="43"/>
                    <a:pt x="55" y="42"/>
                    <a:pt x="55" y="42"/>
                  </a:cubicBezTo>
                  <a:cubicBezTo>
                    <a:pt x="55" y="41"/>
                    <a:pt x="55" y="41"/>
                    <a:pt x="55" y="40"/>
                  </a:cubicBezTo>
                  <a:cubicBezTo>
                    <a:pt x="55" y="40"/>
                    <a:pt x="55" y="39"/>
                    <a:pt x="55" y="38"/>
                  </a:cubicBezTo>
                  <a:cubicBezTo>
                    <a:pt x="55" y="38"/>
                    <a:pt x="55" y="37"/>
                    <a:pt x="55" y="37"/>
                  </a:cubicBezTo>
                  <a:cubicBezTo>
                    <a:pt x="55" y="36"/>
                    <a:pt x="55" y="36"/>
                    <a:pt x="55" y="35"/>
                  </a:cubicBezTo>
                  <a:cubicBezTo>
                    <a:pt x="55" y="35"/>
                    <a:pt x="55" y="34"/>
                    <a:pt x="55" y="34"/>
                  </a:cubicBezTo>
                  <a:cubicBezTo>
                    <a:pt x="55" y="33"/>
                    <a:pt x="55" y="32"/>
                    <a:pt x="55" y="32"/>
                  </a:cubicBezTo>
                  <a:cubicBezTo>
                    <a:pt x="55" y="31"/>
                    <a:pt x="55" y="31"/>
                    <a:pt x="55" y="30"/>
                  </a:cubicBezTo>
                  <a:cubicBezTo>
                    <a:pt x="55" y="30"/>
                    <a:pt x="55" y="29"/>
                    <a:pt x="55" y="29"/>
                  </a:cubicBezTo>
                  <a:cubicBezTo>
                    <a:pt x="54" y="29"/>
                    <a:pt x="54" y="29"/>
                    <a:pt x="53" y="29"/>
                  </a:cubicBezTo>
                  <a:cubicBezTo>
                    <a:pt x="53" y="28"/>
                    <a:pt x="53" y="28"/>
                    <a:pt x="53" y="27"/>
                  </a:cubicBezTo>
                  <a:cubicBezTo>
                    <a:pt x="53" y="27"/>
                    <a:pt x="52" y="27"/>
                    <a:pt x="52" y="27"/>
                  </a:cubicBezTo>
                  <a:cubicBezTo>
                    <a:pt x="51" y="27"/>
                    <a:pt x="51" y="27"/>
                    <a:pt x="50" y="27"/>
                  </a:cubicBezTo>
                  <a:cubicBezTo>
                    <a:pt x="50" y="28"/>
                    <a:pt x="50" y="28"/>
                    <a:pt x="50" y="29"/>
                  </a:cubicBezTo>
                  <a:cubicBezTo>
                    <a:pt x="50" y="29"/>
                    <a:pt x="50" y="30"/>
                    <a:pt x="50" y="30"/>
                  </a:cubicBezTo>
                  <a:cubicBezTo>
                    <a:pt x="50" y="30"/>
                    <a:pt x="49" y="30"/>
                    <a:pt x="49" y="30"/>
                  </a:cubicBezTo>
                  <a:cubicBezTo>
                    <a:pt x="49" y="31"/>
                    <a:pt x="49" y="31"/>
                    <a:pt x="49" y="32"/>
                  </a:cubicBezTo>
                  <a:cubicBezTo>
                    <a:pt x="48" y="32"/>
                    <a:pt x="48" y="32"/>
                    <a:pt x="47" y="32"/>
                  </a:cubicBezTo>
                  <a:cubicBezTo>
                    <a:pt x="47" y="31"/>
                    <a:pt x="47" y="31"/>
                    <a:pt x="47" y="30"/>
                  </a:cubicBezTo>
                  <a:cubicBezTo>
                    <a:pt x="46" y="30"/>
                    <a:pt x="46" y="30"/>
                    <a:pt x="45" y="30"/>
                  </a:cubicBezTo>
                  <a:cubicBezTo>
                    <a:pt x="45" y="30"/>
                    <a:pt x="45" y="29"/>
                    <a:pt x="45" y="29"/>
                  </a:cubicBezTo>
                  <a:cubicBezTo>
                    <a:pt x="45" y="29"/>
                    <a:pt x="44" y="29"/>
                    <a:pt x="44" y="29"/>
                  </a:cubicBezTo>
                  <a:cubicBezTo>
                    <a:pt x="43" y="29"/>
                    <a:pt x="43" y="29"/>
                    <a:pt x="42" y="29"/>
                  </a:cubicBezTo>
                  <a:cubicBezTo>
                    <a:pt x="42" y="29"/>
                    <a:pt x="41" y="29"/>
                    <a:pt x="41" y="29"/>
                  </a:cubicBezTo>
                  <a:cubicBezTo>
                    <a:pt x="41" y="28"/>
                    <a:pt x="41" y="28"/>
                    <a:pt x="41" y="27"/>
                  </a:cubicBezTo>
                  <a:cubicBezTo>
                    <a:pt x="40" y="27"/>
                    <a:pt x="40" y="27"/>
                    <a:pt x="39" y="27"/>
                  </a:cubicBezTo>
                  <a:cubicBezTo>
                    <a:pt x="39" y="27"/>
                    <a:pt x="39" y="26"/>
                    <a:pt x="39" y="26"/>
                  </a:cubicBezTo>
                  <a:cubicBezTo>
                    <a:pt x="39" y="26"/>
                    <a:pt x="38" y="26"/>
                    <a:pt x="38" y="26"/>
                  </a:cubicBezTo>
                  <a:cubicBezTo>
                    <a:pt x="38" y="25"/>
                    <a:pt x="38" y="24"/>
                    <a:pt x="38" y="24"/>
                  </a:cubicBezTo>
                  <a:cubicBezTo>
                    <a:pt x="37" y="24"/>
                    <a:pt x="37" y="24"/>
                    <a:pt x="36" y="24"/>
                  </a:cubicBezTo>
                  <a:cubicBezTo>
                    <a:pt x="36" y="23"/>
                    <a:pt x="36" y="23"/>
                    <a:pt x="36" y="22"/>
                  </a:cubicBezTo>
                  <a:cubicBezTo>
                    <a:pt x="36" y="22"/>
                    <a:pt x="36" y="21"/>
                    <a:pt x="36" y="21"/>
                  </a:cubicBezTo>
                  <a:cubicBezTo>
                    <a:pt x="36" y="20"/>
                    <a:pt x="36" y="20"/>
                    <a:pt x="36" y="19"/>
                  </a:cubicBezTo>
                  <a:cubicBezTo>
                    <a:pt x="35" y="19"/>
                    <a:pt x="35" y="19"/>
                    <a:pt x="34" y="19"/>
                  </a:cubicBezTo>
                  <a:cubicBezTo>
                    <a:pt x="34" y="19"/>
                    <a:pt x="34" y="18"/>
                    <a:pt x="34" y="17"/>
                  </a:cubicBezTo>
                  <a:cubicBezTo>
                    <a:pt x="34" y="17"/>
                    <a:pt x="33" y="17"/>
                    <a:pt x="33" y="17"/>
                  </a:cubicBezTo>
                  <a:cubicBezTo>
                    <a:pt x="33" y="17"/>
                    <a:pt x="33" y="16"/>
                    <a:pt x="33" y="16"/>
                  </a:cubicBezTo>
                  <a:cubicBezTo>
                    <a:pt x="32" y="16"/>
                    <a:pt x="32" y="16"/>
                    <a:pt x="31" y="16"/>
                  </a:cubicBezTo>
                  <a:cubicBezTo>
                    <a:pt x="31" y="15"/>
                    <a:pt x="31" y="15"/>
                    <a:pt x="31" y="14"/>
                  </a:cubicBezTo>
                  <a:cubicBezTo>
                    <a:pt x="31" y="14"/>
                    <a:pt x="30" y="14"/>
                    <a:pt x="30" y="14"/>
                  </a:cubicBezTo>
                  <a:cubicBezTo>
                    <a:pt x="29" y="14"/>
                    <a:pt x="29" y="14"/>
                    <a:pt x="28" y="14"/>
                  </a:cubicBezTo>
                  <a:cubicBezTo>
                    <a:pt x="28" y="14"/>
                    <a:pt x="28" y="13"/>
                    <a:pt x="28" y="13"/>
                  </a:cubicBezTo>
                  <a:cubicBezTo>
                    <a:pt x="28" y="13"/>
                    <a:pt x="27" y="13"/>
                    <a:pt x="27" y="13"/>
                  </a:cubicBezTo>
                  <a:cubicBezTo>
                    <a:pt x="26" y="13"/>
                    <a:pt x="26" y="13"/>
                    <a:pt x="25" y="13"/>
                  </a:cubicBezTo>
                  <a:cubicBezTo>
                    <a:pt x="25" y="13"/>
                    <a:pt x="24" y="13"/>
                    <a:pt x="24" y="13"/>
                  </a:cubicBezTo>
                  <a:cubicBezTo>
                    <a:pt x="23" y="13"/>
                    <a:pt x="22" y="13"/>
                    <a:pt x="22" y="13"/>
                  </a:cubicBezTo>
                  <a:cubicBezTo>
                    <a:pt x="22" y="12"/>
                    <a:pt x="22" y="12"/>
                    <a:pt x="22" y="11"/>
                  </a:cubicBezTo>
                  <a:cubicBezTo>
                    <a:pt x="22" y="11"/>
                    <a:pt x="22" y="10"/>
                    <a:pt x="22" y="9"/>
                  </a:cubicBezTo>
                  <a:cubicBezTo>
                    <a:pt x="21" y="9"/>
                    <a:pt x="21" y="9"/>
                    <a:pt x="20" y="9"/>
                  </a:cubicBezTo>
                  <a:cubicBezTo>
                    <a:pt x="20" y="9"/>
                    <a:pt x="20" y="8"/>
                    <a:pt x="20" y="8"/>
                  </a:cubicBezTo>
                  <a:cubicBezTo>
                    <a:pt x="20" y="8"/>
                    <a:pt x="19" y="8"/>
                    <a:pt x="19" y="8"/>
                  </a:cubicBezTo>
                  <a:cubicBezTo>
                    <a:pt x="19" y="7"/>
                    <a:pt x="19" y="7"/>
                    <a:pt x="19" y="6"/>
                  </a:cubicBezTo>
                  <a:cubicBezTo>
                    <a:pt x="18" y="6"/>
                    <a:pt x="18" y="6"/>
                    <a:pt x="17" y="6"/>
                  </a:cubicBezTo>
                  <a:cubicBezTo>
                    <a:pt x="17" y="6"/>
                    <a:pt x="17" y="5"/>
                    <a:pt x="17" y="5"/>
                  </a:cubicBezTo>
                  <a:cubicBezTo>
                    <a:pt x="17" y="5"/>
                    <a:pt x="16" y="5"/>
                    <a:pt x="16" y="5"/>
                  </a:cubicBezTo>
                  <a:cubicBezTo>
                    <a:pt x="16" y="5"/>
                    <a:pt x="16" y="6"/>
                    <a:pt x="16" y="6"/>
                  </a:cubicBezTo>
                  <a:cubicBezTo>
                    <a:pt x="15" y="6"/>
                    <a:pt x="15" y="6"/>
                    <a:pt x="14" y="6"/>
                  </a:cubicBezTo>
                  <a:cubicBezTo>
                    <a:pt x="14" y="6"/>
                    <a:pt x="13" y="6"/>
                    <a:pt x="12" y="6"/>
                  </a:cubicBezTo>
                  <a:cubicBezTo>
                    <a:pt x="12" y="6"/>
                    <a:pt x="11" y="6"/>
                    <a:pt x="11" y="6"/>
                  </a:cubicBezTo>
                  <a:cubicBezTo>
                    <a:pt x="10" y="6"/>
                    <a:pt x="10" y="6"/>
                    <a:pt x="9" y="6"/>
                  </a:cubicBezTo>
                  <a:cubicBezTo>
                    <a:pt x="9" y="6"/>
                    <a:pt x="9" y="5"/>
                    <a:pt x="9" y="5"/>
                  </a:cubicBezTo>
                  <a:cubicBezTo>
                    <a:pt x="9" y="5"/>
                    <a:pt x="8" y="5"/>
                    <a:pt x="8" y="5"/>
                  </a:cubicBezTo>
                  <a:cubicBezTo>
                    <a:pt x="7" y="5"/>
                    <a:pt x="7" y="5"/>
                    <a:pt x="6" y="5"/>
                  </a:cubicBezTo>
                  <a:cubicBezTo>
                    <a:pt x="6" y="4"/>
                    <a:pt x="6" y="3"/>
                    <a:pt x="6" y="3"/>
                  </a:cubicBezTo>
                  <a:cubicBezTo>
                    <a:pt x="6" y="3"/>
                    <a:pt x="5" y="3"/>
                    <a:pt x="5" y="3"/>
                  </a:cubicBezTo>
                  <a:cubicBezTo>
                    <a:pt x="4" y="3"/>
                    <a:pt x="4" y="3"/>
                    <a:pt x="3" y="3"/>
                  </a:cubicBezTo>
                  <a:cubicBezTo>
                    <a:pt x="3" y="2"/>
                    <a:pt x="3" y="2"/>
                    <a:pt x="3" y="1"/>
                  </a:cubicBezTo>
                  <a:cubicBezTo>
                    <a:pt x="3" y="1"/>
                    <a:pt x="2" y="1"/>
                    <a:pt x="2" y="1"/>
                  </a:cubicBezTo>
                  <a:cubicBezTo>
                    <a:pt x="2" y="1"/>
                    <a:pt x="2" y="0"/>
                    <a:pt x="2" y="0"/>
                  </a:cubicBezTo>
                  <a:cubicBezTo>
                    <a:pt x="1" y="0"/>
                    <a:pt x="1" y="0"/>
                    <a:pt x="0" y="0"/>
                  </a:cubicBezTo>
                  <a:cubicBezTo>
                    <a:pt x="0" y="0"/>
                    <a:pt x="0" y="0"/>
                    <a:pt x="0" y="0"/>
                  </a:cubicBezTo>
                  <a:cubicBezTo>
                    <a:pt x="7" y="59"/>
                    <a:pt x="35" y="111"/>
                    <a:pt x="77" y="149"/>
                  </a:cubicBezTo>
                  <a:cubicBezTo>
                    <a:pt x="77" y="148"/>
                    <a:pt x="77" y="148"/>
                    <a:pt x="77" y="148"/>
                  </a:cubicBezTo>
                  <a:cubicBezTo>
                    <a:pt x="77" y="148"/>
                    <a:pt x="78" y="148"/>
                    <a:pt x="78" y="148"/>
                  </a:cubicBezTo>
                  <a:close/>
                  <a:moveTo>
                    <a:pt x="24" y="53"/>
                  </a:moveTo>
                  <a:cubicBezTo>
                    <a:pt x="24" y="53"/>
                    <a:pt x="24" y="54"/>
                    <a:pt x="24" y="55"/>
                  </a:cubicBezTo>
                  <a:cubicBezTo>
                    <a:pt x="23" y="55"/>
                    <a:pt x="22" y="55"/>
                    <a:pt x="22" y="55"/>
                  </a:cubicBezTo>
                  <a:cubicBezTo>
                    <a:pt x="22" y="54"/>
                    <a:pt x="22" y="53"/>
                    <a:pt x="22" y="53"/>
                  </a:cubicBezTo>
                  <a:cubicBezTo>
                    <a:pt x="21" y="53"/>
                    <a:pt x="21" y="53"/>
                    <a:pt x="20" y="53"/>
                  </a:cubicBezTo>
                  <a:cubicBezTo>
                    <a:pt x="20" y="52"/>
                    <a:pt x="20" y="52"/>
                    <a:pt x="20" y="51"/>
                  </a:cubicBezTo>
                  <a:cubicBezTo>
                    <a:pt x="21" y="51"/>
                    <a:pt x="21" y="51"/>
                    <a:pt x="22" y="51"/>
                  </a:cubicBezTo>
                  <a:cubicBezTo>
                    <a:pt x="22" y="51"/>
                    <a:pt x="23" y="51"/>
                    <a:pt x="24" y="51"/>
                  </a:cubicBezTo>
                  <a:cubicBezTo>
                    <a:pt x="24" y="52"/>
                    <a:pt x="24" y="52"/>
                    <a:pt x="24" y="5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68" name="Freeform 41045"/>
            <p:cNvSpPr/>
            <p:nvPr/>
          </p:nvSpPr>
          <p:spPr bwMode="auto">
            <a:xfrm>
              <a:off x="3812" y="918"/>
              <a:ext cx="2" cy="2"/>
            </a:xfrm>
            <a:custGeom>
              <a:avLst/>
              <a:gdLst>
                <a:gd name="T0" fmla="*/ 2 w 1"/>
                <a:gd name="T1" fmla="*/ 0 h 1"/>
                <a:gd name="T2" fmla="*/ 0 w 1"/>
                <a:gd name="T3" fmla="*/ 0 h 1"/>
                <a:gd name="T4" fmla="*/ 0 w 1"/>
                <a:gd name="T5" fmla="*/ 2 h 1"/>
                <a:gd name="T6" fmla="*/ 2 w 1"/>
                <a:gd name="T7" fmla="*/ 2 h 1"/>
                <a:gd name="T8" fmla="*/ 2 w 1"/>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1">
                  <a:moveTo>
                    <a:pt x="1" y="0"/>
                  </a:moveTo>
                  <a:cubicBezTo>
                    <a:pt x="1" y="0"/>
                    <a:pt x="0" y="0"/>
                    <a:pt x="0" y="0"/>
                  </a:cubicBezTo>
                  <a:cubicBezTo>
                    <a:pt x="0" y="0"/>
                    <a:pt x="0" y="1"/>
                    <a:pt x="0" y="1"/>
                  </a:cubicBezTo>
                  <a:cubicBezTo>
                    <a:pt x="0" y="1"/>
                    <a:pt x="1" y="1"/>
                    <a:pt x="1" y="1"/>
                  </a:cubicBezTo>
                  <a:cubicBezTo>
                    <a:pt x="1" y="1"/>
                    <a:pt x="1" y="0"/>
                    <a:pt x="1"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69" name="Freeform 41046"/>
            <p:cNvSpPr/>
            <p:nvPr/>
          </p:nvSpPr>
          <p:spPr bwMode="auto">
            <a:xfrm>
              <a:off x="4246" y="1268"/>
              <a:ext cx="1" cy="3"/>
            </a:xfrm>
            <a:custGeom>
              <a:avLst/>
              <a:gdLst>
                <a:gd name="T0" fmla="*/ 0 w 1"/>
                <a:gd name="T1" fmla="*/ 3 h 2"/>
                <a:gd name="T2" fmla="*/ 1 w 1"/>
                <a:gd name="T3" fmla="*/ 3 h 2"/>
                <a:gd name="T4" fmla="*/ 1 w 1"/>
                <a:gd name="T5" fmla="*/ 0 h 2"/>
                <a:gd name="T6" fmla="*/ 0 w 1"/>
                <a:gd name="T7" fmla="*/ 0 h 2"/>
                <a:gd name="T8" fmla="*/ 0 w 1"/>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2"/>
                  </a:moveTo>
                  <a:cubicBezTo>
                    <a:pt x="0" y="2"/>
                    <a:pt x="1" y="2"/>
                    <a:pt x="1" y="2"/>
                  </a:cubicBezTo>
                  <a:cubicBezTo>
                    <a:pt x="1" y="1"/>
                    <a:pt x="1" y="1"/>
                    <a:pt x="1" y="0"/>
                  </a:cubicBezTo>
                  <a:cubicBezTo>
                    <a:pt x="1" y="0"/>
                    <a:pt x="0"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70" name="Freeform 41047"/>
            <p:cNvSpPr/>
            <p:nvPr/>
          </p:nvSpPr>
          <p:spPr bwMode="auto">
            <a:xfrm>
              <a:off x="3821" y="852"/>
              <a:ext cx="7" cy="7"/>
            </a:xfrm>
            <a:custGeom>
              <a:avLst/>
              <a:gdLst>
                <a:gd name="T0" fmla="*/ 2 w 4"/>
                <a:gd name="T1" fmla="*/ 7 h 4"/>
                <a:gd name="T2" fmla="*/ 5 w 4"/>
                <a:gd name="T3" fmla="*/ 7 h 4"/>
                <a:gd name="T4" fmla="*/ 7 w 4"/>
                <a:gd name="T5" fmla="*/ 7 h 4"/>
                <a:gd name="T6" fmla="*/ 7 w 4"/>
                <a:gd name="T7" fmla="*/ 4 h 4"/>
                <a:gd name="T8" fmla="*/ 5 w 4"/>
                <a:gd name="T9" fmla="*/ 4 h 4"/>
                <a:gd name="T10" fmla="*/ 5 w 4"/>
                <a:gd name="T11" fmla="*/ 2 h 4"/>
                <a:gd name="T12" fmla="*/ 5 w 4"/>
                <a:gd name="T13" fmla="*/ 0 h 4"/>
                <a:gd name="T14" fmla="*/ 0 w 4"/>
                <a:gd name="T15" fmla="*/ 4 h 4"/>
                <a:gd name="T16" fmla="*/ 2 w 4"/>
                <a:gd name="T17" fmla="*/ 4 h 4"/>
                <a:gd name="T18" fmla="*/ 2 w 4"/>
                <a:gd name="T19" fmla="*/ 7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4">
                  <a:moveTo>
                    <a:pt x="1" y="4"/>
                  </a:moveTo>
                  <a:cubicBezTo>
                    <a:pt x="2" y="4"/>
                    <a:pt x="2" y="4"/>
                    <a:pt x="3" y="4"/>
                  </a:cubicBezTo>
                  <a:cubicBezTo>
                    <a:pt x="3" y="4"/>
                    <a:pt x="4" y="4"/>
                    <a:pt x="4" y="4"/>
                  </a:cubicBezTo>
                  <a:cubicBezTo>
                    <a:pt x="4" y="3"/>
                    <a:pt x="4" y="3"/>
                    <a:pt x="4" y="2"/>
                  </a:cubicBezTo>
                  <a:cubicBezTo>
                    <a:pt x="4" y="2"/>
                    <a:pt x="3" y="2"/>
                    <a:pt x="3" y="2"/>
                  </a:cubicBezTo>
                  <a:cubicBezTo>
                    <a:pt x="3" y="2"/>
                    <a:pt x="3" y="1"/>
                    <a:pt x="3" y="1"/>
                  </a:cubicBezTo>
                  <a:cubicBezTo>
                    <a:pt x="3" y="0"/>
                    <a:pt x="3" y="0"/>
                    <a:pt x="3" y="0"/>
                  </a:cubicBezTo>
                  <a:cubicBezTo>
                    <a:pt x="2" y="1"/>
                    <a:pt x="1" y="2"/>
                    <a:pt x="0" y="2"/>
                  </a:cubicBezTo>
                  <a:cubicBezTo>
                    <a:pt x="1" y="2"/>
                    <a:pt x="1" y="2"/>
                    <a:pt x="1" y="2"/>
                  </a:cubicBezTo>
                  <a:cubicBezTo>
                    <a:pt x="1" y="3"/>
                    <a:pt x="1" y="3"/>
                    <a:pt x="1"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71" name="Freeform 41048"/>
            <p:cNvSpPr/>
            <p:nvPr/>
          </p:nvSpPr>
          <p:spPr bwMode="auto">
            <a:xfrm>
              <a:off x="3990" y="965"/>
              <a:ext cx="5" cy="3"/>
            </a:xfrm>
            <a:custGeom>
              <a:avLst/>
              <a:gdLst>
                <a:gd name="T0" fmla="*/ 0 w 3"/>
                <a:gd name="T1" fmla="*/ 3 h 2"/>
                <a:gd name="T2" fmla="*/ 2 w 3"/>
                <a:gd name="T3" fmla="*/ 3 h 2"/>
                <a:gd name="T4" fmla="*/ 5 w 3"/>
                <a:gd name="T5" fmla="*/ 3 h 2"/>
                <a:gd name="T6" fmla="*/ 5 w 3"/>
                <a:gd name="T7" fmla="*/ 0 h 2"/>
                <a:gd name="T8" fmla="*/ 2 w 3"/>
                <a:gd name="T9" fmla="*/ 0 h 2"/>
                <a:gd name="T10" fmla="*/ 0 w 3"/>
                <a:gd name="T11" fmla="*/ 0 h 2"/>
                <a:gd name="T12" fmla="*/ 0 w 3"/>
                <a:gd name="T13" fmla="*/ 3 h 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2">
                  <a:moveTo>
                    <a:pt x="0" y="2"/>
                  </a:moveTo>
                  <a:cubicBezTo>
                    <a:pt x="0" y="2"/>
                    <a:pt x="1" y="2"/>
                    <a:pt x="1" y="2"/>
                  </a:cubicBezTo>
                  <a:cubicBezTo>
                    <a:pt x="2" y="2"/>
                    <a:pt x="2" y="2"/>
                    <a:pt x="3" y="2"/>
                  </a:cubicBezTo>
                  <a:cubicBezTo>
                    <a:pt x="3" y="1"/>
                    <a:pt x="3" y="1"/>
                    <a:pt x="3" y="0"/>
                  </a:cubicBezTo>
                  <a:cubicBezTo>
                    <a:pt x="2" y="0"/>
                    <a:pt x="2" y="0"/>
                    <a:pt x="1" y="0"/>
                  </a:cubicBezTo>
                  <a:cubicBezTo>
                    <a:pt x="1" y="0"/>
                    <a:pt x="0"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72" name="Freeform 41049"/>
            <p:cNvSpPr/>
            <p:nvPr/>
          </p:nvSpPr>
          <p:spPr bwMode="auto">
            <a:xfrm>
              <a:off x="3995" y="946"/>
              <a:ext cx="5" cy="8"/>
            </a:xfrm>
            <a:custGeom>
              <a:avLst/>
              <a:gdLst>
                <a:gd name="T0" fmla="*/ 2 w 3"/>
                <a:gd name="T1" fmla="*/ 5 h 5"/>
                <a:gd name="T2" fmla="*/ 5 w 3"/>
                <a:gd name="T3" fmla="*/ 5 h 5"/>
                <a:gd name="T4" fmla="*/ 5 w 3"/>
                <a:gd name="T5" fmla="*/ 2 h 5"/>
                <a:gd name="T6" fmla="*/ 5 w 3"/>
                <a:gd name="T7" fmla="*/ 0 h 5"/>
                <a:gd name="T8" fmla="*/ 2 w 3"/>
                <a:gd name="T9" fmla="*/ 0 h 5"/>
                <a:gd name="T10" fmla="*/ 2 w 3"/>
                <a:gd name="T11" fmla="*/ 2 h 5"/>
                <a:gd name="T12" fmla="*/ 0 w 3"/>
                <a:gd name="T13" fmla="*/ 2 h 5"/>
                <a:gd name="T14" fmla="*/ 0 w 3"/>
                <a:gd name="T15" fmla="*/ 5 h 5"/>
                <a:gd name="T16" fmla="*/ 0 w 3"/>
                <a:gd name="T17" fmla="*/ 8 h 5"/>
                <a:gd name="T18" fmla="*/ 2 w 3"/>
                <a:gd name="T19" fmla="*/ 8 h 5"/>
                <a:gd name="T20" fmla="*/ 2 w 3"/>
                <a:gd name="T21" fmla="*/ 5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 h="5">
                  <a:moveTo>
                    <a:pt x="1" y="3"/>
                  </a:moveTo>
                  <a:cubicBezTo>
                    <a:pt x="2" y="3"/>
                    <a:pt x="2" y="3"/>
                    <a:pt x="3" y="3"/>
                  </a:cubicBezTo>
                  <a:cubicBezTo>
                    <a:pt x="3" y="2"/>
                    <a:pt x="3" y="2"/>
                    <a:pt x="3" y="1"/>
                  </a:cubicBezTo>
                  <a:cubicBezTo>
                    <a:pt x="3" y="1"/>
                    <a:pt x="3" y="0"/>
                    <a:pt x="3" y="0"/>
                  </a:cubicBezTo>
                  <a:cubicBezTo>
                    <a:pt x="2" y="0"/>
                    <a:pt x="2" y="0"/>
                    <a:pt x="1" y="0"/>
                  </a:cubicBezTo>
                  <a:cubicBezTo>
                    <a:pt x="1" y="0"/>
                    <a:pt x="1" y="1"/>
                    <a:pt x="1" y="1"/>
                  </a:cubicBezTo>
                  <a:cubicBezTo>
                    <a:pt x="1" y="1"/>
                    <a:pt x="0" y="1"/>
                    <a:pt x="0" y="1"/>
                  </a:cubicBezTo>
                  <a:cubicBezTo>
                    <a:pt x="0" y="2"/>
                    <a:pt x="0" y="2"/>
                    <a:pt x="0" y="3"/>
                  </a:cubicBezTo>
                  <a:cubicBezTo>
                    <a:pt x="0" y="4"/>
                    <a:pt x="0" y="4"/>
                    <a:pt x="0" y="5"/>
                  </a:cubicBezTo>
                  <a:cubicBezTo>
                    <a:pt x="0" y="5"/>
                    <a:pt x="1" y="5"/>
                    <a:pt x="1" y="5"/>
                  </a:cubicBezTo>
                  <a:cubicBezTo>
                    <a:pt x="1" y="4"/>
                    <a:pt x="1" y="4"/>
                    <a:pt x="1"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73" name="Freeform 41050"/>
            <p:cNvSpPr/>
            <p:nvPr/>
          </p:nvSpPr>
          <p:spPr bwMode="auto">
            <a:xfrm>
              <a:off x="4000" y="878"/>
              <a:ext cx="2" cy="5"/>
            </a:xfrm>
            <a:custGeom>
              <a:avLst/>
              <a:gdLst>
                <a:gd name="T0" fmla="*/ 2 w 1"/>
                <a:gd name="T1" fmla="*/ 3 h 3"/>
                <a:gd name="T2" fmla="*/ 2 w 1"/>
                <a:gd name="T3" fmla="*/ 0 h 3"/>
                <a:gd name="T4" fmla="*/ 0 w 1"/>
                <a:gd name="T5" fmla="*/ 0 h 3"/>
                <a:gd name="T6" fmla="*/ 0 w 1"/>
                <a:gd name="T7" fmla="*/ 3 h 3"/>
                <a:gd name="T8" fmla="*/ 0 w 1"/>
                <a:gd name="T9" fmla="*/ 5 h 3"/>
                <a:gd name="T10" fmla="*/ 2 w 1"/>
                <a:gd name="T11" fmla="*/ 5 h 3"/>
                <a:gd name="T12" fmla="*/ 2 w 1"/>
                <a:gd name="T13" fmla="*/ 3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3">
                  <a:moveTo>
                    <a:pt x="1" y="2"/>
                  </a:moveTo>
                  <a:cubicBezTo>
                    <a:pt x="1" y="1"/>
                    <a:pt x="1" y="1"/>
                    <a:pt x="1" y="0"/>
                  </a:cubicBezTo>
                  <a:cubicBezTo>
                    <a:pt x="1" y="0"/>
                    <a:pt x="0" y="0"/>
                    <a:pt x="0" y="0"/>
                  </a:cubicBezTo>
                  <a:cubicBezTo>
                    <a:pt x="0" y="1"/>
                    <a:pt x="0" y="1"/>
                    <a:pt x="0" y="2"/>
                  </a:cubicBezTo>
                  <a:cubicBezTo>
                    <a:pt x="0" y="2"/>
                    <a:pt x="0" y="3"/>
                    <a:pt x="0" y="3"/>
                  </a:cubicBezTo>
                  <a:cubicBezTo>
                    <a:pt x="0" y="3"/>
                    <a:pt x="1" y="3"/>
                    <a:pt x="1" y="3"/>
                  </a:cubicBezTo>
                  <a:cubicBezTo>
                    <a:pt x="1" y="3"/>
                    <a:pt x="1" y="2"/>
                    <a:pt x="1"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74" name="Freeform 41051"/>
            <p:cNvSpPr/>
            <p:nvPr/>
          </p:nvSpPr>
          <p:spPr bwMode="auto">
            <a:xfrm>
              <a:off x="3793" y="873"/>
              <a:ext cx="9" cy="5"/>
            </a:xfrm>
            <a:custGeom>
              <a:avLst/>
              <a:gdLst>
                <a:gd name="T0" fmla="*/ 4 w 5"/>
                <a:gd name="T1" fmla="*/ 5 h 3"/>
                <a:gd name="T2" fmla="*/ 5 w 5"/>
                <a:gd name="T3" fmla="*/ 5 h 3"/>
                <a:gd name="T4" fmla="*/ 5 w 5"/>
                <a:gd name="T5" fmla="*/ 3 h 3"/>
                <a:gd name="T6" fmla="*/ 9 w 5"/>
                <a:gd name="T7" fmla="*/ 3 h 3"/>
                <a:gd name="T8" fmla="*/ 9 w 5"/>
                <a:gd name="T9" fmla="*/ 0 h 3"/>
                <a:gd name="T10" fmla="*/ 7 w 5"/>
                <a:gd name="T11" fmla="*/ 0 h 3"/>
                <a:gd name="T12" fmla="*/ 0 w 5"/>
                <a:gd name="T13" fmla="*/ 5 h 3"/>
                <a:gd name="T14" fmla="*/ 0 w 5"/>
                <a:gd name="T15" fmla="*/ 5 h 3"/>
                <a:gd name="T16" fmla="*/ 4 w 5"/>
                <a:gd name="T17" fmla="*/ 5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3">
                  <a:moveTo>
                    <a:pt x="2" y="3"/>
                  </a:moveTo>
                  <a:cubicBezTo>
                    <a:pt x="2" y="3"/>
                    <a:pt x="3" y="3"/>
                    <a:pt x="3" y="3"/>
                  </a:cubicBezTo>
                  <a:cubicBezTo>
                    <a:pt x="3" y="3"/>
                    <a:pt x="3" y="2"/>
                    <a:pt x="3" y="2"/>
                  </a:cubicBezTo>
                  <a:cubicBezTo>
                    <a:pt x="4" y="2"/>
                    <a:pt x="4" y="2"/>
                    <a:pt x="5" y="2"/>
                  </a:cubicBezTo>
                  <a:cubicBezTo>
                    <a:pt x="5" y="1"/>
                    <a:pt x="5" y="0"/>
                    <a:pt x="5" y="0"/>
                  </a:cubicBezTo>
                  <a:cubicBezTo>
                    <a:pt x="4" y="0"/>
                    <a:pt x="4" y="0"/>
                    <a:pt x="4" y="0"/>
                  </a:cubicBezTo>
                  <a:cubicBezTo>
                    <a:pt x="2" y="1"/>
                    <a:pt x="1" y="2"/>
                    <a:pt x="0" y="3"/>
                  </a:cubicBezTo>
                  <a:cubicBezTo>
                    <a:pt x="0" y="3"/>
                    <a:pt x="0" y="3"/>
                    <a:pt x="0" y="3"/>
                  </a:cubicBezTo>
                  <a:cubicBezTo>
                    <a:pt x="0" y="3"/>
                    <a:pt x="1" y="3"/>
                    <a:pt x="2"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75" name="Freeform 41052"/>
            <p:cNvSpPr/>
            <p:nvPr/>
          </p:nvSpPr>
          <p:spPr bwMode="auto">
            <a:xfrm>
              <a:off x="3789" y="970"/>
              <a:ext cx="4" cy="4"/>
            </a:xfrm>
            <a:custGeom>
              <a:avLst/>
              <a:gdLst>
                <a:gd name="T0" fmla="*/ 4 w 2"/>
                <a:gd name="T1" fmla="*/ 0 h 2"/>
                <a:gd name="T2" fmla="*/ 0 w 2"/>
                <a:gd name="T3" fmla="*/ 0 h 2"/>
                <a:gd name="T4" fmla="*/ 0 w 2"/>
                <a:gd name="T5" fmla="*/ 4 h 2"/>
                <a:gd name="T6" fmla="*/ 4 w 2"/>
                <a:gd name="T7" fmla="*/ 4 h 2"/>
                <a:gd name="T8" fmla="*/ 4 w 2"/>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2" y="0"/>
                  </a:moveTo>
                  <a:cubicBezTo>
                    <a:pt x="1" y="0"/>
                    <a:pt x="1" y="0"/>
                    <a:pt x="0" y="0"/>
                  </a:cubicBezTo>
                  <a:cubicBezTo>
                    <a:pt x="0" y="1"/>
                    <a:pt x="0" y="1"/>
                    <a:pt x="0" y="2"/>
                  </a:cubicBezTo>
                  <a:cubicBezTo>
                    <a:pt x="1" y="2"/>
                    <a:pt x="1" y="2"/>
                    <a:pt x="2" y="2"/>
                  </a:cubicBezTo>
                  <a:cubicBezTo>
                    <a:pt x="2" y="1"/>
                    <a:pt x="2" y="1"/>
                    <a:pt x="2"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76" name="Freeform 41053"/>
            <p:cNvSpPr/>
            <p:nvPr/>
          </p:nvSpPr>
          <p:spPr bwMode="auto">
            <a:xfrm>
              <a:off x="3796" y="970"/>
              <a:ext cx="2" cy="7"/>
            </a:xfrm>
            <a:custGeom>
              <a:avLst/>
              <a:gdLst>
                <a:gd name="T0" fmla="*/ 2 w 1"/>
                <a:gd name="T1" fmla="*/ 0 h 4"/>
                <a:gd name="T2" fmla="*/ 0 w 1"/>
                <a:gd name="T3" fmla="*/ 0 h 4"/>
                <a:gd name="T4" fmla="*/ 0 w 1"/>
                <a:gd name="T5" fmla="*/ 4 h 4"/>
                <a:gd name="T6" fmla="*/ 0 w 1"/>
                <a:gd name="T7" fmla="*/ 7 h 4"/>
                <a:gd name="T8" fmla="*/ 2 w 1"/>
                <a:gd name="T9" fmla="*/ 7 h 4"/>
                <a:gd name="T10" fmla="*/ 2 w 1"/>
                <a:gd name="T11" fmla="*/ 4 h 4"/>
                <a:gd name="T12" fmla="*/ 2 w 1"/>
                <a:gd name="T13" fmla="*/ 0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4">
                  <a:moveTo>
                    <a:pt x="1" y="0"/>
                  </a:moveTo>
                  <a:cubicBezTo>
                    <a:pt x="1" y="0"/>
                    <a:pt x="0" y="0"/>
                    <a:pt x="0" y="0"/>
                  </a:cubicBezTo>
                  <a:cubicBezTo>
                    <a:pt x="0" y="1"/>
                    <a:pt x="0" y="1"/>
                    <a:pt x="0" y="2"/>
                  </a:cubicBezTo>
                  <a:cubicBezTo>
                    <a:pt x="0" y="2"/>
                    <a:pt x="0" y="3"/>
                    <a:pt x="0" y="4"/>
                  </a:cubicBezTo>
                  <a:cubicBezTo>
                    <a:pt x="0" y="4"/>
                    <a:pt x="1" y="4"/>
                    <a:pt x="1" y="4"/>
                  </a:cubicBezTo>
                  <a:cubicBezTo>
                    <a:pt x="1" y="3"/>
                    <a:pt x="1" y="2"/>
                    <a:pt x="1" y="2"/>
                  </a:cubicBezTo>
                  <a:cubicBezTo>
                    <a:pt x="1" y="1"/>
                    <a:pt x="1" y="1"/>
                    <a:pt x="1"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77" name="Freeform 41054"/>
            <p:cNvSpPr/>
            <p:nvPr/>
          </p:nvSpPr>
          <p:spPr bwMode="auto">
            <a:xfrm>
              <a:off x="3946" y="869"/>
              <a:ext cx="5" cy="7"/>
            </a:xfrm>
            <a:custGeom>
              <a:avLst/>
              <a:gdLst>
                <a:gd name="T0" fmla="*/ 0 w 3"/>
                <a:gd name="T1" fmla="*/ 7 h 4"/>
                <a:gd name="T2" fmla="*/ 2 w 3"/>
                <a:gd name="T3" fmla="*/ 7 h 4"/>
                <a:gd name="T4" fmla="*/ 2 w 3"/>
                <a:gd name="T5" fmla="*/ 4 h 4"/>
                <a:gd name="T6" fmla="*/ 5 w 3"/>
                <a:gd name="T7" fmla="*/ 4 h 4"/>
                <a:gd name="T8" fmla="*/ 5 w 3"/>
                <a:gd name="T9" fmla="*/ 0 h 4"/>
                <a:gd name="T10" fmla="*/ 2 w 3"/>
                <a:gd name="T11" fmla="*/ 0 h 4"/>
                <a:gd name="T12" fmla="*/ 0 w 3"/>
                <a:gd name="T13" fmla="*/ 0 h 4"/>
                <a:gd name="T14" fmla="*/ 0 w 3"/>
                <a:gd name="T15" fmla="*/ 4 h 4"/>
                <a:gd name="T16" fmla="*/ 0 w 3"/>
                <a:gd name="T17" fmla="*/ 7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4">
                  <a:moveTo>
                    <a:pt x="0" y="4"/>
                  </a:moveTo>
                  <a:cubicBezTo>
                    <a:pt x="0" y="4"/>
                    <a:pt x="1" y="4"/>
                    <a:pt x="1" y="4"/>
                  </a:cubicBezTo>
                  <a:cubicBezTo>
                    <a:pt x="1" y="3"/>
                    <a:pt x="1" y="2"/>
                    <a:pt x="1" y="2"/>
                  </a:cubicBezTo>
                  <a:cubicBezTo>
                    <a:pt x="2" y="2"/>
                    <a:pt x="2" y="2"/>
                    <a:pt x="3" y="2"/>
                  </a:cubicBezTo>
                  <a:cubicBezTo>
                    <a:pt x="3" y="1"/>
                    <a:pt x="3" y="1"/>
                    <a:pt x="3" y="0"/>
                  </a:cubicBezTo>
                  <a:cubicBezTo>
                    <a:pt x="2" y="0"/>
                    <a:pt x="2" y="0"/>
                    <a:pt x="1" y="0"/>
                  </a:cubicBezTo>
                  <a:cubicBezTo>
                    <a:pt x="1" y="0"/>
                    <a:pt x="0" y="0"/>
                    <a:pt x="0" y="0"/>
                  </a:cubicBezTo>
                  <a:cubicBezTo>
                    <a:pt x="0" y="1"/>
                    <a:pt x="0" y="1"/>
                    <a:pt x="0" y="2"/>
                  </a:cubicBezTo>
                  <a:cubicBezTo>
                    <a:pt x="0" y="2"/>
                    <a:pt x="0" y="3"/>
                    <a:pt x="0"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78" name="Freeform 41055"/>
            <p:cNvSpPr/>
            <p:nvPr/>
          </p:nvSpPr>
          <p:spPr bwMode="auto">
            <a:xfrm>
              <a:off x="3822" y="873"/>
              <a:ext cx="4" cy="3"/>
            </a:xfrm>
            <a:custGeom>
              <a:avLst/>
              <a:gdLst>
                <a:gd name="T0" fmla="*/ 4 w 2"/>
                <a:gd name="T1" fmla="*/ 0 h 2"/>
                <a:gd name="T2" fmla="*/ 0 w 2"/>
                <a:gd name="T3" fmla="*/ 0 h 2"/>
                <a:gd name="T4" fmla="*/ 0 w 2"/>
                <a:gd name="T5" fmla="*/ 3 h 2"/>
                <a:gd name="T6" fmla="*/ 4 w 2"/>
                <a:gd name="T7" fmla="*/ 3 h 2"/>
                <a:gd name="T8" fmla="*/ 4 w 2"/>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2" y="0"/>
                  </a:moveTo>
                  <a:cubicBezTo>
                    <a:pt x="1" y="0"/>
                    <a:pt x="1" y="0"/>
                    <a:pt x="0" y="0"/>
                  </a:cubicBezTo>
                  <a:cubicBezTo>
                    <a:pt x="0" y="0"/>
                    <a:pt x="0" y="1"/>
                    <a:pt x="0" y="2"/>
                  </a:cubicBezTo>
                  <a:cubicBezTo>
                    <a:pt x="1" y="2"/>
                    <a:pt x="1" y="2"/>
                    <a:pt x="2" y="2"/>
                  </a:cubicBezTo>
                  <a:cubicBezTo>
                    <a:pt x="2" y="1"/>
                    <a:pt x="2" y="0"/>
                    <a:pt x="2"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79" name="Freeform 41056"/>
            <p:cNvSpPr/>
            <p:nvPr/>
          </p:nvSpPr>
          <p:spPr bwMode="auto">
            <a:xfrm>
              <a:off x="3802" y="866"/>
              <a:ext cx="20" cy="21"/>
            </a:xfrm>
            <a:custGeom>
              <a:avLst/>
              <a:gdLst>
                <a:gd name="T0" fmla="*/ 2 w 12"/>
                <a:gd name="T1" fmla="*/ 7 h 12"/>
                <a:gd name="T2" fmla="*/ 2 w 12"/>
                <a:gd name="T3" fmla="*/ 11 h 12"/>
                <a:gd name="T4" fmla="*/ 5 w 12"/>
                <a:gd name="T5" fmla="*/ 11 h 12"/>
                <a:gd name="T6" fmla="*/ 5 w 12"/>
                <a:gd name="T7" fmla="*/ 12 h 12"/>
                <a:gd name="T8" fmla="*/ 2 w 12"/>
                <a:gd name="T9" fmla="*/ 12 h 12"/>
                <a:gd name="T10" fmla="*/ 0 w 12"/>
                <a:gd name="T11" fmla="*/ 12 h 12"/>
                <a:gd name="T12" fmla="*/ 0 w 12"/>
                <a:gd name="T13" fmla="*/ 16 h 12"/>
                <a:gd name="T14" fmla="*/ 0 w 12"/>
                <a:gd name="T15" fmla="*/ 18 h 12"/>
                <a:gd name="T16" fmla="*/ 2 w 12"/>
                <a:gd name="T17" fmla="*/ 18 h 12"/>
                <a:gd name="T18" fmla="*/ 5 w 12"/>
                <a:gd name="T19" fmla="*/ 18 h 12"/>
                <a:gd name="T20" fmla="*/ 5 w 12"/>
                <a:gd name="T21" fmla="*/ 21 h 12"/>
                <a:gd name="T22" fmla="*/ 7 w 12"/>
                <a:gd name="T23" fmla="*/ 21 h 12"/>
                <a:gd name="T24" fmla="*/ 10 w 12"/>
                <a:gd name="T25" fmla="*/ 21 h 12"/>
                <a:gd name="T26" fmla="*/ 10 w 12"/>
                <a:gd name="T27" fmla="*/ 18 h 12"/>
                <a:gd name="T28" fmla="*/ 12 w 12"/>
                <a:gd name="T29" fmla="*/ 18 h 12"/>
                <a:gd name="T30" fmla="*/ 15 w 12"/>
                <a:gd name="T31" fmla="*/ 18 h 12"/>
                <a:gd name="T32" fmla="*/ 15 w 12"/>
                <a:gd name="T33" fmla="*/ 16 h 12"/>
                <a:gd name="T34" fmla="*/ 18 w 12"/>
                <a:gd name="T35" fmla="*/ 16 h 12"/>
                <a:gd name="T36" fmla="*/ 18 w 12"/>
                <a:gd name="T37" fmla="*/ 12 h 12"/>
                <a:gd name="T38" fmla="*/ 20 w 12"/>
                <a:gd name="T39" fmla="*/ 12 h 12"/>
                <a:gd name="T40" fmla="*/ 20 w 12"/>
                <a:gd name="T41" fmla="*/ 11 h 12"/>
                <a:gd name="T42" fmla="*/ 18 w 12"/>
                <a:gd name="T43" fmla="*/ 11 h 12"/>
                <a:gd name="T44" fmla="*/ 15 w 12"/>
                <a:gd name="T45" fmla="*/ 11 h 12"/>
                <a:gd name="T46" fmla="*/ 12 w 12"/>
                <a:gd name="T47" fmla="*/ 11 h 12"/>
                <a:gd name="T48" fmla="*/ 12 w 12"/>
                <a:gd name="T49" fmla="*/ 7 h 12"/>
                <a:gd name="T50" fmla="*/ 10 w 12"/>
                <a:gd name="T51" fmla="*/ 7 h 12"/>
                <a:gd name="T52" fmla="*/ 7 w 12"/>
                <a:gd name="T53" fmla="*/ 7 h 12"/>
                <a:gd name="T54" fmla="*/ 7 w 12"/>
                <a:gd name="T55" fmla="*/ 4 h 12"/>
                <a:gd name="T56" fmla="*/ 5 w 12"/>
                <a:gd name="T57" fmla="*/ 4 h 12"/>
                <a:gd name="T58" fmla="*/ 5 w 12"/>
                <a:gd name="T59" fmla="*/ 2 h 12"/>
                <a:gd name="T60" fmla="*/ 5 w 12"/>
                <a:gd name="T61" fmla="*/ 0 h 12"/>
                <a:gd name="T62" fmla="*/ 2 w 12"/>
                <a:gd name="T63" fmla="*/ 4 h 12"/>
                <a:gd name="T64" fmla="*/ 2 w 12"/>
                <a:gd name="T65" fmla="*/ 4 h 12"/>
                <a:gd name="T66" fmla="*/ 2 w 12"/>
                <a:gd name="T67" fmla="*/ 7 h 1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2" h="12">
                  <a:moveTo>
                    <a:pt x="1" y="4"/>
                  </a:moveTo>
                  <a:cubicBezTo>
                    <a:pt x="1" y="4"/>
                    <a:pt x="1" y="5"/>
                    <a:pt x="1" y="6"/>
                  </a:cubicBezTo>
                  <a:cubicBezTo>
                    <a:pt x="2" y="6"/>
                    <a:pt x="2" y="6"/>
                    <a:pt x="3" y="6"/>
                  </a:cubicBezTo>
                  <a:cubicBezTo>
                    <a:pt x="3" y="6"/>
                    <a:pt x="3" y="7"/>
                    <a:pt x="3" y="7"/>
                  </a:cubicBezTo>
                  <a:cubicBezTo>
                    <a:pt x="2" y="7"/>
                    <a:pt x="2" y="7"/>
                    <a:pt x="1" y="7"/>
                  </a:cubicBezTo>
                  <a:cubicBezTo>
                    <a:pt x="1" y="7"/>
                    <a:pt x="0" y="7"/>
                    <a:pt x="0" y="7"/>
                  </a:cubicBezTo>
                  <a:cubicBezTo>
                    <a:pt x="0" y="8"/>
                    <a:pt x="0" y="8"/>
                    <a:pt x="0" y="9"/>
                  </a:cubicBezTo>
                  <a:cubicBezTo>
                    <a:pt x="0" y="9"/>
                    <a:pt x="0" y="10"/>
                    <a:pt x="0" y="10"/>
                  </a:cubicBezTo>
                  <a:cubicBezTo>
                    <a:pt x="0" y="10"/>
                    <a:pt x="1" y="10"/>
                    <a:pt x="1" y="10"/>
                  </a:cubicBezTo>
                  <a:cubicBezTo>
                    <a:pt x="2" y="10"/>
                    <a:pt x="2" y="10"/>
                    <a:pt x="3" y="10"/>
                  </a:cubicBezTo>
                  <a:cubicBezTo>
                    <a:pt x="3" y="11"/>
                    <a:pt x="3" y="11"/>
                    <a:pt x="3" y="12"/>
                  </a:cubicBezTo>
                  <a:cubicBezTo>
                    <a:pt x="3" y="12"/>
                    <a:pt x="4" y="12"/>
                    <a:pt x="4" y="12"/>
                  </a:cubicBezTo>
                  <a:cubicBezTo>
                    <a:pt x="5" y="12"/>
                    <a:pt x="5" y="12"/>
                    <a:pt x="6" y="12"/>
                  </a:cubicBezTo>
                  <a:cubicBezTo>
                    <a:pt x="6" y="11"/>
                    <a:pt x="6" y="11"/>
                    <a:pt x="6" y="10"/>
                  </a:cubicBezTo>
                  <a:cubicBezTo>
                    <a:pt x="6" y="10"/>
                    <a:pt x="7" y="10"/>
                    <a:pt x="7" y="10"/>
                  </a:cubicBezTo>
                  <a:cubicBezTo>
                    <a:pt x="8" y="10"/>
                    <a:pt x="8" y="10"/>
                    <a:pt x="9" y="10"/>
                  </a:cubicBezTo>
                  <a:cubicBezTo>
                    <a:pt x="9" y="10"/>
                    <a:pt x="9" y="9"/>
                    <a:pt x="9" y="9"/>
                  </a:cubicBezTo>
                  <a:cubicBezTo>
                    <a:pt x="10" y="9"/>
                    <a:pt x="10" y="9"/>
                    <a:pt x="11" y="9"/>
                  </a:cubicBezTo>
                  <a:cubicBezTo>
                    <a:pt x="11" y="8"/>
                    <a:pt x="11" y="8"/>
                    <a:pt x="11" y="7"/>
                  </a:cubicBezTo>
                  <a:cubicBezTo>
                    <a:pt x="11" y="7"/>
                    <a:pt x="12" y="7"/>
                    <a:pt x="12" y="7"/>
                  </a:cubicBezTo>
                  <a:cubicBezTo>
                    <a:pt x="12" y="7"/>
                    <a:pt x="12" y="6"/>
                    <a:pt x="12" y="6"/>
                  </a:cubicBezTo>
                  <a:cubicBezTo>
                    <a:pt x="12" y="6"/>
                    <a:pt x="11" y="6"/>
                    <a:pt x="11" y="6"/>
                  </a:cubicBezTo>
                  <a:cubicBezTo>
                    <a:pt x="10" y="6"/>
                    <a:pt x="10" y="6"/>
                    <a:pt x="9" y="6"/>
                  </a:cubicBezTo>
                  <a:cubicBezTo>
                    <a:pt x="8" y="6"/>
                    <a:pt x="8" y="6"/>
                    <a:pt x="7" y="6"/>
                  </a:cubicBezTo>
                  <a:cubicBezTo>
                    <a:pt x="7" y="5"/>
                    <a:pt x="7" y="4"/>
                    <a:pt x="7" y="4"/>
                  </a:cubicBezTo>
                  <a:cubicBezTo>
                    <a:pt x="7" y="4"/>
                    <a:pt x="6" y="4"/>
                    <a:pt x="6" y="4"/>
                  </a:cubicBezTo>
                  <a:cubicBezTo>
                    <a:pt x="5" y="4"/>
                    <a:pt x="5" y="4"/>
                    <a:pt x="4" y="4"/>
                  </a:cubicBezTo>
                  <a:cubicBezTo>
                    <a:pt x="4" y="3"/>
                    <a:pt x="4" y="3"/>
                    <a:pt x="4" y="2"/>
                  </a:cubicBezTo>
                  <a:cubicBezTo>
                    <a:pt x="4" y="2"/>
                    <a:pt x="3" y="2"/>
                    <a:pt x="3" y="2"/>
                  </a:cubicBezTo>
                  <a:cubicBezTo>
                    <a:pt x="3" y="2"/>
                    <a:pt x="3" y="1"/>
                    <a:pt x="3" y="1"/>
                  </a:cubicBezTo>
                  <a:cubicBezTo>
                    <a:pt x="3" y="0"/>
                    <a:pt x="3" y="0"/>
                    <a:pt x="3" y="0"/>
                  </a:cubicBezTo>
                  <a:cubicBezTo>
                    <a:pt x="2" y="1"/>
                    <a:pt x="2" y="1"/>
                    <a:pt x="1" y="2"/>
                  </a:cubicBezTo>
                  <a:cubicBezTo>
                    <a:pt x="1" y="2"/>
                    <a:pt x="1" y="2"/>
                    <a:pt x="1" y="2"/>
                  </a:cubicBezTo>
                  <a:cubicBezTo>
                    <a:pt x="1" y="3"/>
                    <a:pt x="1" y="3"/>
                    <a:pt x="1"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80" name="Freeform 41057"/>
            <p:cNvSpPr/>
            <p:nvPr/>
          </p:nvSpPr>
          <p:spPr bwMode="auto">
            <a:xfrm>
              <a:off x="3904" y="951"/>
              <a:ext cx="4" cy="5"/>
            </a:xfrm>
            <a:custGeom>
              <a:avLst/>
              <a:gdLst>
                <a:gd name="T0" fmla="*/ 4 w 2"/>
                <a:gd name="T1" fmla="*/ 3 h 3"/>
                <a:gd name="T2" fmla="*/ 4 w 2"/>
                <a:gd name="T3" fmla="*/ 0 h 3"/>
                <a:gd name="T4" fmla="*/ 0 w 2"/>
                <a:gd name="T5" fmla="*/ 0 h 3"/>
                <a:gd name="T6" fmla="*/ 0 w 2"/>
                <a:gd name="T7" fmla="*/ 3 h 3"/>
                <a:gd name="T8" fmla="*/ 0 w 2"/>
                <a:gd name="T9" fmla="*/ 5 h 3"/>
                <a:gd name="T10" fmla="*/ 4 w 2"/>
                <a:gd name="T11" fmla="*/ 5 h 3"/>
                <a:gd name="T12" fmla="*/ 4 w 2"/>
                <a:gd name="T13" fmla="*/ 3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3">
                  <a:moveTo>
                    <a:pt x="2" y="2"/>
                  </a:moveTo>
                  <a:cubicBezTo>
                    <a:pt x="2" y="1"/>
                    <a:pt x="2" y="1"/>
                    <a:pt x="2" y="0"/>
                  </a:cubicBezTo>
                  <a:cubicBezTo>
                    <a:pt x="1" y="0"/>
                    <a:pt x="1" y="0"/>
                    <a:pt x="0" y="0"/>
                  </a:cubicBezTo>
                  <a:cubicBezTo>
                    <a:pt x="0" y="1"/>
                    <a:pt x="0" y="1"/>
                    <a:pt x="0" y="2"/>
                  </a:cubicBezTo>
                  <a:cubicBezTo>
                    <a:pt x="0" y="2"/>
                    <a:pt x="0" y="3"/>
                    <a:pt x="0" y="3"/>
                  </a:cubicBezTo>
                  <a:cubicBezTo>
                    <a:pt x="1" y="3"/>
                    <a:pt x="1" y="3"/>
                    <a:pt x="2" y="3"/>
                  </a:cubicBezTo>
                  <a:cubicBezTo>
                    <a:pt x="2" y="3"/>
                    <a:pt x="2" y="2"/>
                    <a:pt x="2"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81" name="Freeform 41058"/>
            <p:cNvSpPr/>
            <p:nvPr/>
          </p:nvSpPr>
          <p:spPr bwMode="auto">
            <a:xfrm>
              <a:off x="3986" y="878"/>
              <a:ext cx="4" cy="3"/>
            </a:xfrm>
            <a:custGeom>
              <a:avLst/>
              <a:gdLst>
                <a:gd name="T0" fmla="*/ 4 w 2"/>
                <a:gd name="T1" fmla="*/ 0 h 2"/>
                <a:gd name="T2" fmla="*/ 0 w 2"/>
                <a:gd name="T3" fmla="*/ 0 h 2"/>
                <a:gd name="T4" fmla="*/ 0 w 2"/>
                <a:gd name="T5" fmla="*/ 3 h 2"/>
                <a:gd name="T6" fmla="*/ 4 w 2"/>
                <a:gd name="T7" fmla="*/ 3 h 2"/>
                <a:gd name="T8" fmla="*/ 4 w 2"/>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2" y="0"/>
                  </a:moveTo>
                  <a:cubicBezTo>
                    <a:pt x="1" y="0"/>
                    <a:pt x="1" y="0"/>
                    <a:pt x="0" y="0"/>
                  </a:cubicBezTo>
                  <a:cubicBezTo>
                    <a:pt x="0" y="1"/>
                    <a:pt x="0" y="1"/>
                    <a:pt x="0" y="2"/>
                  </a:cubicBezTo>
                  <a:cubicBezTo>
                    <a:pt x="1" y="2"/>
                    <a:pt x="1" y="2"/>
                    <a:pt x="2" y="2"/>
                  </a:cubicBezTo>
                  <a:cubicBezTo>
                    <a:pt x="2" y="1"/>
                    <a:pt x="2" y="1"/>
                    <a:pt x="2"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82" name="Freeform 41059"/>
            <p:cNvSpPr/>
            <p:nvPr/>
          </p:nvSpPr>
          <p:spPr bwMode="auto">
            <a:xfrm>
              <a:off x="4010" y="923"/>
              <a:ext cx="6" cy="5"/>
            </a:xfrm>
            <a:custGeom>
              <a:avLst/>
              <a:gdLst>
                <a:gd name="T0" fmla="*/ 4 w 3"/>
                <a:gd name="T1" fmla="*/ 3 h 3"/>
                <a:gd name="T2" fmla="*/ 4 w 3"/>
                <a:gd name="T3" fmla="*/ 0 h 3"/>
                <a:gd name="T4" fmla="*/ 0 w 3"/>
                <a:gd name="T5" fmla="*/ 0 h 3"/>
                <a:gd name="T6" fmla="*/ 0 w 3"/>
                <a:gd name="T7" fmla="*/ 3 h 3"/>
                <a:gd name="T8" fmla="*/ 0 w 3"/>
                <a:gd name="T9" fmla="*/ 5 h 3"/>
                <a:gd name="T10" fmla="*/ 4 w 3"/>
                <a:gd name="T11" fmla="*/ 5 h 3"/>
                <a:gd name="T12" fmla="*/ 6 w 3"/>
                <a:gd name="T13" fmla="*/ 5 h 3"/>
                <a:gd name="T14" fmla="*/ 6 w 3"/>
                <a:gd name="T15" fmla="*/ 3 h 3"/>
                <a:gd name="T16" fmla="*/ 4 w 3"/>
                <a:gd name="T17" fmla="*/ 3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2" y="2"/>
                  </a:moveTo>
                  <a:cubicBezTo>
                    <a:pt x="2" y="1"/>
                    <a:pt x="2" y="0"/>
                    <a:pt x="2" y="0"/>
                  </a:cubicBezTo>
                  <a:cubicBezTo>
                    <a:pt x="1" y="0"/>
                    <a:pt x="1" y="0"/>
                    <a:pt x="0" y="0"/>
                  </a:cubicBezTo>
                  <a:cubicBezTo>
                    <a:pt x="0" y="0"/>
                    <a:pt x="0" y="1"/>
                    <a:pt x="0" y="2"/>
                  </a:cubicBezTo>
                  <a:cubicBezTo>
                    <a:pt x="0" y="2"/>
                    <a:pt x="0" y="3"/>
                    <a:pt x="0" y="3"/>
                  </a:cubicBezTo>
                  <a:cubicBezTo>
                    <a:pt x="1" y="3"/>
                    <a:pt x="1" y="3"/>
                    <a:pt x="2" y="3"/>
                  </a:cubicBezTo>
                  <a:cubicBezTo>
                    <a:pt x="2" y="3"/>
                    <a:pt x="3" y="3"/>
                    <a:pt x="3" y="3"/>
                  </a:cubicBezTo>
                  <a:cubicBezTo>
                    <a:pt x="3" y="3"/>
                    <a:pt x="3" y="2"/>
                    <a:pt x="3" y="2"/>
                  </a:cubicBezTo>
                  <a:cubicBezTo>
                    <a:pt x="3" y="2"/>
                    <a:pt x="2" y="2"/>
                    <a:pt x="2"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83" name="Freeform 41060"/>
            <p:cNvSpPr/>
            <p:nvPr/>
          </p:nvSpPr>
          <p:spPr bwMode="auto">
            <a:xfrm>
              <a:off x="3784" y="892"/>
              <a:ext cx="4" cy="3"/>
            </a:xfrm>
            <a:custGeom>
              <a:avLst/>
              <a:gdLst>
                <a:gd name="T0" fmla="*/ 0 w 2"/>
                <a:gd name="T1" fmla="*/ 3 h 2"/>
                <a:gd name="T2" fmla="*/ 4 w 2"/>
                <a:gd name="T3" fmla="*/ 3 h 2"/>
                <a:gd name="T4" fmla="*/ 4 w 2"/>
                <a:gd name="T5" fmla="*/ 0 h 2"/>
                <a:gd name="T6" fmla="*/ 0 w 2"/>
                <a:gd name="T7" fmla="*/ 0 h 2"/>
                <a:gd name="T8" fmla="*/ 0 w 2"/>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2"/>
                  </a:moveTo>
                  <a:cubicBezTo>
                    <a:pt x="1" y="2"/>
                    <a:pt x="1" y="2"/>
                    <a:pt x="2" y="2"/>
                  </a:cubicBezTo>
                  <a:cubicBezTo>
                    <a:pt x="2" y="1"/>
                    <a:pt x="2" y="1"/>
                    <a:pt x="2" y="0"/>
                  </a:cubicBezTo>
                  <a:cubicBezTo>
                    <a:pt x="1" y="0"/>
                    <a:pt x="1"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84" name="Freeform 41061"/>
            <p:cNvSpPr/>
            <p:nvPr/>
          </p:nvSpPr>
          <p:spPr bwMode="auto">
            <a:xfrm>
              <a:off x="4294" y="1203"/>
              <a:ext cx="2" cy="4"/>
            </a:xfrm>
            <a:custGeom>
              <a:avLst/>
              <a:gdLst>
                <a:gd name="T0" fmla="*/ 0 w 1"/>
                <a:gd name="T1" fmla="*/ 4 h 2"/>
                <a:gd name="T2" fmla="*/ 2 w 1"/>
                <a:gd name="T3" fmla="*/ 4 h 2"/>
                <a:gd name="T4" fmla="*/ 2 w 1"/>
                <a:gd name="T5" fmla="*/ 0 h 2"/>
                <a:gd name="T6" fmla="*/ 0 w 1"/>
                <a:gd name="T7" fmla="*/ 0 h 2"/>
                <a:gd name="T8" fmla="*/ 0 w 1"/>
                <a:gd name="T9" fmla="*/ 4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2"/>
                  </a:moveTo>
                  <a:cubicBezTo>
                    <a:pt x="0" y="2"/>
                    <a:pt x="1" y="2"/>
                    <a:pt x="1" y="2"/>
                  </a:cubicBezTo>
                  <a:cubicBezTo>
                    <a:pt x="1" y="1"/>
                    <a:pt x="1" y="1"/>
                    <a:pt x="1" y="0"/>
                  </a:cubicBezTo>
                  <a:cubicBezTo>
                    <a:pt x="1" y="0"/>
                    <a:pt x="0"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85" name="Freeform 41062"/>
            <p:cNvSpPr/>
            <p:nvPr/>
          </p:nvSpPr>
          <p:spPr bwMode="auto">
            <a:xfrm>
              <a:off x="4294" y="942"/>
              <a:ext cx="2" cy="4"/>
            </a:xfrm>
            <a:custGeom>
              <a:avLst/>
              <a:gdLst>
                <a:gd name="T0" fmla="*/ 0 w 1"/>
                <a:gd name="T1" fmla="*/ 4 h 2"/>
                <a:gd name="T2" fmla="*/ 2 w 1"/>
                <a:gd name="T3" fmla="*/ 4 h 2"/>
                <a:gd name="T4" fmla="*/ 2 w 1"/>
                <a:gd name="T5" fmla="*/ 0 h 2"/>
                <a:gd name="T6" fmla="*/ 0 w 1"/>
                <a:gd name="T7" fmla="*/ 0 h 2"/>
                <a:gd name="T8" fmla="*/ 0 w 1"/>
                <a:gd name="T9" fmla="*/ 4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2"/>
                  </a:moveTo>
                  <a:cubicBezTo>
                    <a:pt x="0" y="2"/>
                    <a:pt x="1" y="2"/>
                    <a:pt x="1" y="2"/>
                  </a:cubicBezTo>
                  <a:cubicBezTo>
                    <a:pt x="1" y="1"/>
                    <a:pt x="1" y="1"/>
                    <a:pt x="1" y="0"/>
                  </a:cubicBezTo>
                  <a:cubicBezTo>
                    <a:pt x="1" y="0"/>
                    <a:pt x="0"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86" name="Freeform 41063"/>
            <p:cNvSpPr/>
            <p:nvPr/>
          </p:nvSpPr>
          <p:spPr bwMode="auto">
            <a:xfrm>
              <a:off x="3763" y="880"/>
              <a:ext cx="39" cy="40"/>
            </a:xfrm>
            <a:custGeom>
              <a:avLst/>
              <a:gdLst>
                <a:gd name="T0" fmla="*/ 5 w 22"/>
                <a:gd name="T1" fmla="*/ 26 h 23"/>
                <a:gd name="T2" fmla="*/ 5 w 22"/>
                <a:gd name="T3" fmla="*/ 21 h 23"/>
                <a:gd name="T4" fmla="*/ 11 w 22"/>
                <a:gd name="T5" fmla="*/ 21 h 23"/>
                <a:gd name="T6" fmla="*/ 16 w 22"/>
                <a:gd name="T7" fmla="*/ 21 h 23"/>
                <a:gd name="T8" fmla="*/ 20 w 22"/>
                <a:gd name="T9" fmla="*/ 24 h 23"/>
                <a:gd name="T10" fmla="*/ 16 w 22"/>
                <a:gd name="T11" fmla="*/ 26 h 23"/>
                <a:gd name="T12" fmla="*/ 14 w 22"/>
                <a:gd name="T13" fmla="*/ 30 h 23"/>
                <a:gd name="T14" fmla="*/ 14 w 22"/>
                <a:gd name="T15" fmla="*/ 35 h 23"/>
                <a:gd name="T16" fmla="*/ 14 w 22"/>
                <a:gd name="T17" fmla="*/ 40 h 23"/>
                <a:gd name="T18" fmla="*/ 20 w 22"/>
                <a:gd name="T19" fmla="*/ 40 h 23"/>
                <a:gd name="T20" fmla="*/ 20 w 22"/>
                <a:gd name="T21" fmla="*/ 35 h 23"/>
                <a:gd name="T22" fmla="*/ 20 w 22"/>
                <a:gd name="T23" fmla="*/ 30 h 23"/>
                <a:gd name="T24" fmla="*/ 21 w 22"/>
                <a:gd name="T25" fmla="*/ 26 h 23"/>
                <a:gd name="T26" fmla="*/ 25 w 22"/>
                <a:gd name="T27" fmla="*/ 24 h 23"/>
                <a:gd name="T28" fmla="*/ 30 w 22"/>
                <a:gd name="T29" fmla="*/ 24 h 23"/>
                <a:gd name="T30" fmla="*/ 34 w 22"/>
                <a:gd name="T31" fmla="*/ 26 h 23"/>
                <a:gd name="T32" fmla="*/ 39 w 22"/>
                <a:gd name="T33" fmla="*/ 26 h 23"/>
                <a:gd name="T34" fmla="*/ 35 w 22"/>
                <a:gd name="T35" fmla="*/ 24 h 23"/>
                <a:gd name="T36" fmla="*/ 35 w 22"/>
                <a:gd name="T37" fmla="*/ 17 h 23"/>
                <a:gd name="T38" fmla="*/ 35 w 22"/>
                <a:gd name="T39" fmla="*/ 12 h 23"/>
                <a:gd name="T40" fmla="*/ 34 w 22"/>
                <a:gd name="T41" fmla="*/ 9 h 23"/>
                <a:gd name="T42" fmla="*/ 30 w 22"/>
                <a:gd name="T43" fmla="*/ 7 h 23"/>
                <a:gd name="T44" fmla="*/ 27 w 22"/>
                <a:gd name="T45" fmla="*/ 3 h 23"/>
                <a:gd name="T46" fmla="*/ 27 w 22"/>
                <a:gd name="T47" fmla="*/ 0 h 23"/>
                <a:gd name="T48" fmla="*/ 25 w 22"/>
                <a:gd name="T49" fmla="*/ 3 h 23"/>
                <a:gd name="T50" fmla="*/ 25 w 22"/>
                <a:gd name="T51" fmla="*/ 9 h 23"/>
                <a:gd name="T52" fmla="*/ 27 w 22"/>
                <a:gd name="T53" fmla="*/ 12 h 23"/>
                <a:gd name="T54" fmla="*/ 30 w 22"/>
                <a:gd name="T55" fmla="*/ 16 h 23"/>
                <a:gd name="T56" fmla="*/ 34 w 22"/>
                <a:gd name="T57" fmla="*/ 17 h 23"/>
                <a:gd name="T58" fmla="*/ 30 w 22"/>
                <a:gd name="T59" fmla="*/ 21 h 23"/>
                <a:gd name="T60" fmla="*/ 25 w 22"/>
                <a:gd name="T61" fmla="*/ 21 h 23"/>
                <a:gd name="T62" fmla="*/ 21 w 22"/>
                <a:gd name="T63" fmla="*/ 17 h 23"/>
                <a:gd name="T64" fmla="*/ 20 w 22"/>
                <a:gd name="T65" fmla="*/ 16 h 23"/>
                <a:gd name="T66" fmla="*/ 16 w 22"/>
                <a:gd name="T67" fmla="*/ 17 h 23"/>
                <a:gd name="T68" fmla="*/ 14 w 22"/>
                <a:gd name="T69" fmla="*/ 16 h 23"/>
                <a:gd name="T70" fmla="*/ 0 w 22"/>
                <a:gd name="T71" fmla="*/ 26 h 23"/>
                <a:gd name="T72" fmla="*/ 2 w 22"/>
                <a:gd name="T73" fmla="*/ 26 h 2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2" h="23">
                  <a:moveTo>
                    <a:pt x="1" y="15"/>
                  </a:moveTo>
                  <a:cubicBezTo>
                    <a:pt x="2" y="15"/>
                    <a:pt x="2" y="15"/>
                    <a:pt x="3" y="15"/>
                  </a:cubicBezTo>
                  <a:cubicBezTo>
                    <a:pt x="3" y="15"/>
                    <a:pt x="3" y="14"/>
                    <a:pt x="3" y="14"/>
                  </a:cubicBezTo>
                  <a:cubicBezTo>
                    <a:pt x="3" y="13"/>
                    <a:pt x="3" y="13"/>
                    <a:pt x="3" y="12"/>
                  </a:cubicBezTo>
                  <a:cubicBezTo>
                    <a:pt x="3" y="12"/>
                    <a:pt x="4" y="12"/>
                    <a:pt x="5" y="12"/>
                  </a:cubicBezTo>
                  <a:cubicBezTo>
                    <a:pt x="5" y="12"/>
                    <a:pt x="6" y="12"/>
                    <a:pt x="6" y="12"/>
                  </a:cubicBezTo>
                  <a:cubicBezTo>
                    <a:pt x="7" y="12"/>
                    <a:pt x="7" y="12"/>
                    <a:pt x="8" y="12"/>
                  </a:cubicBezTo>
                  <a:cubicBezTo>
                    <a:pt x="8" y="12"/>
                    <a:pt x="9" y="12"/>
                    <a:pt x="9" y="12"/>
                  </a:cubicBezTo>
                  <a:cubicBezTo>
                    <a:pt x="9" y="13"/>
                    <a:pt x="9" y="13"/>
                    <a:pt x="9" y="14"/>
                  </a:cubicBezTo>
                  <a:cubicBezTo>
                    <a:pt x="10" y="14"/>
                    <a:pt x="10" y="14"/>
                    <a:pt x="11" y="14"/>
                  </a:cubicBezTo>
                  <a:cubicBezTo>
                    <a:pt x="11" y="14"/>
                    <a:pt x="11" y="15"/>
                    <a:pt x="11" y="15"/>
                  </a:cubicBezTo>
                  <a:cubicBezTo>
                    <a:pt x="10" y="15"/>
                    <a:pt x="10" y="15"/>
                    <a:pt x="9" y="15"/>
                  </a:cubicBezTo>
                  <a:cubicBezTo>
                    <a:pt x="9" y="16"/>
                    <a:pt x="9" y="16"/>
                    <a:pt x="9" y="17"/>
                  </a:cubicBezTo>
                  <a:cubicBezTo>
                    <a:pt x="9" y="17"/>
                    <a:pt x="8" y="17"/>
                    <a:pt x="8" y="17"/>
                  </a:cubicBezTo>
                  <a:cubicBezTo>
                    <a:pt x="8" y="17"/>
                    <a:pt x="8" y="18"/>
                    <a:pt x="8" y="18"/>
                  </a:cubicBezTo>
                  <a:cubicBezTo>
                    <a:pt x="8" y="19"/>
                    <a:pt x="8" y="19"/>
                    <a:pt x="8" y="20"/>
                  </a:cubicBezTo>
                  <a:cubicBezTo>
                    <a:pt x="8" y="21"/>
                    <a:pt x="8" y="21"/>
                    <a:pt x="8" y="22"/>
                  </a:cubicBezTo>
                  <a:cubicBezTo>
                    <a:pt x="8" y="22"/>
                    <a:pt x="8" y="23"/>
                    <a:pt x="8" y="23"/>
                  </a:cubicBezTo>
                  <a:cubicBezTo>
                    <a:pt x="8" y="23"/>
                    <a:pt x="9" y="23"/>
                    <a:pt x="9" y="23"/>
                  </a:cubicBezTo>
                  <a:cubicBezTo>
                    <a:pt x="10" y="23"/>
                    <a:pt x="10" y="23"/>
                    <a:pt x="11" y="23"/>
                  </a:cubicBezTo>
                  <a:cubicBezTo>
                    <a:pt x="11" y="23"/>
                    <a:pt x="11" y="22"/>
                    <a:pt x="11" y="22"/>
                  </a:cubicBezTo>
                  <a:cubicBezTo>
                    <a:pt x="11" y="21"/>
                    <a:pt x="11" y="21"/>
                    <a:pt x="11" y="20"/>
                  </a:cubicBezTo>
                  <a:cubicBezTo>
                    <a:pt x="11" y="19"/>
                    <a:pt x="11" y="19"/>
                    <a:pt x="11" y="18"/>
                  </a:cubicBezTo>
                  <a:cubicBezTo>
                    <a:pt x="11" y="18"/>
                    <a:pt x="11" y="17"/>
                    <a:pt x="11" y="17"/>
                  </a:cubicBezTo>
                  <a:cubicBezTo>
                    <a:pt x="11" y="17"/>
                    <a:pt x="12" y="17"/>
                    <a:pt x="12" y="17"/>
                  </a:cubicBezTo>
                  <a:cubicBezTo>
                    <a:pt x="12" y="16"/>
                    <a:pt x="12" y="16"/>
                    <a:pt x="12" y="15"/>
                  </a:cubicBezTo>
                  <a:cubicBezTo>
                    <a:pt x="12" y="15"/>
                    <a:pt x="12" y="14"/>
                    <a:pt x="12" y="14"/>
                  </a:cubicBezTo>
                  <a:cubicBezTo>
                    <a:pt x="13" y="14"/>
                    <a:pt x="13" y="14"/>
                    <a:pt x="14" y="14"/>
                  </a:cubicBezTo>
                  <a:cubicBezTo>
                    <a:pt x="14" y="14"/>
                    <a:pt x="15" y="14"/>
                    <a:pt x="15" y="14"/>
                  </a:cubicBezTo>
                  <a:cubicBezTo>
                    <a:pt x="16" y="14"/>
                    <a:pt x="16" y="14"/>
                    <a:pt x="17" y="14"/>
                  </a:cubicBezTo>
                  <a:cubicBezTo>
                    <a:pt x="17" y="14"/>
                    <a:pt x="17" y="15"/>
                    <a:pt x="17" y="15"/>
                  </a:cubicBezTo>
                  <a:cubicBezTo>
                    <a:pt x="17" y="15"/>
                    <a:pt x="18" y="15"/>
                    <a:pt x="19" y="15"/>
                  </a:cubicBezTo>
                  <a:cubicBezTo>
                    <a:pt x="19" y="15"/>
                    <a:pt x="20" y="15"/>
                    <a:pt x="20" y="15"/>
                  </a:cubicBezTo>
                  <a:cubicBezTo>
                    <a:pt x="21" y="15"/>
                    <a:pt x="21" y="15"/>
                    <a:pt x="22" y="15"/>
                  </a:cubicBezTo>
                  <a:cubicBezTo>
                    <a:pt x="22" y="15"/>
                    <a:pt x="22" y="14"/>
                    <a:pt x="22" y="14"/>
                  </a:cubicBezTo>
                  <a:cubicBezTo>
                    <a:pt x="21" y="14"/>
                    <a:pt x="21" y="14"/>
                    <a:pt x="20" y="14"/>
                  </a:cubicBezTo>
                  <a:cubicBezTo>
                    <a:pt x="20" y="13"/>
                    <a:pt x="20" y="13"/>
                    <a:pt x="20" y="12"/>
                  </a:cubicBezTo>
                  <a:cubicBezTo>
                    <a:pt x="20" y="11"/>
                    <a:pt x="20" y="11"/>
                    <a:pt x="20" y="10"/>
                  </a:cubicBezTo>
                  <a:cubicBezTo>
                    <a:pt x="20" y="10"/>
                    <a:pt x="20" y="9"/>
                    <a:pt x="20" y="9"/>
                  </a:cubicBezTo>
                  <a:cubicBezTo>
                    <a:pt x="20" y="8"/>
                    <a:pt x="20" y="8"/>
                    <a:pt x="20" y="7"/>
                  </a:cubicBezTo>
                  <a:cubicBezTo>
                    <a:pt x="20" y="7"/>
                    <a:pt x="20" y="6"/>
                    <a:pt x="20" y="5"/>
                  </a:cubicBezTo>
                  <a:cubicBezTo>
                    <a:pt x="20" y="5"/>
                    <a:pt x="19" y="5"/>
                    <a:pt x="19" y="5"/>
                  </a:cubicBezTo>
                  <a:cubicBezTo>
                    <a:pt x="18" y="5"/>
                    <a:pt x="17" y="5"/>
                    <a:pt x="17" y="5"/>
                  </a:cubicBezTo>
                  <a:cubicBezTo>
                    <a:pt x="17" y="5"/>
                    <a:pt x="17" y="4"/>
                    <a:pt x="17" y="4"/>
                  </a:cubicBezTo>
                  <a:cubicBezTo>
                    <a:pt x="17" y="3"/>
                    <a:pt x="17" y="3"/>
                    <a:pt x="17" y="2"/>
                  </a:cubicBezTo>
                  <a:cubicBezTo>
                    <a:pt x="16" y="2"/>
                    <a:pt x="16" y="2"/>
                    <a:pt x="15" y="2"/>
                  </a:cubicBezTo>
                  <a:cubicBezTo>
                    <a:pt x="15" y="2"/>
                    <a:pt x="15" y="1"/>
                    <a:pt x="15" y="1"/>
                  </a:cubicBezTo>
                  <a:cubicBezTo>
                    <a:pt x="15" y="0"/>
                    <a:pt x="15" y="0"/>
                    <a:pt x="15" y="0"/>
                  </a:cubicBezTo>
                  <a:cubicBezTo>
                    <a:pt x="15" y="1"/>
                    <a:pt x="14" y="1"/>
                    <a:pt x="14" y="1"/>
                  </a:cubicBezTo>
                  <a:cubicBezTo>
                    <a:pt x="14" y="2"/>
                    <a:pt x="14" y="2"/>
                    <a:pt x="14" y="2"/>
                  </a:cubicBezTo>
                  <a:cubicBezTo>
                    <a:pt x="14" y="3"/>
                    <a:pt x="14" y="3"/>
                    <a:pt x="14" y="4"/>
                  </a:cubicBezTo>
                  <a:cubicBezTo>
                    <a:pt x="14" y="4"/>
                    <a:pt x="14" y="5"/>
                    <a:pt x="14" y="5"/>
                  </a:cubicBezTo>
                  <a:cubicBezTo>
                    <a:pt x="14" y="6"/>
                    <a:pt x="14" y="7"/>
                    <a:pt x="14" y="7"/>
                  </a:cubicBezTo>
                  <a:cubicBezTo>
                    <a:pt x="14" y="7"/>
                    <a:pt x="15" y="7"/>
                    <a:pt x="15" y="7"/>
                  </a:cubicBezTo>
                  <a:cubicBezTo>
                    <a:pt x="16" y="7"/>
                    <a:pt x="16" y="7"/>
                    <a:pt x="17" y="7"/>
                  </a:cubicBezTo>
                  <a:cubicBezTo>
                    <a:pt x="17" y="8"/>
                    <a:pt x="17" y="8"/>
                    <a:pt x="17" y="9"/>
                  </a:cubicBezTo>
                  <a:cubicBezTo>
                    <a:pt x="17" y="9"/>
                    <a:pt x="18" y="9"/>
                    <a:pt x="19" y="9"/>
                  </a:cubicBezTo>
                  <a:cubicBezTo>
                    <a:pt x="19" y="9"/>
                    <a:pt x="19" y="10"/>
                    <a:pt x="19" y="10"/>
                  </a:cubicBezTo>
                  <a:cubicBezTo>
                    <a:pt x="19" y="11"/>
                    <a:pt x="19" y="11"/>
                    <a:pt x="19" y="12"/>
                  </a:cubicBezTo>
                  <a:cubicBezTo>
                    <a:pt x="18" y="12"/>
                    <a:pt x="17" y="12"/>
                    <a:pt x="17" y="12"/>
                  </a:cubicBezTo>
                  <a:cubicBezTo>
                    <a:pt x="16" y="12"/>
                    <a:pt x="16" y="12"/>
                    <a:pt x="15" y="12"/>
                  </a:cubicBezTo>
                  <a:cubicBezTo>
                    <a:pt x="15" y="12"/>
                    <a:pt x="14" y="12"/>
                    <a:pt x="14" y="12"/>
                  </a:cubicBezTo>
                  <a:cubicBezTo>
                    <a:pt x="13" y="12"/>
                    <a:pt x="13" y="12"/>
                    <a:pt x="12" y="12"/>
                  </a:cubicBezTo>
                  <a:cubicBezTo>
                    <a:pt x="12" y="11"/>
                    <a:pt x="12" y="11"/>
                    <a:pt x="12" y="10"/>
                  </a:cubicBezTo>
                  <a:cubicBezTo>
                    <a:pt x="12" y="10"/>
                    <a:pt x="12" y="9"/>
                    <a:pt x="12" y="9"/>
                  </a:cubicBezTo>
                  <a:cubicBezTo>
                    <a:pt x="12" y="9"/>
                    <a:pt x="11" y="9"/>
                    <a:pt x="11" y="9"/>
                  </a:cubicBezTo>
                  <a:cubicBezTo>
                    <a:pt x="11" y="9"/>
                    <a:pt x="11" y="10"/>
                    <a:pt x="11" y="10"/>
                  </a:cubicBezTo>
                  <a:cubicBezTo>
                    <a:pt x="10" y="10"/>
                    <a:pt x="10" y="10"/>
                    <a:pt x="9" y="10"/>
                  </a:cubicBezTo>
                  <a:cubicBezTo>
                    <a:pt x="9" y="10"/>
                    <a:pt x="9" y="9"/>
                    <a:pt x="9" y="9"/>
                  </a:cubicBezTo>
                  <a:cubicBezTo>
                    <a:pt x="9" y="9"/>
                    <a:pt x="8" y="9"/>
                    <a:pt x="8" y="9"/>
                  </a:cubicBezTo>
                  <a:cubicBezTo>
                    <a:pt x="8" y="8"/>
                    <a:pt x="8" y="8"/>
                    <a:pt x="8" y="7"/>
                  </a:cubicBezTo>
                  <a:cubicBezTo>
                    <a:pt x="5" y="10"/>
                    <a:pt x="2" y="12"/>
                    <a:pt x="0" y="15"/>
                  </a:cubicBezTo>
                  <a:cubicBezTo>
                    <a:pt x="0" y="15"/>
                    <a:pt x="0" y="15"/>
                    <a:pt x="0" y="15"/>
                  </a:cubicBezTo>
                  <a:cubicBezTo>
                    <a:pt x="0" y="15"/>
                    <a:pt x="1" y="15"/>
                    <a:pt x="1" y="15"/>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87" name="Freeform 41064"/>
            <p:cNvSpPr/>
            <p:nvPr/>
          </p:nvSpPr>
          <p:spPr bwMode="auto">
            <a:xfrm>
              <a:off x="4299" y="956"/>
              <a:ext cx="6" cy="18"/>
            </a:xfrm>
            <a:custGeom>
              <a:avLst/>
              <a:gdLst>
                <a:gd name="T0" fmla="*/ 4 w 3"/>
                <a:gd name="T1" fmla="*/ 4 h 10"/>
                <a:gd name="T2" fmla="*/ 4 w 3"/>
                <a:gd name="T3" fmla="*/ 5 h 10"/>
                <a:gd name="T4" fmla="*/ 4 w 3"/>
                <a:gd name="T5" fmla="*/ 9 h 10"/>
                <a:gd name="T6" fmla="*/ 0 w 3"/>
                <a:gd name="T7" fmla="*/ 9 h 10"/>
                <a:gd name="T8" fmla="*/ 0 w 3"/>
                <a:gd name="T9" fmla="*/ 13 h 10"/>
                <a:gd name="T10" fmla="*/ 0 w 3"/>
                <a:gd name="T11" fmla="*/ 14 h 10"/>
                <a:gd name="T12" fmla="*/ 0 w 3"/>
                <a:gd name="T13" fmla="*/ 18 h 10"/>
                <a:gd name="T14" fmla="*/ 4 w 3"/>
                <a:gd name="T15" fmla="*/ 18 h 10"/>
                <a:gd name="T16" fmla="*/ 4 w 3"/>
                <a:gd name="T17" fmla="*/ 14 h 10"/>
                <a:gd name="T18" fmla="*/ 4 w 3"/>
                <a:gd name="T19" fmla="*/ 13 h 10"/>
                <a:gd name="T20" fmla="*/ 6 w 3"/>
                <a:gd name="T21" fmla="*/ 13 h 10"/>
                <a:gd name="T22" fmla="*/ 6 w 3"/>
                <a:gd name="T23" fmla="*/ 9 h 10"/>
                <a:gd name="T24" fmla="*/ 6 w 3"/>
                <a:gd name="T25" fmla="*/ 5 h 10"/>
                <a:gd name="T26" fmla="*/ 6 w 3"/>
                <a:gd name="T27" fmla="*/ 4 h 10"/>
                <a:gd name="T28" fmla="*/ 6 w 3"/>
                <a:gd name="T29" fmla="*/ 0 h 10"/>
                <a:gd name="T30" fmla="*/ 4 w 3"/>
                <a:gd name="T31" fmla="*/ 0 h 10"/>
                <a:gd name="T32" fmla="*/ 4 w 3"/>
                <a:gd name="T33" fmla="*/ 4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 h="10">
                  <a:moveTo>
                    <a:pt x="2" y="2"/>
                  </a:moveTo>
                  <a:cubicBezTo>
                    <a:pt x="2" y="2"/>
                    <a:pt x="2" y="3"/>
                    <a:pt x="2" y="3"/>
                  </a:cubicBezTo>
                  <a:cubicBezTo>
                    <a:pt x="2" y="4"/>
                    <a:pt x="2" y="4"/>
                    <a:pt x="2" y="5"/>
                  </a:cubicBezTo>
                  <a:cubicBezTo>
                    <a:pt x="1" y="5"/>
                    <a:pt x="1" y="5"/>
                    <a:pt x="0" y="5"/>
                  </a:cubicBezTo>
                  <a:cubicBezTo>
                    <a:pt x="0" y="6"/>
                    <a:pt x="0" y="6"/>
                    <a:pt x="0" y="7"/>
                  </a:cubicBezTo>
                  <a:cubicBezTo>
                    <a:pt x="0" y="7"/>
                    <a:pt x="0" y="8"/>
                    <a:pt x="0" y="8"/>
                  </a:cubicBezTo>
                  <a:cubicBezTo>
                    <a:pt x="0" y="9"/>
                    <a:pt x="0" y="9"/>
                    <a:pt x="0" y="10"/>
                  </a:cubicBezTo>
                  <a:cubicBezTo>
                    <a:pt x="1" y="10"/>
                    <a:pt x="1" y="10"/>
                    <a:pt x="2" y="10"/>
                  </a:cubicBezTo>
                  <a:cubicBezTo>
                    <a:pt x="2" y="9"/>
                    <a:pt x="2" y="9"/>
                    <a:pt x="2" y="8"/>
                  </a:cubicBezTo>
                  <a:cubicBezTo>
                    <a:pt x="2" y="8"/>
                    <a:pt x="2" y="7"/>
                    <a:pt x="2" y="7"/>
                  </a:cubicBezTo>
                  <a:cubicBezTo>
                    <a:pt x="2" y="7"/>
                    <a:pt x="3" y="7"/>
                    <a:pt x="3" y="7"/>
                  </a:cubicBezTo>
                  <a:cubicBezTo>
                    <a:pt x="3" y="6"/>
                    <a:pt x="3" y="6"/>
                    <a:pt x="3" y="5"/>
                  </a:cubicBezTo>
                  <a:cubicBezTo>
                    <a:pt x="3" y="4"/>
                    <a:pt x="3" y="4"/>
                    <a:pt x="3" y="3"/>
                  </a:cubicBezTo>
                  <a:cubicBezTo>
                    <a:pt x="3" y="3"/>
                    <a:pt x="3" y="2"/>
                    <a:pt x="3" y="2"/>
                  </a:cubicBezTo>
                  <a:cubicBezTo>
                    <a:pt x="3" y="1"/>
                    <a:pt x="3" y="1"/>
                    <a:pt x="3" y="0"/>
                  </a:cubicBezTo>
                  <a:cubicBezTo>
                    <a:pt x="3" y="0"/>
                    <a:pt x="2" y="0"/>
                    <a:pt x="2" y="0"/>
                  </a:cubicBezTo>
                  <a:cubicBezTo>
                    <a:pt x="2" y="1"/>
                    <a:pt x="2" y="1"/>
                    <a:pt x="2"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88" name="Freeform 41065"/>
            <p:cNvSpPr/>
            <p:nvPr/>
          </p:nvSpPr>
          <p:spPr bwMode="auto">
            <a:xfrm>
              <a:off x="4380" y="1235"/>
              <a:ext cx="1" cy="0"/>
            </a:xfrm>
            <a:custGeom>
              <a:avLst/>
              <a:gdLst>
                <a:gd name="T0" fmla="*/ 1 w 1"/>
                <a:gd name="T1" fmla="*/ 1 w 1"/>
                <a:gd name="T2" fmla="*/ 1 w 1"/>
                <a:gd name="T3" fmla="*/ 0 w 1"/>
                <a:gd name="T4" fmla="*/ 1 w 1"/>
                <a:gd name="T5" fmla="*/ 1 w 1"/>
                <a:gd name="T6" fmla="*/ 0 60000 65536"/>
                <a:gd name="T7" fmla="*/ 0 60000 65536"/>
                <a:gd name="T8" fmla="*/ 0 60000 65536"/>
                <a:gd name="T9" fmla="*/ 0 60000 65536"/>
                <a:gd name="T10" fmla="*/ 0 60000 65536"/>
                <a:gd name="T11" fmla="*/ 0 60000 65536"/>
              </a:gdLst>
              <a:ahLst/>
              <a:cxnLst>
                <a:cxn ang="T6">
                  <a:pos x="T0" y="0"/>
                </a:cxn>
                <a:cxn ang="T7">
                  <a:pos x="T1" y="0"/>
                </a:cxn>
                <a:cxn ang="T8">
                  <a:pos x="T2" y="0"/>
                </a:cxn>
                <a:cxn ang="T9">
                  <a:pos x="T3" y="0"/>
                </a:cxn>
                <a:cxn ang="T10">
                  <a:pos x="T4" y="0"/>
                </a:cxn>
                <a:cxn ang="T11">
                  <a:pos x="T5" y="0"/>
                </a:cxn>
              </a:cxnLst>
              <a:rect l="0" t="0" r="r" b="b"/>
              <a:pathLst>
                <a:path w="1">
                  <a:moveTo>
                    <a:pt x="1" y="0"/>
                  </a:moveTo>
                  <a:lnTo>
                    <a:pt x="1" y="0"/>
                  </a:lnTo>
                  <a:lnTo>
                    <a:pt x="0" y="0"/>
                  </a:lnTo>
                  <a:lnTo>
                    <a:pt x="1"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89" name="Freeform 41066"/>
            <p:cNvSpPr/>
            <p:nvPr/>
          </p:nvSpPr>
          <p:spPr bwMode="auto">
            <a:xfrm>
              <a:off x="4009" y="939"/>
              <a:ext cx="1" cy="3"/>
            </a:xfrm>
            <a:custGeom>
              <a:avLst/>
              <a:gdLst>
                <a:gd name="T0" fmla="*/ 0 w 1"/>
                <a:gd name="T1" fmla="*/ 0 h 2"/>
                <a:gd name="T2" fmla="*/ 0 w 1"/>
                <a:gd name="T3" fmla="*/ 3 h 2"/>
                <a:gd name="T4" fmla="*/ 1 w 1"/>
                <a:gd name="T5" fmla="*/ 3 h 2"/>
                <a:gd name="T6" fmla="*/ 1 w 1"/>
                <a:gd name="T7" fmla="*/ 0 h 2"/>
                <a:gd name="T8" fmla="*/ 0 w 1"/>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0"/>
                  </a:moveTo>
                  <a:cubicBezTo>
                    <a:pt x="0" y="1"/>
                    <a:pt x="0" y="2"/>
                    <a:pt x="0" y="2"/>
                  </a:cubicBezTo>
                  <a:cubicBezTo>
                    <a:pt x="0" y="2"/>
                    <a:pt x="1" y="2"/>
                    <a:pt x="1" y="2"/>
                  </a:cubicBezTo>
                  <a:cubicBezTo>
                    <a:pt x="1" y="2"/>
                    <a:pt x="1" y="1"/>
                    <a:pt x="1" y="0"/>
                  </a:cubicBezTo>
                  <a:cubicBezTo>
                    <a:pt x="1" y="0"/>
                    <a:pt x="0"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90" name="Freeform 41067"/>
            <p:cNvSpPr/>
            <p:nvPr/>
          </p:nvSpPr>
          <p:spPr bwMode="auto">
            <a:xfrm>
              <a:off x="4313" y="927"/>
              <a:ext cx="6" cy="1"/>
            </a:xfrm>
            <a:custGeom>
              <a:avLst/>
              <a:gdLst>
                <a:gd name="T0" fmla="*/ 0 w 3"/>
                <a:gd name="T1" fmla="*/ 0 h 1"/>
                <a:gd name="T2" fmla="*/ 0 w 3"/>
                <a:gd name="T3" fmla="*/ 1 h 1"/>
                <a:gd name="T4" fmla="*/ 2 w 3"/>
                <a:gd name="T5" fmla="*/ 1 h 1"/>
                <a:gd name="T6" fmla="*/ 6 w 3"/>
                <a:gd name="T7" fmla="*/ 1 h 1"/>
                <a:gd name="T8" fmla="*/ 6 w 3"/>
                <a:gd name="T9" fmla="*/ 0 h 1"/>
                <a:gd name="T10" fmla="*/ 2 w 3"/>
                <a:gd name="T11" fmla="*/ 0 h 1"/>
                <a:gd name="T12" fmla="*/ 0 w 3"/>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1">
                  <a:moveTo>
                    <a:pt x="0" y="0"/>
                  </a:moveTo>
                  <a:cubicBezTo>
                    <a:pt x="0" y="0"/>
                    <a:pt x="0" y="1"/>
                    <a:pt x="0" y="1"/>
                  </a:cubicBezTo>
                  <a:cubicBezTo>
                    <a:pt x="0" y="1"/>
                    <a:pt x="1" y="1"/>
                    <a:pt x="1" y="1"/>
                  </a:cubicBezTo>
                  <a:cubicBezTo>
                    <a:pt x="2" y="1"/>
                    <a:pt x="2" y="1"/>
                    <a:pt x="3" y="1"/>
                  </a:cubicBezTo>
                  <a:cubicBezTo>
                    <a:pt x="3" y="1"/>
                    <a:pt x="3" y="0"/>
                    <a:pt x="3" y="0"/>
                  </a:cubicBezTo>
                  <a:cubicBezTo>
                    <a:pt x="2" y="0"/>
                    <a:pt x="2" y="0"/>
                    <a:pt x="1" y="0"/>
                  </a:cubicBezTo>
                  <a:cubicBezTo>
                    <a:pt x="1" y="0"/>
                    <a:pt x="0"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91" name="Freeform 41068"/>
            <p:cNvSpPr/>
            <p:nvPr/>
          </p:nvSpPr>
          <p:spPr bwMode="auto">
            <a:xfrm>
              <a:off x="4310" y="923"/>
              <a:ext cx="3" cy="4"/>
            </a:xfrm>
            <a:custGeom>
              <a:avLst/>
              <a:gdLst>
                <a:gd name="T0" fmla="*/ 0 w 2"/>
                <a:gd name="T1" fmla="*/ 0 h 2"/>
                <a:gd name="T2" fmla="*/ 0 w 2"/>
                <a:gd name="T3" fmla="*/ 4 h 2"/>
                <a:gd name="T4" fmla="*/ 3 w 2"/>
                <a:gd name="T5" fmla="*/ 4 h 2"/>
                <a:gd name="T6" fmla="*/ 3 w 2"/>
                <a:gd name="T7" fmla="*/ 0 h 2"/>
                <a:gd name="T8" fmla="*/ 0 w 2"/>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0"/>
                  </a:moveTo>
                  <a:cubicBezTo>
                    <a:pt x="0" y="0"/>
                    <a:pt x="0" y="1"/>
                    <a:pt x="0" y="2"/>
                  </a:cubicBezTo>
                  <a:cubicBezTo>
                    <a:pt x="1" y="2"/>
                    <a:pt x="1" y="2"/>
                    <a:pt x="2" y="2"/>
                  </a:cubicBezTo>
                  <a:cubicBezTo>
                    <a:pt x="2" y="1"/>
                    <a:pt x="2" y="0"/>
                    <a:pt x="2" y="0"/>
                  </a:cubicBezTo>
                  <a:cubicBezTo>
                    <a:pt x="1" y="0"/>
                    <a:pt x="1"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92" name="Freeform 41069"/>
            <p:cNvSpPr>
              <a:spLocks noEditPoints="1"/>
            </p:cNvSpPr>
            <p:nvPr/>
          </p:nvSpPr>
          <p:spPr bwMode="auto">
            <a:xfrm>
              <a:off x="3645" y="846"/>
              <a:ext cx="282" cy="692"/>
            </a:xfrm>
            <a:custGeom>
              <a:avLst/>
              <a:gdLst>
                <a:gd name="T0" fmla="*/ 202 w 162"/>
                <a:gd name="T1" fmla="*/ 659 h 397"/>
                <a:gd name="T2" fmla="*/ 225 w 162"/>
                <a:gd name="T3" fmla="*/ 622 h 397"/>
                <a:gd name="T4" fmla="*/ 251 w 162"/>
                <a:gd name="T5" fmla="*/ 591 h 397"/>
                <a:gd name="T6" fmla="*/ 265 w 162"/>
                <a:gd name="T7" fmla="*/ 540 h 397"/>
                <a:gd name="T8" fmla="*/ 270 w 162"/>
                <a:gd name="T9" fmla="*/ 507 h 397"/>
                <a:gd name="T10" fmla="*/ 225 w 162"/>
                <a:gd name="T11" fmla="*/ 490 h 397"/>
                <a:gd name="T12" fmla="*/ 191 w 162"/>
                <a:gd name="T13" fmla="*/ 458 h 397"/>
                <a:gd name="T14" fmla="*/ 158 w 162"/>
                <a:gd name="T15" fmla="*/ 434 h 397"/>
                <a:gd name="T16" fmla="*/ 120 w 162"/>
                <a:gd name="T17" fmla="*/ 431 h 397"/>
                <a:gd name="T18" fmla="*/ 82 w 162"/>
                <a:gd name="T19" fmla="*/ 443 h 397"/>
                <a:gd name="T20" fmla="*/ 57 w 162"/>
                <a:gd name="T21" fmla="*/ 408 h 397"/>
                <a:gd name="T22" fmla="*/ 52 w 162"/>
                <a:gd name="T23" fmla="*/ 389 h 397"/>
                <a:gd name="T24" fmla="*/ 28 w 162"/>
                <a:gd name="T25" fmla="*/ 366 h 397"/>
                <a:gd name="T26" fmla="*/ 61 w 162"/>
                <a:gd name="T27" fmla="*/ 342 h 397"/>
                <a:gd name="T28" fmla="*/ 94 w 162"/>
                <a:gd name="T29" fmla="*/ 361 h 397"/>
                <a:gd name="T30" fmla="*/ 110 w 162"/>
                <a:gd name="T31" fmla="*/ 324 h 397"/>
                <a:gd name="T32" fmla="*/ 139 w 162"/>
                <a:gd name="T33" fmla="*/ 291 h 397"/>
                <a:gd name="T34" fmla="*/ 176 w 162"/>
                <a:gd name="T35" fmla="*/ 268 h 397"/>
                <a:gd name="T36" fmla="*/ 197 w 162"/>
                <a:gd name="T37" fmla="*/ 260 h 397"/>
                <a:gd name="T38" fmla="*/ 197 w 162"/>
                <a:gd name="T39" fmla="*/ 246 h 397"/>
                <a:gd name="T40" fmla="*/ 205 w 162"/>
                <a:gd name="T41" fmla="*/ 251 h 397"/>
                <a:gd name="T42" fmla="*/ 221 w 162"/>
                <a:gd name="T43" fmla="*/ 242 h 397"/>
                <a:gd name="T44" fmla="*/ 212 w 162"/>
                <a:gd name="T45" fmla="*/ 197 h 397"/>
                <a:gd name="T46" fmla="*/ 188 w 162"/>
                <a:gd name="T47" fmla="*/ 174 h 397"/>
                <a:gd name="T48" fmla="*/ 164 w 162"/>
                <a:gd name="T49" fmla="*/ 159 h 397"/>
                <a:gd name="T50" fmla="*/ 151 w 162"/>
                <a:gd name="T51" fmla="*/ 197 h 397"/>
                <a:gd name="T52" fmla="*/ 134 w 162"/>
                <a:gd name="T53" fmla="*/ 206 h 397"/>
                <a:gd name="T54" fmla="*/ 104 w 162"/>
                <a:gd name="T55" fmla="*/ 173 h 397"/>
                <a:gd name="T56" fmla="*/ 129 w 162"/>
                <a:gd name="T57" fmla="*/ 138 h 397"/>
                <a:gd name="T58" fmla="*/ 143 w 162"/>
                <a:gd name="T59" fmla="*/ 145 h 397"/>
                <a:gd name="T60" fmla="*/ 151 w 162"/>
                <a:gd name="T61" fmla="*/ 127 h 397"/>
                <a:gd name="T62" fmla="*/ 176 w 162"/>
                <a:gd name="T63" fmla="*/ 105 h 397"/>
                <a:gd name="T64" fmla="*/ 188 w 162"/>
                <a:gd name="T65" fmla="*/ 122 h 397"/>
                <a:gd name="T66" fmla="*/ 169 w 162"/>
                <a:gd name="T67" fmla="*/ 145 h 397"/>
                <a:gd name="T68" fmla="*/ 205 w 162"/>
                <a:gd name="T69" fmla="*/ 160 h 397"/>
                <a:gd name="T70" fmla="*/ 219 w 162"/>
                <a:gd name="T71" fmla="*/ 145 h 397"/>
                <a:gd name="T72" fmla="*/ 219 w 162"/>
                <a:gd name="T73" fmla="*/ 108 h 397"/>
                <a:gd name="T74" fmla="*/ 188 w 162"/>
                <a:gd name="T75" fmla="*/ 73 h 397"/>
                <a:gd name="T76" fmla="*/ 151 w 162"/>
                <a:gd name="T77" fmla="*/ 77 h 397"/>
                <a:gd name="T78" fmla="*/ 151 w 162"/>
                <a:gd name="T79" fmla="*/ 101 h 397"/>
                <a:gd name="T80" fmla="*/ 153 w 162"/>
                <a:gd name="T81" fmla="*/ 68 h 397"/>
                <a:gd name="T82" fmla="*/ 195 w 162"/>
                <a:gd name="T83" fmla="*/ 63 h 397"/>
                <a:gd name="T84" fmla="*/ 169 w 162"/>
                <a:gd name="T85" fmla="*/ 45 h 397"/>
                <a:gd name="T86" fmla="*/ 211 w 162"/>
                <a:gd name="T87" fmla="*/ 40 h 397"/>
                <a:gd name="T88" fmla="*/ 249 w 162"/>
                <a:gd name="T89" fmla="*/ 21 h 397"/>
                <a:gd name="T90" fmla="*/ 226 w 162"/>
                <a:gd name="T91" fmla="*/ 0 h 397"/>
                <a:gd name="T92" fmla="*/ 181 w 162"/>
                <a:gd name="T93" fmla="*/ 12 h 397"/>
                <a:gd name="T94" fmla="*/ 172 w 162"/>
                <a:gd name="T95" fmla="*/ 37 h 397"/>
                <a:gd name="T96" fmla="*/ 151 w 162"/>
                <a:gd name="T97" fmla="*/ 31 h 397"/>
                <a:gd name="T98" fmla="*/ 143 w 162"/>
                <a:gd name="T99" fmla="*/ 58 h 397"/>
                <a:gd name="T100" fmla="*/ 118 w 162"/>
                <a:gd name="T101" fmla="*/ 91 h 397"/>
                <a:gd name="T102" fmla="*/ 7 w 162"/>
                <a:gd name="T103" fmla="*/ 397 h 397"/>
                <a:gd name="T104" fmla="*/ 42 w 162"/>
                <a:gd name="T105" fmla="*/ 420 h 397"/>
                <a:gd name="T106" fmla="*/ 77 w 162"/>
                <a:gd name="T107" fmla="*/ 448 h 397"/>
                <a:gd name="T108" fmla="*/ 99 w 162"/>
                <a:gd name="T109" fmla="*/ 472 h 397"/>
                <a:gd name="T110" fmla="*/ 85 w 162"/>
                <a:gd name="T111" fmla="*/ 518 h 397"/>
                <a:gd name="T112" fmla="*/ 110 w 162"/>
                <a:gd name="T113" fmla="*/ 558 h 397"/>
                <a:gd name="T114" fmla="*/ 138 w 162"/>
                <a:gd name="T115" fmla="*/ 594 h 397"/>
                <a:gd name="T116" fmla="*/ 139 w 162"/>
                <a:gd name="T117" fmla="*/ 645 h 397"/>
                <a:gd name="T118" fmla="*/ 200 w 162"/>
                <a:gd name="T119" fmla="*/ 21 h 397"/>
                <a:gd name="T120" fmla="*/ 124 w 162"/>
                <a:gd name="T121" fmla="*/ 99 h 397"/>
                <a:gd name="T122" fmla="*/ 115 w 162"/>
                <a:gd name="T123" fmla="*/ 96 h 3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62" h="397">
                  <a:moveTo>
                    <a:pt x="102" y="395"/>
                  </a:moveTo>
                  <a:cubicBezTo>
                    <a:pt x="102" y="395"/>
                    <a:pt x="102" y="394"/>
                    <a:pt x="102" y="394"/>
                  </a:cubicBezTo>
                  <a:cubicBezTo>
                    <a:pt x="102" y="393"/>
                    <a:pt x="102" y="393"/>
                    <a:pt x="102" y="392"/>
                  </a:cubicBezTo>
                  <a:cubicBezTo>
                    <a:pt x="103" y="392"/>
                    <a:pt x="103" y="392"/>
                    <a:pt x="104" y="392"/>
                  </a:cubicBezTo>
                  <a:cubicBezTo>
                    <a:pt x="104" y="393"/>
                    <a:pt x="104" y="393"/>
                    <a:pt x="104" y="394"/>
                  </a:cubicBezTo>
                  <a:cubicBezTo>
                    <a:pt x="104" y="394"/>
                    <a:pt x="105" y="394"/>
                    <a:pt x="105" y="394"/>
                  </a:cubicBezTo>
                  <a:cubicBezTo>
                    <a:pt x="105" y="393"/>
                    <a:pt x="105" y="393"/>
                    <a:pt x="105" y="392"/>
                  </a:cubicBezTo>
                  <a:cubicBezTo>
                    <a:pt x="106" y="392"/>
                    <a:pt x="106" y="392"/>
                    <a:pt x="107" y="392"/>
                  </a:cubicBezTo>
                  <a:cubicBezTo>
                    <a:pt x="107" y="392"/>
                    <a:pt x="107" y="391"/>
                    <a:pt x="107" y="391"/>
                  </a:cubicBezTo>
                  <a:cubicBezTo>
                    <a:pt x="107" y="390"/>
                    <a:pt x="107" y="390"/>
                    <a:pt x="107" y="389"/>
                  </a:cubicBezTo>
                  <a:cubicBezTo>
                    <a:pt x="107" y="388"/>
                    <a:pt x="107" y="388"/>
                    <a:pt x="107" y="387"/>
                  </a:cubicBezTo>
                  <a:cubicBezTo>
                    <a:pt x="107" y="387"/>
                    <a:pt x="107" y="386"/>
                    <a:pt x="107" y="386"/>
                  </a:cubicBezTo>
                  <a:cubicBezTo>
                    <a:pt x="107" y="386"/>
                    <a:pt x="108" y="386"/>
                    <a:pt x="108" y="386"/>
                  </a:cubicBezTo>
                  <a:cubicBezTo>
                    <a:pt x="109" y="386"/>
                    <a:pt x="110" y="386"/>
                    <a:pt x="110" y="386"/>
                  </a:cubicBezTo>
                  <a:cubicBezTo>
                    <a:pt x="111" y="386"/>
                    <a:pt x="111" y="386"/>
                    <a:pt x="112" y="386"/>
                  </a:cubicBezTo>
                  <a:cubicBezTo>
                    <a:pt x="112" y="385"/>
                    <a:pt x="112" y="385"/>
                    <a:pt x="112" y="384"/>
                  </a:cubicBezTo>
                  <a:cubicBezTo>
                    <a:pt x="112" y="384"/>
                    <a:pt x="113" y="384"/>
                    <a:pt x="113" y="384"/>
                  </a:cubicBezTo>
                  <a:cubicBezTo>
                    <a:pt x="114" y="384"/>
                    <a:pt x="114" y="384"/>
                    <a:pt x="115" y="384"/>
                  </a:cubicBezTo>
                  <a:cubicBezTo>
                    <a:pt x="115" y="384"/>
                    <a:pt x="115" y="383"/>
                    <a:pt x="115" y="382"/>
                  </a:cubicBezTo>
                  <a:cubicBezTo>
                    <a:pt x="115" y="382"/>
                    <a:pt x="116" y="382"/>
                    <a:pt x="116" y="382"/>
                  </a:cubicBezTo>
                  <a:cubicBezTo>
                    <a:pt x="116" y="382"/>
                    <a:pt x="116" y="381"/>
                    <a:pt x="116" y="381"/>
                  </a:cubicBezTo>
                  <a:cubicBezTo>
                    <a:pt x="116" y="380"/>
                    <a:pt x="116" y="380"/>
                    <a:pt x="116" y="379"/>
                  </a:cubicBezTo>
                  <a:cubicBezTo>
                    <a:pt x="116" y="379"/>
                    <a:pt x="116" y="378"/>
                    <a:pt x="116" y="378"/>
                  </a:cubicBezTo>
                  <a:cubicBezTo>
                    <a:pt x="116" y="377"/>
                    <a:pt x="116" y="377"/>
                    <a:pt x="116" y="376"/>
                  </a:cubicBezTo>
                  <a:cubicBezTo>
                    <a:pt x="116" y="376"/>
                    <a:pt x="115" y="376"/>
                    <a:pt x="115" y="376"/>
                  </a:cubicBezTo>
                  <a:cubicBezTo>
                    <a:pt x="115" y="376"/>
                    <a:pt x="115" y="375"/>
                    <a:pt x="115" y="375"/>
                  </a:cubicBezTo>
                  <a:cubicBezTo>
                    <a:pt x="115" y="374"/>
                    <a:pt x="115" y="373"/>
                    <a:pt x="115" y="373"/>
                  </a:cubicBezTo>
                  <a:cubicBezTo>
                    <a:pt x="115" y="373"/>
                    <a:pt x="116" y="373"/>
                    <a:pt x="116" y="373"/>
                  </a:cubicBezTo>
                  <a:cubicBezTo>
                    <a:pt x="117" y="373"/>
                    <a:pt x="117" y="373"/>
                    <a:pt x="118" y="373"/>
                  </a:cubicBezTo>
                  <a:cubicBezTo>
                    <a:pt x="118" y="373"/>
                    <a:pt x="119" y="373"/>
                    <a:pt x="119" y="373"/>
                  </a:cubicBezTo>
                  <a:cubicBezTo>
                    <a:pt x="120" y="373"/>
                    <a:pt x="120" y="373"/>
                    <a:pt x="121" y="373"/>
                  </a:cubicBezTo>
                  <a:cubicBezTo>
                    <a:pt x="121" y="372"/>
                    <a:pt x="121" y="372"/>
                    <a:pt x="121" y="371"/>
                  </a:cubicBezTo>
                  <a:cubicBezTo>
                    <a:pt x="121" y="371"/>
                    <a:pt x="122" y="371"/>
                    <a:pt x="122" y="371"/>
                  </a:cubicBezTo>
                  <a:cubicBezTo>
                    <a:pt x="122" y="371"/>
                    <a:pt x="122" y="370"/>
                    <a:pt x="122" y="370"/>
                  </a:cubicBezTo>
                  <a:cubicBezTo>
                    <a:pt x="123" y="370"/>
                    <a:pt x="124" y="370"/>
                    <a:pt x="124" y="370"/>
                  </a:cubicBezTo>
                  <a:cubicBezTo>
                    <a:pt x="124" y="369"/>
                    <a:pt x="124" y="369"/>
                    <a:pt x="124" y="368"/>
                  </a:cubicBezTo>
                  <a:cubicBezTo>
                    <a:pt x="124" y="367"/>
                    <a:pt x="124" y="367"/>
                    <a:pt x="124" y="366"/>
                  </a:cubicBezTo>
                  <a:cubicBezTo>
                    <a:pt x="125" y="366"/>
                    <a:pt x="125" y="366"/>
                    <a:pt x="126" y="366"/>
                  </a:cubicBezTo>
                  <a:cubicBezTo>
                    <a:pt x="126" y="366"/>
                    <a:pt x="126" y="365"/>
                    <a:pt x="126" y="365"/>
                  </a:cubicBezTo>
                  <a:cubicBezTo>
                    <a:pt x="126" y="364"/>
                    <a:pt x="126" y="364"/>
                    <a:pt x="126" y="363"/>
                  </a:cubicBezTo>
                  <a:cubicBezTo>
                    <a:pt x="126" y="363"/>
                    <a:pt x="127" y="363"/>
                    <a:pt x="127" y="363"/>
                  </a:cubicBezTo>
                  <a:cubicBezTo>
                    <a:pt x="127" y="363"/>
                    <a:pt x="127" y="362"/>
                    <a:pt x="127" y="362"/>
                  </a:cubicBezTo>
                  <a:cubicBezTo>
                    <a:pt x="127" y="361"/>
                    <a:pt x="127" y="361"/>
                    <a:pt x="127" y="360"/>
                  </a:cubicBezTo>
                  <a:cubicBezTo>
                    <a:pt x="128" y="360"/>
                    <a:pt x="128" y="360"/>
                    <a:pt x="129" y="360"/>
                  </a:cubicBezTo>
                  <a:cubicBezTo>
                    <a:pt x="129" y="359"/>
                    <a:pt x="129" y="359"/>
                    <a:pt x="129" y="358"/>
                  </a:cubicBezTo>
                  <a:cubicBezTo>
                    <a:pt x="129" y="358"/>
                    <a:pt x="129" y="357"/>
                    <a:pt x="129" y="357"/>
                  </a:cubicBezTo>
                  <a:cubicBezTo>
                    <a:pt x="129" y="357"/>
                    <a:pt x="130" y="357"/>
                    <a:pt x="130" y="357"/>
                  </a:cubicBezTo>
                  <a:cubicBezTo>
                    <a:pt x="130" y="356"/>
                    <a:pt x="130" y="356"/>
                    <a:pt x="130" y="355"/>
                  </a:cubicBezTo>
                  <a:cubicBezTo>
                    <a:pt x="130" y="355"/>
                    <a:pt x="130" y="354"/>
                    <a:pt x="130" y="353"/>
                  </a:cubicBezTo>
                  <a:cubicBezTo>
                    <a:pt x="131" y="353"/>
                    <a:pt x="131" y="353"/>
                    <a:pt x="132" y="353"/>
                  </a:cubicBezTo>
                  <a:cubicBezTo>
                    <a:pt x="132" y="353"/>
                    <a:pt x="132" y="352"/>
                    <a:pt x="132" y="352"/>
                  </a:cubicBezTo>
                  <a:cubicBezTo>
                    <a:pt x="132" y="351"/>
                    <a:pt x="132" y="351"/>
                    <a:pt x="132" y="350"/>
                  </a:cubicBezTo>
                  <a:cubicBezTo>
                    <a:pt x="132" y="350"/>
                    <a:pt x="132" y="349"/>
                    <a:pt x="132" y="349"/>
                  </a:cubicBezTo>
                  <a:cubicBezTo>
                    <a:pt x="131" y="349"/>
                    <a:pt x="131" y="349"/>
                    <a:pt x="130" y="349"/>
                  </a:cubicBezTo>
                  <a:cubicBezTo>
                    <a:pt x="130" y="348"/>
                    <a:pt x="130" y="348"/>
                    <a:pt x="130" y="347"/>
                  </a:cubicBezTo>
                  <a:cubicBezTo>
                    <a:pt x="130" y="347"/>
                    <a:pt x="130" y="346"/>
                    <a:pt x="130" y="346"/>
                  </a:cubicBezTo>
                  <a:cubicBezTo>
                    <a:pt x="131" y="346"/>
                    <a:pt x="131" y="346"/>
                    <a:pt x="132" y="346"/>
                  </a:cubicBezTo>
                  <a:cubicBezTo>
                    <a:pt x="132" y="346"/>
                    <a:pt x="133" y="346"/>
                    <a:pt x="134" y="346"/>
                  </a:cubicBezTo>
                  <a:cubicBezTo>
                    <a:pt x="134" y="345"/>
                    <a:pt x="134" y="344"/>
                    <a:pt x="134" y="344"/>
                  </a:cubicBezTo>
                  <a:cubicBezTo>
                    <a:pt x="134" y="344"/>
                    <a:pt x="135" y="344"/>
                    <a:pt x="135" y="344"/>
                  </a:cubicBezTo>
                  <a:cubicBezTo>
                    <a:pt x="135" y="343"/>
                    <a:pt x="135" y="343"/>
                    <a:pt x="135" y="342"/>
                  </a:cubicBezTo>
                  <a:cubicBezTo>
                    <a:pt x="136" y="342"/>
                    <a:pt x="136" y="342"/>
                    <a:pt x="137" y="342"/>
                  </a:cubicBezTo>
                  <a:cubicBezTo>
                    <a:pt x="137" y="342"/>
                    <a:pt x="137" y="341"/>
                    <a:pt x="137" y="341"/>
                  </a:cubicBezTo>
                  <a:cubicBezTo>
                    <a:pt x="137" y="341"/>
                    <a:pt x="138" y="341"/>
                    <a:pt x="138" y="341"/>
                  </a:cubicBezTo>
                  <a:cubicBezTo>
                    <a:pt x="139" y="341"/>
                    <a:pt x="139" y="341"/>
                    <a:pt x="140" y="341"/>
                  </a:cubicBezTo>
                  <a:cubicBezTo>
                    <a:pt x="140" y="340"/>
                    <a:pt x="140" y="340"/>
                    <a:pt x="140" y="339"/>
                  </a:cubicBezTo>
                  <a:cubicBezTo>
                    <a:pt x="140" y="339"/>
                    <a:pt x="141" y="339"/>
                    <a:pt x="141" y="339"/>
                  </a:cubicBezTo>
                  <a:cubicBezTo>
                    <a:pt x="142" y="339"/>
                    <a:pt x="142" y="339"/>
                    <a:pt x="143" y="339"/>
                  </a:cubicBezTo>
                  <a:cubicBezTo>
                    <a:pt x="143" y="339"/>
                    <a:pt x="144" y="339"/>
                    <a:pt x="144" y="339"/>
                  </a:cubicBezTo>
                  <a:cubicBezTo>
                    <a:pt x="145" y="339"/>
                    <a:pt x="145" y="339"/>
                    <a:pt x="146" y="339"/>
                  </a:cubicBezTo>
                  <a:cubicBezTo>
                    <a:pt x="146" y="338"/>
                    <a:pt x="146" y="338"/>
                    <a:pt x="146" y="337"/>
                  </a:cubicBezTo>
                  <a:cubicBezTo>
                    <a:pt x="146" y="337"/>
                    <a:pt x="147" y="337"/>
                    <a:pt x="148" y="337"/>
                  </a:cubicBezTo>
                  <a:cubicBezTo>
                    <a:pt x="148" y="337"/>
                    <a:pt x="148" y="336"/>
                    <a:pt x="148" y="336"/>
                  </a:cubicBezTo>
                  <a:cubicBezTo>
                    <a:pt x="148" y="335"/>
                    <a:pt x="148" y="335"/>
                    <a:pt x="148" y="334"/>
                  </a:cubicBezTo>
                  <a:cubicBezTo>
                    <a:pt x="148" y="334"/>
                    <a:pt x="148" y="333"/>
                    <a:pt x="148" y="333"/>
                  </a:cubicBezTo>
                  <a:cubicBezTo>
                    <a:pt x="148" y="333"/>
                    <a:pt x="149" y="333"/>
                    <a:pt x="149" y="333"/>
                  </a:cubicBezTo>
                  <a:cubicBezTo>
                    <a:pt x="149" y="332"/>
                    <a:pt x="149" y="332"/>
                    <a:pt x="149" y="331"/>
                  </a:cubicBezTo>
                  <a:cubicBezTo>
                    <a:pt x="149" y="330"/>
                    <a:pt x="149" y="330"/>
                    <a:pt x="149" y="329"/>
                  </a:cubicBezTo>
                  <a:cubicBezTo>
                    <a:pt x="150" y="329"/>
                    <a:pt x="150" y="329"/>
                    <a:pt x="151" y="329"/>
                  </a:cubicBezTo>
                  <a:cubicBezTo>
                    <a:pt x="151" y="329"/>
                    <a:pt x="151" y="328"/>
                    <a:pt x="151" y="328"/>
                  </a:cubicBezTo>
                  <a:cubicBezTo>
                    <a:pt x="151" y="327"/>
                    <a:pt x="151" y="327"/>
                    <a:pt x="151" y="326"/>
                  </a:cubicBezTo>
                  <a:cubicBezTo>
                    <a:pt x="151" y="326"/>
                    <a:pt x="151" y="325"/>
                    <a:pt x="151" y="324"/>
                  </a:cubicBezTo>
                  <a:cubicBezTo>
                    <a:pt x="151" y="324"/>
                    <a:pt x="151" y="323"/>
                    <a:pt x="151" y="323"/>
                  </a:cubicBezTo>
                  <a:cubicBezTo>
                    <a:pt x="151" y="322"/>
                    <a:pt x="151" y="322"/>
                    <a:pt x="151" y="321"/>
                  </a:cubicBezTo>
                  <a:cubicBezTo>
                    <a:pt x="151" y="321"/>
                    <a:pt x="151" y="320"/>
                    <a:pt x="151" y="320"/>
                  </a:cubicBezTo>
                  <a:cubicBezTo>
                    <a:pt x="151" y="319"/>
                    <a:pt x="151" y="319"/>
                    <a:pt x="151" y="318"/>
                  </a:cubicBezTo>
                  <a:cubicBezTo>
                    <a:pt x="151" y="318"/>
                    <a:pt x="151" y="317"/>
                    <a:pt x="151" y="317"/>
                  </a:cubicBezTo>
                  <a:cubicBezTo>
                    <a:pt x="151" y="316"/>
                    <a:pt x="151" y="315"/>
                    <a:pt x="151" y="315"/>
                  </a:cubicBezTo>
                  <a:cubicBezTo>
                    <a:pt x="151" y="314"/>
                    <a:pt x="151" y="314"/>
                    <a:pt x="151" y="313"/>
                  </a:cubicBezTo>
                  <a:cubicBezTo>
                    <a:pt x="151" y="313"/>
                    <a:pt x="151" y="312"/>
                    <a:pt x="151" y="312"/>
                  </a:cubicBezTo>
                  <a:cubicBezTo>
                    <a:pt x="151" y="312"/>
                    <a:pt x="152" y="312"/>
                    <a:pt x="152" y="312"/>
                  </a:cubicBezTo>
                  <a:cubicBezTo>
                    <a:pt x="152" y="311"/>
                    <a:pt x="152" y="310"/>
                    <a:pt x="152" y="310"/>
                  </a:cubicBezTo>
                  <a:cubicBezTo>
                    <a:pt x="153" y="310"/>
                    <a:pt x="153" y="310"/>
                    <a:pt x="154" y="310"/>
                  </a:cubicBezTo>
                  <a:cubicBezTo>
                    <a:pt x="154" y="309"/>
                    <a:pt x="154" y="309"/>
                    <a:pt x="154" y="308"/>
                  </a:cubicBezTo>
                  <a:cubicBezTo>
                    <a:pt x="154" y="308"/>
                    <a:pt x="155" y="308"/>
                    <a:pt x="155" y="308"/>
                  </a:cubicBezTo>
                  <a:cubicBezTo>
                    <a:pt x="155" y="308"/>
                    <a:pt x="155" y="307"/>
                    <a:pt x="155" y="307"/>
                  </a:cubicBezTo>
                  <a:cubicBezTo>
                    <a:pt x="156" y="307"/>
                    <a:pt x="156" y="307"/>
                    <a:pt x="157" y="307"/>
                  </a:cubicBezTo>
                  <a:cubicBezTo>
                    <a:pt x="157" y="306"/>
                    <a:pt x="157" y="306"/>
                    <a:pt x="157" y="305"/>
                  </a:cubicBezTo>
                  <a:cubicBezTo>
                    <a:pt x="158" y="305"/>
                    <a:pt x="158" y="305"/>
                    <a:pt x="159" y="305"/>
                  </a:cubicBezTo>
                  <a:cubicBezTo>
                    <a:pt x="159" y="305"/>
                    <a:pt x="159" y="304"/>
                    <a:pt x="159" y="304"/>
                  </a:cubicBezTo>
                  <a:cubicBezTo>
                    <a:pt x="159" y="304"/>
                    <a:pt x="160" y="304"/>
                    <a:pt x="160" y="304"/>
                  </a:cubicBezTo>
                  <a:cubicBezTo>
                    <a:pt x="160" y="303"/>
                    <a:pt x="160" y="303"/>
                    <a:pt x="160" y="302"/>
                  </a:cubicBezTo>
                  <a:cubicBezTo>
                    <a:pt x="160" y="301"/>
                    <a:pt x="160" y="301"/>
                    <a:pt x="160" y="300"/>
                  </a:cubicBezTo>
                  <a:cubicBezTo>
                    <a:pt x="160" y="300"/>
                    <a:pt x="160" y="299"/>
                    <a:pt x="160" y="299"/>
                  </a:cubicBezTo>
                  <a:cubicBezTo>
                    <a:pt x="161" y="299"/>
                    <a:pt x="161" y="299"/>
                    <a:pt x="162" y="299"/>
                  </a:cubicBezTo>
                  <a:cubicBezTo>
                    <a:pt x="162" y="298"/>
                    <a:pt x="162" y="298"/>
                    <a:pt x="162" y="297"/>
                  </a:cubicBezTo>
                  <a:cubicBezTo>
                    <a:pt x="161" y="297"/>
                    <a:pt x="161" y="297"/>
                    <a:pt x="160" y="297"/>
                  </a:cubicBezTo>
                  <a:cubicBezTo>
                    <a:pt x="160" y="297"/>
                    <a:pt x="160" y="296"/>
                    <a:pt x="160" y="295"/>
                  </a:cubicBezTo>
                  <a:cubicBezTo>
                    <a:pt x="160" y="295"/>
                    <a:pt x="160" y="294"/>
                    <a:pt x="160" y="294"/>
                  </a:cubicBezTo>
                  <a:cubicBezTo>
                    <a:pt x="160" y="293"/>
                    <a:pt x="160" y="293"/>
                    <a:pt x="160" y="292"/>
                  </a:cubicBezTo>
                  <a:cubicBezTo>
                    <a:pt x="160" y="292"/>
                    <a:pt x="160" y="291"/>
                    <a:pt x="160" y="291"/>
                  </a:cubicBezTo>
                  <a:cubicBezTo>
                    <a:pt x="159" y="291"/>
                    <a:pt x="159" y="291"/>
                    <a:pt x="159" y="291"/>
                  </a:cubicBezTo>
                  <a:cubicBezTo>
                    <a:pt x="159" y="291"/>
                    <a:pt x="159" y="291"/>
                    <a:pt x="159" y="291"/>
                  </a:cubicBezTo>
                  <a:cubicBezTo>
                    <a:pt x="158" y="291"/>
                    <a:pt x="158" y="291"/>
                    <a:pt x="157" y="291"/>
                  </a:cubicBezTo>
                  <a:cubicBezTo>
                    <a:pt x="156" y="291"/>
                    <a:pt x="156" y="291"/>
                    <a:pt x="155" y="291"/>
                  </a:cubicBezTo>
                  <a:cubicBezTo>
                    <a:pt x="155" y="291"/>
                    <a:pt x="154" y="291"/>
                    <a:pt x="154" y="291"/>
                  </a:cubicBezTo>
                  <a:cubicBezTo>
                    <a:pt x="154" y="290"/>
                    <a:pt x="154" y="290"/>
                    <a:pt x="154" y="289"/>
                  </a:cubicBezTo>
                  <a:cubicBezTo>
                    <a:pt x="153" y="289"/>
                    <a:pt x="153" y="289"/>
                    <a:pt x="152" y="289"/>
                  </a:cubicBezTo>
                  <a:cubicBezTo>
                    <a:pt x="152" y="288"/>
                    <a:pt x="152" y="288"/>
                    <a:pt x="152" y="287"/>
                  </a:cubicBezTo>
                  <a:cubicBezTo>
                    <a:pt x="152" y="287"/>
                    <a:pt x="151" y="287"/>
                    <a:pt x="151" y="287"/>
                  </a:cubicBezTo>
                  <a:cubicBezTo>
                    <a:pt x="150" y="287"/>
                    <a:pt x="150" y="287"/>
                    <a:pt x="149" y="287"/>
                  </a:cubicBezTo>
                  <a:cubicBezTo>
                    <a:pt x="149" y="287"/>
                    <a:pt x="149" y="286"/>
                    <a:pt x="149" y="286"/>
                  </a:cubicBezTo>
                  <a:cubicBezTo>
                    <a:pt x="149" y="286"/>
                    <a:pt x="148" y="286"/>
                    <a:pt x="148" y="286"/>
                  </a:cubicBezTo>
                  <a:cubicBezTo>
                    <a:pt x="147" y="286"/>
                    <a:pt x="146" y="286"/>
                    <a:pt x="146" y="286"/>
                  </a:cubicBezTo>
                  <a:cubicBezTo>
                    <a:pt x="145" y="286"/>
                    <a:pt x="145" y="286"/>
                    <a:pt x="144" y="286"/>
                  </a:cubicBezTo>
                  <a:cubicBezTo>
                    <a:pt x="144" y="286"/>
                    <a:pt x="143" y="286"/>
                    <a:pt x="143" y="286"/>
                  </a:cubicBezTo>
                  <a:cubicBezTo>
                    <a:pt x="142" y="286"/>
                    <a:pt x="142" y="286"/>
                    <a:pt x="141" y="286"/>
                  </a:cubicBezTo>
                  <a:cubicBezTo>
                    <a:pt x="141" y="285"/>
                    <a:pt x="141" y="285"/>
                    <a:pt x="141" y="284"/>
                  </a:cubicBezTo>
                  <a:cubicBezTo>
                    <a:pt x="141" y="284"/>
                    <a:pt x="140" y="284"/>
                    <a:pt x="140" y="284"/>
                  </a:cubicBezTo>
                  <a:cubicBezTo>
                    <a:pt x="139" y="284"/>
                    <a:pt x="139" y="284"/>
                    <a:pt x="138" y="284"/>
                  </a:cubicBezTo>
                  <a:cubicBezTo>
                    <a:pt x="138" y="284"/>
                    <a:pt x="137" y="284"/>
                    <a:pt x="137" y="284"/>
                  </a:cubicBezTo>
                  <a:cubicBezTo>
                    <a:pt x="137" y="284"/>
                    <a:pt x="137" y="283"/>
                    <a:pt x="137" y="283"/>
                  </a:cubicBezTo>
                  <a:cubicBezTo>
                    <a:pt x="136" y="283"/>
                    <a:pt x="136" y="283"/>
                    <a:pt x="135" y="283"/>
                  </a:cubicBezTo>
                  <a:cubicBezTo>
                    <a:pt x="135" y="283"/>
                    <a:pt x="134" y="283"/>
                    <a:pt x="134" y="283"/>
                  </a:cubicBezTo>
                  <a:cubicBezTo>
                    <a:pt x="134" y="282"/>
                    <a:pt x="134" y="281"/>
                    <a:pt x="134" y="281"/>
                  </a:cubicBezTo>
                  <a:cubicBezTo>
                    <a:pt x="133" y="281"/>
                    <a:pt x="132" y="281"/>
                    <a:pt x="132" y="281"/>
                  </a:cubicBezTo>
                  <a:cubicBezTo>
                    <a:pt x="131" y="281"/>
                    <a:pt x="131" y="281"/>
                    <a:pt x="130" y="281"/>
                  </a:cubicBezTo>
                  <a:cubicBezTo>
                    <a:pt x="130" y="281"/>
                    <a:pt x="129" y="281"/>
                    <a:pt x="129" y="281"/>
                  </a:cubicBezTo>
                  <a:cubicBezTo>
                    <a:pt x="129" y="280"/>
                    <a:pt x="129" y="280"/>
                    <a:pt x="129" y="279"/>
                  </a:cubicBezTo>
                  <a:cubicBezTo>
                    <a:pt x="128" y="279"/>
                    <a:pt x="128" y="279"/>
                    <a:pt x="127" y="279"/>
                  </a:cubicBezTo>
                  <a:cubicBezTo>
                    <a:pt x="127" y="279"/>
                    <a:pt x="127" y="278"/>
                    <a:pt x="127" y="278"/>
                  </a:cubicBezTo>
                  <a:cubicBezTo>
                    <a:pt x="127" y="278"/>
                    <a:pt x="126" y="278"/>
                    <a:pt x="126" y="278"/>
                  </a:cubicBezTo>
                  <a:cubicBezTo>
                    <a:pt x="125" y="278"/>
                    <a:pt x="125" y="278"/>
                    <a:pt x="124" y="278"/>
                  </a:cubicBezTo>
                  <a:cubicBezTo>
                    <a:pt x="124" y="277"/>
                    <a:pt x="124" y="277"/>
                    <a:pt x="124" y="276"/>
                  </a:cubicBezTo>
                  <a:cubicBezTo>
                    <a:pt x="124" y="276"/>
                    <a:pt x="124" y="275"/>
                    <a:pt x="124" y="274"/>
                  </a:cubicBezTo>
                  <a:cubicBezTo>
                    <a:pt x="124" y="274"/>
                    <a:pt x="124" y="273"/>
                    <a:pt x="124" y="273"/>
                  </a:cubicBezTo>
                  <a:cubicBezTo>
                    <a:pt x="124" y="273"/>
                    <a:pt x="123" y="273"/>
                    <a:pt x="122" y="273"/>
                  </a:cubicBezTo>
                  <a:cubicBezTo>
                    <a:pt x="122" y="272"/>
                    <a:pt x="122" y="272"/>
                    <a:pt x="122" y="271"/>
                  </a:cubicBezTo>
                  <a:cubicBezTo>
                    <a:pt x="122" y="271"/>
                    <a:pt x="122" y="270"/>
                    <a:pt x="122" y="270"/>
                  </a:cubicBezTo>
                  <a:cubicBezTo>
                    <a:pt x="122" y="270"/>
                    <a:pt x="121" y="270"/>
                    <a:pt x="121" y="270"/>
                  </a:cubicBezTo>
                  <a:cubicBezTo>
                    <a:pt x="121" y="269"/>
                    <a:pt x="121" y="269"/>
                    <a:pt x="121" y="268"/>
                  </a:cubicBezTo>
                  <a:cubicBezTo>
                    <a:pt x="121" y="268"/>
                    <a:pt x="121" y="267"/>
                    <a:pt x="121" y="266"/>
                  </a:cubicBezTo>
                  <a:cubicBezTo>
                    <a:pt x="120" y="266"/>
                    <a:pt x="120" y="266"/>
                    <a:pt x="119" y="266"/>
                  </a:cubicBezTo>
                  <a:cubicBezTo>
                    <a:pt x="119" y="266"/>
                    <a:pt x="119" y="265"/>
                    <a:pt x="119" y="265"/>
                  </a:cubicBezTo>
                  <a:cubicBezTo>
                    <a:pt x="119" y="265"/>
                    <a:pt x="118" y="265"/>
                    <a:pt x="118" y="265"/>
                  </a:cubicBezTo>
                  <a:cubicBezTo>
                    <a:pt x="117" y="265"/>
                    <a:pt x="117" y="265"/>
                    <a:pt x="116" y="265"/>
                  </a:cubicBezTo>
                  <a:cubicBezTo>
                    <a:pt x="116" y="264"/>
                    <a:pt x="116" y="264"/>
                    <a:pt x="116" y="263"/>
                  </a:cubicBezTo>
                  <a:cubicBezTo>
                    <a:pt x="116" y="263"/>
                    <a:pt x="115" y="263"/>
                    <a:pt x="115" y="263"/>
                  </a:cubicBezTo>
                  <a:cubicBezTo>
                    <a:pt x="114" y="263"/>
                    <a:pt x="114" y="263"/>
                    <a:pt x="113" y="263"/>
                  </a:cubicBezTo>
                  <a:cubicBezTo>
                    <a:pt x="113" y="263"/>
                    <a:pt x="112" y="263"/>
                    <a:pt x="112" y="263"/>
                  </a:cubicBezTo>
                  <a:cubicBezTo>
                    <a:pt x="111" y="263"/>
                    <a:pt x="111" y="263"/>
                    <a:pt x="110" y="263"/>
                  </a:cubicBezTo>
                  <a:cubicBezTo>
                    <a:pt x="110" y="263"/>
                    <a:pt x="109" y="263"/>
                    <a:pt x="108" y="263"/>
                  </a:cubicBezTo>
                  <a:cubicBezTo>
                    <a:pt x="108" y="263"/>
                    <a:pt x="108" y="262"/>
                    <a:pt x="108" y="262"/>
                  </a:cubicBezTo>
                  <a:cubicBezTo>
                    <a:pt x="108" y="262"/>
                    <a:pt x="107" y="262"/>
                    <a:pt x="107" y="262"/>
                  </a:cubicBezTo>
                  <a:cubicBezTo>
                    <a:pt x="106" y="262"/>
                    <a:pt x="106" y="262"/>
                    <a:pt x="105" y="262"/>
                  </a:cubicBezTo>
                  <a:cubicBezTo>
                    <a:pt x="105" y="261"/>
                    <a:pt x="105" y="260"/>
                    <a:pt x="105" y="260"/>
                  </a:cubicBezTo>
                  <a:cubicBezTo>
                    <a:pt x="105" y="260"/>
                    <a:pt x="104" y="260"/>
                    <a:pt x="104" y="260"/>
                  </a:cubicBezTo>
                  <a:cubicBezTo>
                    <a:pt x="104" y="259"/>
                    <a:pt x="104" y="259"/>
                    <a:pt x="104" y="258"/>
                  </a:cubicBezTo>
                  <a:cubicBezTo>
                    <a:pt x="104" y="258"/>
                    <a:pt x="104" y="257"/>
                    <a:pt x="104" y="257"/>
                  </a:cubicBezTo>
                  <a:cubicBezTo>
                    <a:pt x="103" y="257"/>
                    <a:pt x="103" y="257"/>
                    <a:pt x="102" y="257"/>
                  </a:cubicBezTo>
                  <a:cubicBezTo>
                    <a:pt x="102" y="257"/>
                    <a:pt x="101" y="257"/>
                    <a:pt x="101" y="257"/>
                  </a:cubicBezTo>
                  <a:cubicBezTo>
                    <a:pt x="101" y="256"/>
                    <a:pt x="101" y="256"/>
                    <a:pt x="101" y="255"/>
                  </a:cubicBezTo>
                  <a:cubicBezTo>
                    <a:pt x="100" y="255"/>
                    <a:pt x="100" y="255"/>
                    <a:pt x="99" y="255"/>
                  </a:cubicBezTo>
                  <a:cubicBezTo>
                    <a:pt x="99" y="255"/>
                    <a:pt x="99" y="254"/>
                    <a:pt x="99" y="254"/>
                  </a:cubicBezTo>
                  <a:cubicBezTo>
                    <a:pt x="99" y="253"/>
                    <a:pt x="99" y="252"/>
                    <a:pt x="99" y="252"/>
                  </a:cubicBezTo>
                  <a:cubicBezTo>
                    <a:pt x="99" y="251"/>
                    <a:pt x="99" y="251"/>
                    <a:pt x="99" y="250"/>
                  </a:cubicBezTo>
                  <a:cubicBezTo>
                    <a:pt x="99" y="250"/>
                    <a:pt x="99" y="249"/>
                    <a:pt x="99" y="249"/>
                  </a:cubicBezTo>
                  <a:cubicBezTo>
                    <a:pt x="98" y="249"/>
                    <a:pt x="98" y="249"/>
                    <a:pt x="97" y="249"/>
                  </a:cubicBezTo>
                  <a:cubicBezTo>
                    <a:pt x="97" y="249"/>
                    <a:pt x="97" y="250"/>
                    <a:pt x="97" y="250"/>
                  </a:cubicBezTo>
                  <a:cubicBezTo>
                    <a:pt x="97" y="250"/>
                    <a:pt x="96" y="250"/>
                    <a:pt x="96" y="250"/>
                  </a:cubicBezTo>
                  <a:cubicBezTo>
                    <a:pt x="95" y="250"/>
                    <a:pt x="95" y="250"/>
                    <a:pt x="94" y="250"/>
                  </a:cubicBezTo>
                  <a:cubicBezTo>
                    <a:pt x="94" y="250"/>
                    <a:pt x="93" y="250"/>
                    <a:pt x="93" y="250"/>
                  </a:cubicBezTo>
                  <a:cubicBezTo>
                    <a:pt x="93" y="250"/>
                    <a:pt x="93" y="249"/>
                    <a:pt x="93" y="249"/>
                  </a:cubicBezTo>
                  <a:cubicBezTo>
                    <a:pt x="92" y="249"/>
                    <a:pt x="92" y="249"/>
                    <a:pt x="91" y="249"/>
                  </a:cubicBezTo>
                  <a:cubicBezTo>
                    <a:pt x="91" y="249"/>
                    <a:pt x="90" y="249"/>
                    <a:pt x="90" y="249"/>
                  </a:cubicBezTo>
                  <a:cubicBezTo>
                    <a:pt x="90" y="249"/>
                    <a:pt x="90" y="250"/>
                    <a:pt x="90" y="250"/>
                  </a:cubicBezTo>
                  <a:cubicBezTo>
                    <a:pt x="89" y="250"/>
                    <a:pt x="89" y="250"/>
                    <a:pt x="88" y="250"/>
                  </a:cubicBezTo>
                  <a:cubicBezTo>
                    <a:pt x="88" y="250"/>
                    <a:pt x="87" y="250"/>
                    <a:pt x="87" y="250"/>
                  </a:cubicBezTo>
                  <a:cubicBezTo>
                    <a:pt x="86" y="250"/>
                    <a:pt x="85" y="250"/>
                    <a:pt x="85" y="250"/>
                  </a:cubicBezTo>
                  <a:cubicBezTo>
                    <a:pt x="84" y="250"/>
                    <a:pt x="84" y="250"/>
                    <a:pt x="83" y="250"/>
                  </a:cubicBezTo>
                  <a:cubicBezTo>
                    <a:pt x="83" y="250"/>
                    <a:pt x="82" y="250"/>
                    <a:pt x="82" y="250"/>
                  </a:cubicBezTo>
                  <a:cubicBezTo>
                    <a:pt x="82" y="250"/>
                    <a:pt x="82" y="249"/>
                    <a:pt x="82" y="249"/>
                  </a:cubicBezTo>
                  <a:cubicBezTo>
                    <a:pt x="81" y="249"/>
                    <a:pt x="81" y="249"/>
                    <a:pt x="80" y="249"/>
                  </a:cubicBezTo>
                  <a:cubicBezTo>
                    <a:pt x="80" y="248"/>
                    <a:pt x="80" y="248"/>
                    <a:pt x="80" y="247"/>
                  </a:cubicBezTo>
                  <a:cubicBezTo>
                    <a:pt x="80" y="247"/>
                    <a:pt x="79" y="247"/>
                    <a:pt x="79" y="247"/>
                  </a:cubicBezTo>
                  <a:cubicBezTo>
                    <a:pt x="79" y="247"/>
                    <a:pt x="79" y="246"/>
                    <a:pt x="79" y="245"/>
                  </a:cubicBezTo>
                  <a:cubicBezTo>
                    <a:pt x="78" y="245"/>
                    <a:pt x="78" y="245"/>
                    <a:pt x="77" y="245"/>
                  </a:cubicBezTo>
                  <a:cubicBezTo>
                    <a:pt x="77" y="245"/>
                    <a:pt x="76" y="245"/>
                    <a:pt x="76" y="245"/>
                  </a:cubicBezTo>
                  <a:cubicBezTo>
                    <a:pt x="76" y="246"/>
                    <a:pt x="76" y="247"/>
                    <a:pt x="76" y="247"/>
                  </a:cubicBezTo>
                  <a:cubicBezTo>
                    <a:pt x="75" y="247"/>
                    <a:pt x="75" y="247"/>
                    <a:pt x="74" y="247"/>
                  </a:cubicBezTo>
                  <a:cubicBezTo>
                    <a:pt x="74" y="247"/>
                    <a:pt x="74" y="246"/>
                    <a:pt x="74" y="245"/>
                  </a:cubicBezTo>
                  <a:cubicBezTo>
                    <a:pt x="74" y="245"/>
                    <a:pt x="74" y="244"/>
                    <a:pt x="74" y="244"/>
                  </a:cubicBezTo>
                  <a:cubicBezTo>
                    <a:pt x="74" y="244"/>
                    <a:pt x="73" y="244"/>
                    <a:pt x="73" y="244"/>
                  </a:cubicBezTo>
                  <a:cubicBezTo>
                    <a:pt x="72" y="244"/>
                    <a:pt x="71" y="244"/>
                    <a:pt x="71" y="244"/>
                  </a:cubicBezTo>
                  <a:cubicBezTo>
                    <a:pt x="71" y="244"/>
                    <a:pt x="71" y="245"/>
                    <a:pt x="71" y="245"/>
                  </a:cubicBezTo>
                  <a:cubicBezTo>
                    <a:pt x="70" y="245"/>
                    <a:pt x="70" y="245"/>
                    <a:pt x="69" y="245"/>
                  </a:cubicBezTo>
                  <a:cubicBezTo>
                    <a:pt x="69" y="246"/>
                    <a:pt x="69" y="247"/>
                    <a:pt x="69" y="247"/>
                  </a:cubicBezTo>
                  <a:cubicBezTo>
                    <a:pt x="69" y="247"/>
                    <a:pt x="68" y="247"/>
                    <a:pt x="68" y="247"/>
                  </a:cubicBezTo>
                  <a:cubicBezTo>
                    <a:pt x="67" y="247"/>
                    <a:pt x="67" y="247"/>
                    <a:pt x="66" y="247"/>
                  </a:cubicBezTo>
                  <a:cubicBezTo>
                    <a:pt x="66" y="247"/>
                    <a:pt x="65" y="247"/>
                    <a:pt x="65" y="247"/>
                  </a:cubicBezTo>
                  <a:cubicBezTo>
                    <a:pt x="65" y="248"/>
                    <a:pt x="65" y="248"/>
                    <a:pt x="65" y="249"/>
                  </a:cubicBezTo>
                  <a:cubicBezTo>
                    <a:pt x="64" y="249"/>
                    <a:pt x="64" y="249"/>
                    <a:pt x="63" y="249"/>
                  </a:cubicBezTo>
                  <a:cubicBezTo>
                    <a:pt x="63" y="249"/>
                    <a:pt x="63" y="250"/>
                    <a:pt x="63" y="250"/>
                  </a:cubicBezTo>
                  <a:cubicBezTo>
                    <a:pt x="63" y="250"/>
                    <a:pt x="62" y="250"/>
                    <a:pt x="61" y="250"/>
                  </a:cubicBezTo>
                  <a:cubicBezTo>
                    <a:pt x="61" y="251"/>
                    <a:pt x="61" y="251"/>
                    <a:pt x="61" y="252"/>
                  </a:cubicBezTo>
                  <a:cubicBezTo>
                    <a:pt x="61" y="252"/>
                    <a:pt x="61" y="253"/>
                    <a:pt x="61" y="254"/>
                  </a:cubicBezTo>
                  <a:cubicBezTo>
                    <a:pt x="61" y="254"/>
                    <a:pt x="60" y="254"/>
                    <a:pt x="60" y="254"/>
                  </a:cubicBezTo>
                  <a:cubicBezTo>
                    <a:pt x="59" y="254"/>
                    <a:pt x="59" y="254"/>
                    <a:pt x="58" y="254"/>
                  </a:cubicBezTo>
                  <a:cubicBezTo>
                    <a:pt x="58" y="253"/>
                    <a:pt x="58" y="252"/>
                    <a:pt x="58" y="252"/>
                  </a:cubicBezTo>
                  <a:cubicBezTo>
                    <a:pt x="58" y="252"/>
                    <a:pt x="57" y="252"/>
                    <a:pt x="57" y="252"/>
                  </a:cubicBezTo>
                  <a:cubicBezTo>
                    <a:pt x="56" y="252"/>
                    <a:pt x="56" y="252"/>
                    <a:pt x="55" y="252"/>
                  </a:cubicBezTo>
                  <a:cubicBezTo>
                    <a:pt x="55" y="252"/>
                    <a:pt x="54" y="252"/>
                    <a:pt x="54" y="252"/>
                  </a:cubicBezTo>
                  <a:cubicBezTo>
                    <a:pt x="54" y="251"/>
                    <a:pt x="54" y="251"/>
                    <a:pt x="54" y="250"/>
                  </a:cubicBezTo>
                  <a:cubicBezTo>
                    <a:pt x="53" y="250"/>
                    <a:pt x="53" y="250"/>
                    <a:pt x="52" y="250"/>
                  </a:cubicBezTo>
                  <a:cubicBezTo>
                    <a:pt x="52" y="251"/>
                    <a:pt x="52" y="251"/>
                    <a:pt x="52" y="251"/>
                  </a:cubicBezTo>
                  <a:cubicBezTo>
                    <a:pt x="52" y="252"/>
                    <a:pt x="52" y="252"/>
                    <a:pt x="52" y="252"/>
                  </a:cubicBezTo>
                  <a:cubicBezTo>
                    <a:pt x="52" y="252"/>
                    <a:pt x="51" y="252"/>
                    <a:pt x="51" y="252"/>
                  </a:cubicBezTo>
                  <a:cubicBezTo>
                    <a:pt x="51" y="252"/>
                    <a:pt x="51" y="253"/>
                    <a:pt x="51" y="254"/>
                  </a:cubicBezTo>
                  <a:cubicBezTo>
                    <a:pt x="50" y="254"/>
                    <a:pt x="50" y="254"/>
                    <a:pt x="49" y="254"/>
                  </a:cubicBezTo>
                  <a:cubicBezTo>
                    <a:pt x="48" y="254"/>
                    <a:pt x="48" y="254"/>
                    <a:pt x="47" y="254"/>
                  </a:cubicBezTo>
                  <a:cubicBezTo>
                    <a:pt x="47" y="254"/>
                    <a:pt x="46" y="254"/>
                    <a:pt x="46" y="254"/>
                  </a:cubicBezTo>
                  <a:cubicBezTo>
                    <a:pt x="46" y="253"/>
                    <a:pt x="46" y="252"/>
                    <a:pt x="46" y="252"/>
                  </a:cubicBezTo>
                  <a:cubicBezTo>
                    <a:pt x="46" y="251"/>
                    <a:pt x="46" y="251"/>
                    <a:pt x="46" y="250"/>
                  </a:cubicBezTo>
                  <a:cubicBezTo>
                    <a:pt x="45" y="250"/>
                    <a:pt x="45" y="250"/>
                    <a:pt x="44" y="250"/>
                  </a:cubicBezTo>
                  <a:cubicBezTo>
                    <a:pt x="44" y="250"/>
                    <a:pt x="44" y="249"/>
                    <a:pt x="44" y="249"/>
                  </a:cubicBezTo>
                  <a:cubicBezTo>
                    <a:pt x="44" y="248"/>
                    <a:pt x="44" y="248"/>
                    <a:pt x="44" y="247"/>
                  </a:cubicBezTo>
                  <a:cubicBezTo>
                    <a:pt x="44" y="247"/>
                    <a:pt x="44" y="246"/>
                    <a:pt x="44" y="245"/>
                  </a:cubicBezTo>
                  <a:cubicBezTo>
                    <a:pt x="44" y="245"/>
                    <a:pt x="44" y="244"/>
                    <a:pt x="44" y="244"/>
                  </a:cubicBezTo>
                  <a:cubicBezTo>
                    <a:pt x="44" y="243"/>
                    <a:pt x="44" y="243"/>
                    <a:pt x="44" y="242"/>
                  </a:cubicBezTo>
                  <a:cubicBezTo>
                    <a:pt x="44" y="242"/>
                    <a:pt x="44" y="241"/>
                    <a:pt x="44" y="241"/>
                  </a:cubicBezTo>
                  <a:cubicBezTo>
                    <a:pt x="45" y="241"/>
                    <a:pt x="45" y="241"/>
                    <a:pt x="46" y="241"/>
                  </a:cubicBezTo>
                  <a:cubicBezTo>
                    <a:pt x="46" y="240"/>
                    <a:pt x="46" y="240"/>
                    <a:pt x="46" y="239"/>
                  </a:cubicBezTo>
                  <a:cubicBezTo>
                    <a:pt x="46" y="239"/>
                    <a:pt x="46" y="238"/>
                    <a:pt x="46" y="237"/>
                  </a:cubicBezTo>
                  <a:cubicBezTo>
                    <a:pt x="46" y="237"/>
                    <a:pt x="46" y="236"/>
                    <a:pt x="46" y="236"/>
                  </a:cubicBezTo>
                  <a:cubicBezTo>
                    <a:pt x="45" y="236"/>
                    <a:pt x="45" y="236"/>
                    <a:pt x="44" y="236"/>
                  </a:cubicBezTo>
                  <a:cubicBezTo>
                    <a:pt x="44" y="236"/>
                    <a:pt x="43" y="236"/>
                    <a:pt x="43" y="236"/>
                  </a:cubicBezTo>
                  <a:cubicBezTo>
                    <a:pt x="43" y="235"/>
                    <a:pt x="43" y="235"/>
                    <a:pt x="43" y="234"/>
                  </a:cubicBezTo>
                  <a:cubicBezTo>
                    <a:pt x="42" y="234"/>
                    <a:pt x="42" y="234"/>
                    <a:pt x="41" y="234"/>
                  </a:cubicBezTo>
                  <a:cubicBezTo>
                    <a:pt x="41" y="234"/>
                    <a:pt x="40" y="234"/>
                    <a:pt x="40" y="234"/>
                  </a:cubicBezTo>
                  <a:cubicBezTo>
                    <a:pt x="39" y="234"/>
                    <a:pt x="39" y="234"/>
                    <a:pt x="38" y="234"/>
                  </a:cubicBezTo>
                  <a:cubicBezTo>
                    <a:pt x="37" y="234"/>
                    <a:pt x="37" y="234"/>
                    <a:pt x="36" y="234"/>
                  </a:cubicBezTo>
                  <a:cubicBezTo>
                    <a:pt x="36" y="234"/>
                    <a:pt x="35" y="234"/>
                    <a:pt x="35" y="234"/>
                  </a:cubicBezTo>
                  <a:cubicBezTo>
                    <a:pt x="34" y="234"/>
                    <a:pt x="34" y="234"/>
                    <a:pt x="33" y="234"/>
                  </a:cubicBezTo>
                  <a:cubicBezTo>
                    <a:pt x="33" y="234"/>
                    <a:pt x="33" y="233"/>
                    <a:pt x="33" y="233"/>
                  </a:cubicBezTo>
                  <a:cubicBezTo>
                    <a:pt x="34" y="233"/>
                    <a:pt x="34" y="233"/>
                    <a:pt x="35" y="233"/>
                  </a:cubicBezTo>
                  <a:cubicBezTo>
                    <a:pt x="35" y="232"/>
                    <a:pt x="35" y="231"/>
                    <a:pt x="35" y="231"/>
                  </a:cubicBezTo>
                  <a:cubicBezTo>
                    <a:pt x="35" y="231"/>
                    <a:pt x="36" y="231"/>
                    <a:pt x="36" y="231"/>
                  </a:cubicBezTo>
                  <a:cubicBezTo>
                    <a:pt x="36" y="230"/>
                    <a:pt x="36" y="230"/>
                    <a:pt x="36" y="229"/>
                  </a:cubicBezTo>
                  <a:cubicBezTo>
                    <a:pt x="36" y="229"/>
                    <a:pt x="36" y="228"/>
                    <a:pt x="36" y="228"/>
                  </a:cubicBezTo>
                  <a:cubicBezTo>
                    <a:pt x="36" y="227"/>
                    <a:pt x="36" y="227"/>
                    <a:pt x="36" y="226"/>
                  </a:cubicBezTo>
                  <a:cubicBezTo>
                    <a:pt x="36" y="226"/>
                    <a:pt x="36" y="225"/>
                    <a:pt x="36" y="225"/>
                  </a:cubicBezTo>
                  <a:cubicBezTo>
                    <a:pt x="37" y="225"/>
                    <a:pt x="37" y="225"/>
                    <a:pt x="38" y="225"/>
                  </a:cubicBezTo>
                  <a:cubicBezTo>
                    <a:pt x="38" y="224"/>
                    <a:pt x="38" y="223"/>
                    <a:pt x="38" y="223"/>
                  </a:cubicBezTo>
                  <a:cubicBezTo>
                    <a:pt x="39" y="223"/>
                    <a:pt x="39" y="223"/>
                    <a:pt x="40" y="223"/>
                  </a:cubicBezTo>
                  <a:cubicBezTo>
                    <a:pt x="40" y="222"/>
                    <a:pt x="40" y="222"/>
                    <a:pt x="40" y="221"/>
                  </a:cubicBezTo>
                  <a:cubicBezTo>
                    <a:pt x="40" y="221"/>
                    <a:pt x="40" y="220"/>
                    <a:pt x="40" y="220"/>
                  </a:cubicBezTo>
                  <a:cubicBezTo>
                    <a:pt x="40" y="219"/>
                    <a:pt x="40" y="219"/>
                    <a:pt x="40" y="218"/>
                  </a:cubicBezTo>
                  <a:cubicBezTo>
                    <a:pt x="39" y="218"/>
                    <a:pt x="39" y="218"/>
                    <a:pt x="38" y="218"/>
                  </a:cubicBezTo>
                  <a:cubicBezTo>
                    <a:pt x="37" y="218"/>
                    <a:pt x="37" y="218"/>
                    <a:pt x="36" y="218"/>
                  </a:cubicBezTo>
                  <a:cubicBezTo>
                    <a:pt x="36" y="218"/>
                    <a:pt x="35" y="218"/>
                    <a:pt x="35" y="218"/>
                  </a:cubicBezTo>
                  <a:cubicBezTo>
                    <a:pt x="34" y="218"/>
                    <a:pt x="34" y="218"/>
                    <a:pt x="33" y="218"/>
                  </a:cubicBezTo>
                  <a:cubicBezTo>
                    <a:pt x="33" y="218"/>
                    <a:pt x="32" y="218"/>
                    <a:pt x="32" y="218"/>
                  </a:cubicBezTo>
                  <a:cubicBezTo>
                    <a:pt x="31" y="218"/>
                    <a:pt x="31" y="218"/>
                    <a:pt x="30" y="218"/>
                  </a:cubicBezTo>
                  <a:cubicBezTo>
                    <a:pt x="30" y="219"/>
                    <a:pt x="30" y="219"/>
                    <a:pt x="30" y="220"/>
                  </a:cubicBezTo>
                  <a:cubicBezTo>
                    <a:pt x="30" y="220"/>
                    <a:pt x="30" y="221"/>
                    <a:pt x="30" y="221"/>
                  </a:cubicBezTo>
                  <a:cubicBezTo>
                    <a:pt x="30" y="222"/>
                    <a:pt x="30" y="222"/>
                    <a:pt x="30" y="223"/>
                  </a:cubicBezTo>
                  <a:cubicBezTo>
                    <a:pt x="30" y="223"/>
                    <a:pt x="29" y="223"/>
                    <a:pt x="29" y="223"/>
                  </a:cubicBezTo>
                  <a:cubicBezTo>
                    <a:pt x="29" y="223"/>
                    <a:pt x="29" y="224"/>
                    <a:pt x="29" y="225"/>
                  </a:cubicBezTo>
                  <a:cubicBezTo>
                    <a:pt x="28" y="225"/>
                    <a:pt x="28" y="225"/>
                    <a:pt x="27" y="225"/>
                  </a:cubicBezTo>
                  <a:cubicBezTo>
                    <a:pt x="27" y="225"/>
                    <a:pt x="27" y="226"/>
                    <a:pt x="27" y="226"/>
                  </a:cubicBezTo>
                  <a:cubicBezTo>
                    <a:pt x="27" y="226"/>
                    <a:pt x="26" y="226"/>
                    <a:pt x="26" y="226"/>
                  </a:cubicBezTo>
                  <a:cubicBezTo>
                    <a:pt x="25" y="226"/>
                    <a:pt x="24" y="226"/>
                    <a:pt x="24" y="226"/>
                  </a:cubicBezTo>
                  <a:cubicBezTo>
                    <a:pt x="23" y="226"/>
                    <a:pt x="23" y="226"/>
                    <a:pt x="22" y="226"/>
                  </a:cubicBezTo>
                  <a:cubicBezTo>
                    <a:pt x="22" y="226"/>
                    <a:pt x="21" y="226"/>
                    <a:pt x="21" y="226"/>
                  </a:cubicBezTo>
                  <a:cubicBezTo>
                    <a:pt x="21" y="226"/>
                    <a:pt x="21" y="225"/>
                    <a:pt x="21" y="225"/>
                  </a:cubicBezTo>
                  <a:cubicBezTo>
                    <a:pt x="20" y="225"/>
                    <a:pt x="20" y="225"/>
                    <a:pt x="19" y="225"/>
                  </a:cubicBezTo>
                  <a:cubicBezTo>
                    <a:pt x="19" y="225"/>
                    <a:pt x="18" y="225"/>
                    <a:pt x="18" y="225"/>
                  </a:cubicBezTo>
                  <a:cubicBezTo>
                    <a:pt x="18" y="224"/>
                    <a:pt x="18" y="223"/>
                    <a:pt x="18" y="223"/>
                  </a:cubicBezTo>
                  <a:cubicBezTo>
                    <a:pt x="18" y="222"/>
                    <a:pt x="18" y="222"/>
                    <a:pt x="18" y="221"/>
                  </a:cubicBezTo>
                  <a:cubicBezTo>
                    <a:pt x="18" y="221"/>
                    <a:pt x="18" y="220"/>
                    <a:pt x="18" y="220"/>
                  </a:cubicBezTo>
                  <a:cubicBezTo>
                    <a:pt x="17" y="220"/>
                    <a:pt x="17" y="220"/>
                    <a:pt x="16" y="220"/>
                  </a:cubicBezTo>
                  <a:cubicBezTo>
                    <a:pt x="16" y="219"/>
                    <a:pt x="16" y="219"/>
                    <a:pt x="16" y="218"/>
                  </a:cubicBezTo>
                  <a:cubicBezTo>
                    <a:pt x="16" y="218"/>
                    <a:pt x="15" y="218"/>
                    <a:pt x="14" y="218"/>
                  </a:cubicBezTo>
                  <a:cubicBezTo>
                    <a:pt x="14" y="217"/>
                    <a:pt x="14" y="217"/>
                    <a:pt x="14" y="216"/>
                  </a:cubicBezTo>
                  <a:cubicBezTo>
                    <a:pt x="14" y="216"/>
                    <a:pt x="14" y="215"/>
                    <a:pt x="14" y="215"/>
                  </a:cubicBezTo>
                  <a:cubicBezTo>
                    <a:pt x="14" y="214"/>
                    <a:pt x="14" y="214"/>
                    <a:pt x="14" y="213"/>
                  </a:cubicBezTo>
                  <a:cubicBezTo>
                    <a:pt x="15" y="213"/>
                    <a:pt x="16" y="213"/>
                    <a:pt x="16" y="213"/>
                  </a:cubicBezTo>
                  <a:cubicBezTo>
                    <a:pt x="16" y="213"/>
                    <a:pt x="16" y="212"/>
                    <a:pt x="16" y="212"/>
                  </a:cubicBezTo>
                  <a:cubicBezTo>
                    <a:pt x="16" y="211"/>
                    <a:pt x="16" y="211"/>
                    <a:pt x="16" y="210"/>
                  </a:cubicBezTo>
                  <a:cubicBezTo>
                    <a:pt x="16" y="209"/>
                    <a:pt x="16" y="209"/>
                    <a:pt x="16" y="208"/>
                  </a:cubicBezTo>
                  <a:cubicBezTo>
                    <a:pt x="16" y="208"/>
                    <a:pt x="16" y="207"/>
                    <a:pt x="16" y="207"/>
                  </a:cubicBezTo>
                  <a:cubicBezTo>
                    <a:pt x="17" y="207"/>
                    <a:pt x="17" y="207"/>
                    <a:pt x="18" y="207"/>
                  </a:cubicBezTo>
                  <a:cubicBezTo>
                    <a:pt x="18" y="206"/>
                    <a:pt x="18" y="206"/>
                    <a:pt x="18" y="205"/>
                  </a:cubicBezTo>
                  <a:cubicBezTo>
                    <a:pt x="18" y="205"/>
                    <a:pt x="18" y="204"/>
                    <a:pt x="18" y="203"/>
                  </a:cubicBezTo>
                  <a:cubicBezTo>
                    <a:pt x="18" y="203"/>
                    <a:pt x="18" y="202"/>
                    <a:pt x="18" y="202"/>
                  </a:cubicBezTo>
                  <a:cubicBezTo>
                    <a:pt x="18" y="202"/>
                    <a:pt x="19" y="202"/>
                    <a:pt x="19" y="202"/>
                  </a:cubicBezTo>
                  <a:cubicBezTo>
                    <a:pt x="19" y="201"/>
                    <a:pt x="19" y="201"/>
                    <a:pt x="19" y="200"/>
                  </a:cubicBezTo>
                  <a:cubicBezTo>
                    <a:pt x="19" y="200"/>
                    <a:pt x="19" y="199"/>
                    <a:pt x="19" y="199"/>
                  </a:cubicBezTo>
                  <a:cubicBezTo>
                    <a:pt x="20" y="199"/>
                    <a:pt x="20" y="199"/>
                    <a:pt x="21" y="199"/>
                  </a:cubicBezTo>
                  <a:cubicBezTo>
                    <a:pt x="21" y="198"/>
                    <a:pt x="21" y="198"/>
                    <a:pt x="21" y="197"/>
                  </a:cubicBezTo>
                  <a:cubicBezTo>
                    <a:pt x="21" y="197"/>
                    <a:pt x="22" y="197"/>
                    <a:pt x="22" y="197"/>
                  </a:cubicBezTo>
                  <a:cubicBezTo>
                    <a:pt x="23" y="197"/>
                    <a:pt x="23" y="197"/>
                    <a:pt x="24" y="197"/>
                  </a:cubicBezTo>
                  <a:cubicBezTo>
                    <a:pt x="24" y="197"/>
                    <a:pt x="24" y="196"/>
                    <a:pt x="24" y="196"/>
                  </a:cubicBezTo>
                  <a:cubicBezTo>
                    <a:pt x="24" y="196"/>
                    <a:pt x="25" y="196"/>
                    <a:pt x="26" y="196"/>
                  </a:cubicBezTo>
                  <a:cubicBezTo>
                    <a:pt x="26" y="195"/>
                    <a:pt x="26" y="194"/>
                    <a:pt x="26" y="194"/>
                  </a:cubicBezTo>
                  <a:cubicBezTo>
                    <a:pt x="26" y="194"/>
                    <a:pt x="27" y="194"/>
                    <a:pt x="27" y="194"/>
                  </a:cubicBezTo>
                  <a:cubicBezTo>
                    <a:pt x="28" y="194"/>
                    <a:pt x="28" y="194"/>
                    <a:pt x="29" y="194"/>
                  </a:cubicBezTo>
                  <a:cubicBezTo>
                    <a:pt x="29" y="194"/>
                    <a:pt x="30" y="194"/>
                    <a:pt x="30" y="194"/>
                  </a:cubicBezTo>
                  <a:cubicBezTo>
                    <a:pt x="31" y="194"/>
                    <a:pt x="31" y="194"/>
                    <a:pt x="32" y="194"/>
                  </a:cubicBezTo>
                  <a:cubicBezTo>
                    <a:pt x="32" y="194"/>
                    <a:pt x="32" y="195"/>
                    <a:pt x="32" y="196"/>
                  </a:cubicBezTo>
                  <a:cubicBezTo>
                    <a:pt x="32" y="196"/>
                    <a:pt x="33" y="196"/>
                    <a:pt x="33" y="196"/>
                  </a:cubicBezTo>
                  <a:cubicBezTo>
                    <a:pt x="34" y="196"/>
                    <a:pt x="34" y="196"/>
                    <a:pt x="35" y="196"/>
                  </a:cubicBezTo>
                  <a:cubicBezTo>
                    <a:pt x="35" y="196"/>
                    <a:pt x="35" y="197"/>
                    <a:pt x="35" y="197"/>
                  </a:cubicBezTo>
                  <a:cubicBezTo>
                    <a:pt x="35" y="197"/>
                    <a:pt x="36" y="197"/>
                    <a:pt x="36" y="197"/>
                  </a:cubicBezTo>
                  <a:cubicBezTo>
                    <a:pt x="36" y="197"/>
                    <a:pt x="36" y="196"/>
                    <a:pt x="36" y="196"/>
                  </a:cubicBezTo>
                  <a:cubicBezTo>
                    <a:pt x="37" y="196"/>
                    <a:pt x="37" y="196"/>
                    <a:pt x="38" y="196"/>
                  </a:cubicBezTo>
                  <a:cubicBezTo>
                    <a:pt x="39" y="196"/>
                    <a:pt x="39" y="196"/>
                    <a:pt x="40" y="196"/>
                  </a:cubicBezTo>
                  <a:cubicBezTo>
                    <a:pt x="40" y="195"/>
                    <a:pt x="40" y="194"/>
                    <a:pt x="40" y="194"/>
                  </a:cubicBezTo>
                  <a:cubicBezTo>
                    <a:pt x="40" y="194"/>
                    <a:pt x="41" y="194"/>
                    <a:pt x="41" y="194"/>
                  </a:cubicBezTo>
                  <a:cubicBezTo>
                    <a:pt x="42" y="194"/>
                    <a:pt x="42" y="194"/>
                    <a:pt x="43" y="194"/>
                  </a:cubicBezTo>
                  <a:cubicBezTo>
                    <a:pt x="43" y="194"/>
                    <a:pt x="44" y="194"/>
                    <a:pt x="44" y="194"/>
                  </a:cubicBezTo>
                  <a:cubicBezTo>
                    <a:pt x="45" y="194"/>
                    <a:pt x="45" y="194"/>
                    <a:pt x="46" y="194"/>
                  </a:cubicBezTo>
                  <a:cubicBezTo>
                    <a:pt x="46" y="194"/>
                    <a:pt x="47" y="194"/>
                    <a:pt x="47" y="194"/>
                  </a:cubicBezTo>
                  <a:cubicBezTo>
                    <a:pt x="47" y="194"/>
                    <a:pt x="47" y="195"/>
                    <a:pt x="47" y="196"/>
                  </a:cubicBezTo>
                  <a:cubicBezTo>
                    <a:pt x="48" y="196"/>
                    <a:pt x="48" y="196"/>
                    <a:pt x="49" y="196"/>
                  </a:cubicBezTo>
                  <a:cubicBezTo>
                    <a:pt x="50" y="196"/>
                    <a:pt x="50" y="196"/>
                    <a:pt x="51" y="196"/>
                  </a:cubicBezTo>
                  <a:cubicBezTo>
                    <a:pt x="51" y="196"/>
                    <a:pt x="52" y="196"/>
                    <a:pt x="52" y="196"/>
                  </a:cubicBezTo>
                  <a:cubicBezTo>
                    <a:pt x="52" y="196"/>
                    <a:pt x="52" y="197"/>
                    <a:pt x="52" y="197"/>
                  </a:cubicBezTo>
                  <a:cubicBezTo>
                    <a:pt x="52" y="198"/>
                    <a:pt x="52" y="198"/>
                    <a:pt x="52" y="199"/>
                  </a:cubicBezTo>
                  <a:cubicBezTo>
                    <a:pt x="52" y="199"/>
                    <a:pt x="52" y="200"/>
                    <a:pt x="52" y="200"/>
                  </a:cubicBezTo>
                  <a:cubicBezTo>
                    <a:pt x="52" y="201"/>
                    <a:pt x="52" y="201"/>
                    <a:pt x="52" y="202"/>
                  </a:cubicBezTo>
                  <a:cubicBezTo>
                    <a:pt x="52" y="202"/>
                    <a:pt x="52" y="203"/>
                    <a:pt x="52" y="203"/>
                  </a:cubicBezTo>
                  <a:cubicBezTo>
                    <a:pt x="52" y="204"/>
                    <a:pt x="52" y="205"/>
                    <a:pt x="52" y="205"/>
                  </a:cubicBezTo>
                  <a:cubicBezTo>
                    <a:pt x="53" y="205"/>
                    <a:pt x="53" y="205"/>
                    <a:pt x="54" y="205"/>
                  </a:cubicBezTo>
                  <a:cubicBezTo>
                    <a:pt x="54" y="206"/>
                    <a:pt x="54" y="206"/>
                    <a:pt x="54" y="207"/>
                  </a:cubicBezTo>
                  <a:cubicBezTo>
                    <a:pt x="54" y="207"/>
                    <a:pt x="54" y="208"/>
                    <a:pt x="54" y="208"/>
                  </a:cubicBezTo>
                  <a:cubicBezTo>
                    <a:pt x="54" y="209"/>
                    <a:pt x="54" y="209"/>
                    <a:pt x="54" y="210"/>
                  </a:cubicBezTo>
                  <a:cubicBezTo>
                    <a:pt x="54" y="210"/>
                    <a:pt x="55" y="210"/>
                    <a:pt x="55" y="210"/>
                  </a:cubicBezTo>
                  <a:cubicBezTo>
                    <a:pt x="56" y="210"/>
                    <a:pt x="56" y="210"/>
                    <a:pt x="57" y="210"/>
                  </a:cubicBezTo>
                  <a:cubicBezTo>
                    <a:pt x="57" y="209"/>
                    <a:pt x="57" y="209"/>
                    <a:pt x="57" y="208"/>
                  </a:cubicBezTo>
                  <a:cubicBezTo>
                    <a:pt x="57" y="208"/>
                    <a:pt x="58" y="208"/>
                    <a:pt x="58" y="208"/>
                  </a:cubicBezTo>
                  <a:cubicBezTo>
                    <a:pt x="58" y="208"/>
                    <a:pt x="58" y="207"/>
                    <a:pt x="58" y="207"/>
                  </a:cubicBezTo>
                  <a:cubicBezTo>
                    <a:pt x="58" y="206"/>
                    <a:pt x="58" y="206"/>
                    <a:pt x="58" y="205"/>
                  </a:cubicBezTo>
                  <a:cubicBezTo>
                    <a:pt x="58" y="205"/>
                    <a:pt x="58" y="204"/>
                    <a:pt x="58" y="203"/>
                  </a:cubicBezTo>
                  <a:cubicBezTo>
                    <a:pt x="58" y="203"/>
                    <a:pt x="58" y="202"/>
                    <a:pt x="58" y="202"/>
                  </a:cubicBezTo>
                  <a:cubicBezTo>
                    <a:pt x="58" y="201"/>
                    <a:pt x="58" y="201"/>
                    <a:pt x="58" y="200"/>
                  </a:cubicBezTo>
                  <a:cubicBezTo>
                    <a:pt x="58" y="200"/>
                    <a:pt x="58" y="199"/>
                    <a:pt x="58" y="199"/>
                  </a:cubicBezTo>
                  <a:cubicBezTo>
                    <a:pt x="58" y="198"/>
                    <a:pt x="58" y="198"/>
                    <a:pt x="58" y="197"/>
                  </a:cubicBezTo>
                  <a:cubicBezTo>
                    <a:pt x="58" y="197"/>
                    <a:pt x="58" y="196"/>
                    <a:pt x="58" y="196"/>
                  </a:cubicBezTo>
                  <a:cubicBezTo>
                    <a:pt x="58" y="195"/>
                    <a:pt x="58" y="194"/>
                    <a:pt x="58" y="194"/>
                  </a:cubicBezTo>
                  <a:cubicBezTo>
                    <a:pt x="58" y="193"/>
                    <a:pt x="58" y="193"/>
                    <a:pt x="58" y="192"/>
                  </a:cubicBezTo>
                  <a:cubicBezTo>
                    <a:pt x="59" y="192"/>
                    <a:pt x="59" y="192"/>
                    <a:pt x="60" y="192"/>
                  </a:cubicBezTo>
                  <a:cubicBezTo>
                    <a:pt x="60" y="192"/>
                    <a:pt x="60" y="191"/>
                    <a:pt x="60" y="191"/>
                  </a:cubicBezTo>
                  <a:cubicBezTo>
                    <a:pt x="60" y="190"/>
                    <a:pt x="60" y="190"/>
                    <a:pt x="60" y="189"/>
                  </a:cubicBezTo>
                  <a:cubicBezTo>
                    <a:pt x="60" y="189"/>
                    <a:pt x="61" y="189"/>
                    <a:pt x="61" y="189"/>
                  </a:cubicBezTo>
                  <a:cubicBezTo>
                    <a:pt x="61" y="188"/>
                    <a:pt x="61" y="188"/>
                    <a:pt x="61" y="187"/>
                  </a:cubicBezTo>
                  <a:cubicBezTo>
                    <a:pt x="62" y="187"/>
                    <a:pt x="63" y="187"/>
                    <a:pt x="63" y="187"/>
                  </a:cubicBezTo>
                  <a:cubicBezTo>
                    <a:pt x="63" y="187"/>
                    <a:pt x="63" y="186"/>
                    <a:pt x="63" y="186"/>
                  </a:cubicBezTo>
                  <a:cubicBezTo>
                    <a:pt x="64" y="186"/>
                    <a:pt x="64" y="186"/>
                    <a:pt x="65" y="186"/>
                  </a:cubicBezTo>
                  <a:cubicBezTo>
                    <a:pt x="65" y="185"/>
                    <a:pt x="65" y="185"/>
                    <a:pt x="65" y="184"/>
                  </a:cubicBezTo>
                  <a:cubicBezTo>
                    <a:pt x="65" y="184"/>
                    <a:pt x="66" y="184"/>
                    <a:pt x="66" y="184"/>
                  </a:cubicBezTo>
                  <a:cubicBezTo>
                    <a:pt x="67" y="184"/>
                    <a:pt x="67" y="184"/>
                    <a:pt x="68" y="184"/>
                  </a:cubicBezTo>
                  <a:cubicBezTo>
                    <a:pt x="68" y="184"/>
                    <a:pt x="69" y="184"/>
                    <a:pt x="69" y="184"/>
                  </a:cubicBezTo>
                  <a:cubicBezTo>
                    <a:pt x="69" y="184"/>
                    <a:pt x="69" y="183"/>
                    <a:pt x="69" y="183"/>
                  </a:cubicBezTo>
                  <a:cubicBezTo>
                    <a:pt x="70" y="183"/>
                    <a:pt x="70" y="183"/>
                    <a:pt x="71" y="183"/>
                  </a:cubicBezTo>
                  <a:cubicBezTo>
                    <a:pt x="71" y="182"/>
                    <a:pt x="71" y="182"/>
                    <a:pt x="71" y="181"/>
                  </a:cubicBezTo>
                  <a:cubicBezTo>
                    <a:pt x="71" y="181"/>
                    <a:pt x="72" y="181"/>
                    <a:pt x="73" y="181"/>
                  </a:cubicBezTo>
                  <a:cubicBezTo>
                    <a:pt x="73" y="181"/>
                    <a:pt x="74" y="181"/>
                    <a:pt x="74" y="181"/>
                  </a:cubicBezTo>
                  <a:cubicBezTo>
                    <a:pt x="74" y="180"/>
                    <a:pt x="74" y="180"/>
                    <a:pt x="74" y="179"/>
                  </a:cubicBezTo>
                  <a:cubicBezTo>
                    <a:pt x="74" y="179"/>
                    <a:pt x="74" y="178"/>
                    <a:pt x="74" y="178"/>
                  </a:cubicBezTo>
                  <a:cubicBezTo>
                    <a:pt x="74" y="177"/>
                    <a:pt x="74" y="177"/>
                    <a:pt x="74" y="176"/>
                  </a:cubicBezTo>
                  <a:cubicBezTo>
                    <a:pt x="74" y="176"/>
                    <a:pt x="74" y="175"/>
                    <a:pt x="74" y="174"/>
                  </a:cubicBezTo>
                  <a:cubicBezTo>
                    <a:pt x="75" y="174"/>
                    <a:pt x="75" y="174"/>
                    <a:pt x="76" y="174"/>
                  </a:cubicBezTo>
                  <a:cubicBezTo>
                    <a:pt x="76" y="174"/>
                    <a:pt x="76" y="173"/>
                    <a:pt x="76" y="173"/>
                  </a:cubicBezTo>
                  <a:cubicBezTo>
                    <a:pt x="76" y="173"/>
                    <a:pt x="77" y="173"/>
                    <a:pt x="77" y="173"/>
                  </a:cubicBezTo>
                  <a:cubicBezTo>
                    <a:pt x="77" y="172"/>
                    <a:pt x="77" y="172"/>
                    <a:pt x="77" y="171"/>
                  </a:cubicBezTo>
                  <a:cubicBezTo>
                    <a:pt x="78" y="171"/>
                    <a:pt x="78" y="171"/>
                    <a:pt x="79" y="171"/>
                  </a:cubicBezTo>
                  <a:cubicBezTo>
                    <a:pt x="79" y="171"/>
                    <a:pt x="79" y="170"/>
                    <a:pt x="79" y="170"/>
                  </a:cubicBezTo>
                  <a:cubicBezTo>
                    <a:pt x="79" y="169"/>
                    <a:pt x="79" y="169"/>
                    <a:pt x="79" y="168"/>
                  </a:cubicBezTo>
                  <a:cubicBezTo>
                    <a:pt x="79" y="168"/>
                    <a:pt x="80" y="168"/>
                    <a:pt x="80" y="168"/>
                  </a:cubicBezTo>
                  <a:cubicBezTo>
                    <a:pt x="80" y="168"/>
                    <a:pt x="80" y="167"/>
                    <a:pt x="80" y="167"/>
                  </a:cubicBezTo>
                  <a:cubicBezTo>
                    <a:pt x="81" y="167"/>
                    <a:pt x="81" y="167"/>
                    <a:pt x="82" y="167"/>
                  </a:cubicBezTo>
                  <a:cubicBezTo>
                    <a:pt x="82" y="166"/>
                    <a:pt x="82" y="165"/>
                    <a:pt x="82" y="165"/>
                  </a:cubicBezTo>
                  <a:cubicBezTo>
                    <a:pt x="82" y="165"/>
                    <a:pt x="83" y="165"/>
                    <a:pt x="83" y="165"/>
                  </a:cubicBezTo>
                  <a:cubicBezTo>
                    <a:pt x="83" y="164"/>
                    <a:pt x="83" y="164"/>
                    <a:pt x="83" y="163"/>
                  </a:cubicBezTo>
                  <a:cubicBezTo>
                    <a:pt x="84" y="163"/>
                    <a:pt x="84" y="163"/>
                    <a:pt x="85" y="163"/>
                  </a:cubicBezTo>
                  <a:cubicBezTo>
                    <a:pt x="85" y="163"/>
                    <a:pt x="86" y="163"/>
                    <a:pt x="87" y="163"/>
                  </a:cubicBezTo>
                  <a:cubicBezTo>
                    <a:pt x="87" y="163"/>
                    <a:pt x="88" y="163"/>
                    <a:pt x="88" y="163"/>
                  </a:cubicBezTo>
                  <a:cubicBezTo>
                    <a:pt x="89" y="163"/>
                    <a:pt x="89" y="163"/>
                    <a:pt x="90" y="163"/>
                  </a:cubicBezTo>
                  <a:cubicBezTo>
                    <a:pt x="90" y="163"/>
                    <a:pt x="91" y="163"/>
                    <a:pt x="91" y="163"/>
                  </a:cubicBezTo>
                  <a:cubicBezTo>
                    <a:pt x="91" y="163"/>
                    <a:pt x="91" y="162"/>
                    <a:pt x="91" y="162"/>
                  </a:cubicBezTo>
                  <a:cubicBezTo>
                    <a:pt x="91" y="161"/>
                    <a:pt x="91" y="160"/>
                    <a:pt x="91" y="160"/>
                  </a:cubicBezTo>
                  <a:cubicBezTo>
                    <a:pt x="91" y="160"/>
                    <a:pt x="90" y="160"/>
                    <a:pt x="90" y="160"/>
                  </a:cubicBezTo>
                  <a:cubicBezTo>
                    <a:pt x="90" y="159"/>
                    <a:pt x="90" y="159"/>
                    <a:pt x="90" y="158"/>
                  </a:cubicBezTo>
                  <a:cubicBezTo>
                    <a:pt x="90" y="158"/>
                    <a:pt x="91" y="158"/>
                    <a:pt x="91" y="158"/>
                  </a:cubicBezTo>
                  <a:cubicBezTo>
                    <a:pt x="91" y="158"/>
                    <a:pt x="91" y="157"/>
                    <a:pt x="91" y="157"/>
                  </a:cubicBezTo>
                  <a:cubicBezTo>
                    <a:pt x="92" y="157"/>
                    <a:pt x="92" y="157"/>
                    <a:pt x="93" y="157"/>
                  </a:cubicBezTo>
                  <a:cubicBezTo>
                    <a:pt x="93" y="157"/>
                    <a:pt x="94" y="157"/>
                    <a:pt x="94" y="157"/>
                  </a:cubicBezTo>
                  <a:cubicBezTo>
                    <a:pt x="94" y="156"/>
                    <a:pt x="94" y="156"/>
                    <a:pt x="94" y="155"/>
                  </a:cubicBezTo>
                  <a:cubicBezTo>
                    <a:pt x="95" y="155"/>
                    <a:pt x="95" y="155"/>
                    <a:pt x="96" y="155"/>
                  </a:cubicBezTo>
                  <a:cubicBezTo>
                    <a:pt x="96" y="155"/>
                    <a:pt x="97" y="155"/>
                    <a:pt x="97" y="155"/>
                  </a:cubicBezTo>
                  <a:cubicBezTo>
                    <a:pt x="97" y="155"/>
                    <a:pt x="97" y="154"/>
                    <a:pt x="97" y="154"/>
                  </a:cubicBezTo>
                  <a:cubicBezTo>
                    <a:pt x="98" y="154"/>
                    <a:pt x="98" y="154"/>
                    <a:pt x="99" y="154"/>
                  </a:cubicBezTo>
                  <a:cubicBezTo>
                    <a:pt x="100" y="154"/>
                    <a:pt x="100" y="154"/>
                    <a:pt x="101" y="154"/>
                  </a:cubicBezTo>
                  <a:cubicBezTo>
                    <a:pt x="101" y="154"/>
                    <a:pt x="101" y="155"/>
                    <a:pt x="101" y="155"/>
                  </a:cubicBezTo>
                  <a:cubicBezTo>
                    <a:pt x="101" y="156"/>
                    <a:pt x="101" y="156"/>
                    <a:pt x="101" y="157"/>
                  </a:cubicBezTo>
                  <a:cubicBezTo>
                    <a:pt x="101" y="157"/>
                    <a:pt x="101" y="158"/>
                    <a:pt x="101" y="158"/>
                  </a:cubicBezTo>
                  <a:cubicBezTo>
                    <a:pt x="101" y="158"/>
                    <a:pt x="102" y="158"/>
                    <a:pt x="102" y="158"/>
                  </a:cubicBezTo>
                  <a:cubicBezTo>
                    <a:pt x="103" y="158"/>
                    <a:pt x="103" y="158"/>
                    <a:pt x="104" y="158"/>
                  </a:cubicBezTo>
                  <a:cubicBezTo>
                    <a:pt x="104" y="158"/>
                    <a:pt x="104" y="157"/>
                    <a:pt x="104" y="157"/>
                  </a:cubicBezTo>
                  <a:cubicBezTo>
                    <a:pt x="104" y="157"/>
                    <a:pt x="105" y="157"/>
                    <a:pt x="105" y="157"/>
                  </a:cubicBezTo>
                  <a:cubicBezTo>
                    <a:pt x="105" y="156"/>
                    <a:pt x="105" y="156"/>
                    <a:pt x="105" y="155"/>
                  </a:cubicBezTo>
                  <a:cubicBezTo>
                    <a:pt x="106" y="155"/>
                    <a:pt x="106" y="155"/>
                    <a:pt x="107" y="155"/>
                  </a:cubicBezTo>
                  <a:cubicBezTo>
                    <a:pt x="107" y="155"/>
                    <a:pt x="108" y="155"/>
                    <a:pt x="108" y="155"/>
                  </a:cubicBezTo>
                  <a:cubicBezTo>
                    <a:pt x="108" y="155"/>
                    <a:pt x="108" y="154"/>
                    <a:pt x="108" y="154"/>
                  </a:cubicBezTo>
                  <a:cubicBezTo>
                    <a:pt x="109" y="154"/>
                    <a:pt x="110" y="154"/>
                    <a:pt x="110" y="154"/>
                  </a:cubicBezTo>
                  <a:cubicBezTo>
                    <a:pt x="111" y="154"/>
                    <a:pt x="111" y="154"/>
                    <a:pt x="112" y="154"/>
                  </a:cubicBezTo>
                  <a:cubicBezTo>
                    <a:pt x="112" y="154"/>
                    <a:pt x="113" y="154"/>
                    <a:pt x="113" y="154"/>
                  </a:cubicBezTo>
                  <a:cubicBezTo>
                    <a:pt x="113" y="153"/>
                    <a:pt x="113" y="152"/>
                    <a:pt x="113" y="152"/>
                  </a:cubicBezTo>
                  <a:cubicBezTo>
                    <a:pt x="114" y="152"/>
                    <a:pt x="114" y="152"/>
                    <a:pt x="115" y="152"/>
                  </a:cubicBezTo>
                  <a:cubicBezTo>
                    <a:pt x="115" y="151"/>
                    <a:pt x="115" y="151"/>
                    <a:pt x="115" y="150"/>
                  </a:cubicBezTo>
                  <a:cubicBezTo>
                    <a:pt x="115" y="150"/>
                    <a:pt x="116" y="150"/>
                    <a:pt x="116" y="150"/>
                  </a:cubicBezTo>
                  <a:cubicBezTo>
                    <a:pt x="116" y="150"/>
                    <a:pt x="116" y="149"/>
                    <a:pt x="116" y="149"/>
                  </a:cubicBezTo>
                  <a:cubicBezTo>
                    <a:pt x="116" y="148"/>
                    <a:pt x="116" y="148"/>
                    <a:pt x="116" y="147"/>
                  </a:cubicBezTo>
                  <a:cubicBezTo>
                    <a:pt x="116" y="147"/>
                    <a:pt x="115" y="147"/>
                    <a:pt x="115" y="147"/>
                  </a:cubicBezTo>
                  <a:cubicBezTo>
                    <a:pt x="114" y="147"/>
                    <a:pt x="114" y="147"/>
                    <a:pt x="113" y="147"/>
                  </a:cubicBezTo>
                  <a:cubicBezTo>
                    <a:pt x="113" y="148"/>
                    <a:pt x="113" y="148"/>
                    <a:pt x="113" y="149"/>
                  </a:cubicBezTo>
                  <a:cubicBezTo>
                    <a:pt x="113" y="149"/>
                    <a:pt x="112" y="149"/>
                    <a:pt x="112" y="149"/>
                  </a:cubicBezTo>
                  <a:cubicBezTo>
                    <a:pt x="111" y="149"/>
                    <a:pt x="111" y="149"/>
                    <a:pt x="110" y="149"/>
                  </a:cubicBezTo>
                  <a:cubicBezTo>
                    <a:pt x="110" y="148"/>
                    <a:pt x="110" y="148"/>
                    <a:pt x="110" y="147"/>
                  </a:cubicBezTo>
                  <a:cubicBezTo>
                    <a:pt x="110" y="147"/>
                    <a:pt x="109" y="147"/>
                    <a:pt x="108" y="147"/>
                  </a:cubicBezTo>
                  <a:cubicBezTo>
                    <a:pt x="108" y="147"/>
                    <a:pt x="108" y="146"/>
                    <a:pt x="108" y="145"/>
                  </a:cubicBezTo>
                  <a:cubicBezTo>
                    <a:pt x="108" y="145"/>
                    <a:pt x="107" y="145"/>
                    <a:pt x="107" y="145"/>
                  </a:cubicBezTo>
                  <a:cubicBezTo>
                    <a:pt x="107" y="145"/>
                    <a:pt x="107" y="144"/>
                    <a:pt x="107" y="144"/>
                  </a:cubicBezTo>
                  <a:cubicBezTo>
                    <a:pt x="107" y="143"/>
                    <a:pt x="107" y="143"/>
                    <a:pt x="107" y="142"/>
                  </a:cubicBezTo>
                  <a:cubicBezTo>
                    <a:pt x="107" y="142"/>
                    <a:pt x="108" y="142"/>
                    <a:pt x="108" y="142"/>
                  </a:cubicBezTo>
                  <a:cubicBezTo>
                    <a:pt x="108" y="142"/>
                    <a:pt x="108" y="141"/>
                    <a:pt x="108" y="141"/>
                  </a:cubicBezTo>
                  <a:cubicBezTo>
                    <a:pt x="108" y="140"/>
                    <a:pt x="108" y="140"/>
                    <a:pt x="108" y="139"/>
                  </a:cubicBezTo>
                  <a:cubicBezTo>
                    <a:pt x="108" y="139"/>
                    <a:pt x="107" y="139"/>
                    <a:pt x="107" y="139"/>
                  </a:cubicBezTo>
                  <a:cubicBezTo>
                    <a:pt x="107" y="139"/>
                    <a:pt x="107" y="138"/>
                    <a:pt x="107" y="137"/>
                  </a:cubicBezTo>
                  <a:cubicBezTo>
                    <a:pt x="106" y="137"/>
                    <a:pt x="106" y="137"/>
                    <a:pt x="105" y="137"/>
                  </a:cubicBezTo>
                  <a:cubicBezTo>
                    <a:pt x="105" y="137"/>
                    <a:pt x="105" y="136"/>
                    <a:pt x="105" y="136"/>
                  </a:cubicBezTo>
                  <a:cubicBezTo>
                    <a:pt x="106" y="136"/>
                    <a:pt x="106" y="136"/>
                    <a:pt x="107" y="136"/>
                  </a:cubicBezTo>
                  <a:cubicBezTo>
                    <a:pt x="107" y="136"/>
                    <a:pt x="108" y="136"/>
                    <a:pt x="108" y="136"/>
                  </a:cubicBezTo>
                  <a:cubicBezTo>
                    <a:pt x="108" y="136"/>
                    <a:pt x="108" y="137"/>
                    <a:pt x="108" y="137"/>
                  </a:cubicBezTo>
                  <a:cubicBezTo>
                    <a:pt x="109" y="137"/>
                    <a:pt x="110" y="137"/>
                    <a:pt x="110" y="137"/>
                  </a:cubicBezTo>
                  <a:cubicBezTo>
                    <a:pt x="110" y="138"/>
                    <a:pt x="110" y="139"/>
                    <a:pt x="110" y="139"/>
                  </a:cubicBezTo>
                  <a:cubicBezTo>
                    <a:pt x="111" y="139"/>
                    <a:pt x="111" y="139"/>
                    <a:pt x="112" y="139"/>
                  </a:cubicBezTo>
                  <a:cubicBezTo>
                    <a:pt x="112" y="140"/>
                    <a:pt x="112" y="140"/>
                    <a:pt x="112" y="141"/>
                  </a:cubicBezTo>
                  <a:cubicBezTo>
                    <a:pt x="112" y="141"/>
                    <a:pt x="113" y="141"/>
                    <a:pt x="113" y="141"/>
                  </a:cubicBezTo>
                  <a:cubicBezTo>
                    <a:pt x="114" y="141"/>
                    <a:pt x="114" y="141"/>
                    <a:pt x="115" y="141"/>
                  </a:cubicBezTo>
                  <a:cubicBezTo>
                    <a:pt x="115" y="140"/>
                    <a:pt x="115" y="140"/>
                    <a:pt x="115" y="139"/>
                  </a:cubicBezTo>
                  <a:cubicBezTo>
                    <a:pt x="115" y="139"/>
                    <a:pt x="115" y="138"/>
                    <a:pt x="115" y="137"/>
                  </a:cubicBezTo>
                  <a:cubicBezTo>
                    <a:pt x="115" y="137"/>
                    <a:pt x="116" y="137"/>
                    <a:pt x="116" y="137"/>
                  </a:cubicBezTo>
                  <a:cubicBezTo>
                    <a:pt x="117" y="137"/>
                    <a:pt x="117" y="137"/>
                    <a:pt x="118" y="137"/>
                  </a:cubicBezTo>
                  <a:cubicBezTo>
                    <a:pt x="118" y="137"/>
                    <a:pt x="119" y="137"/>
                    <a:pt x="119" y="137"/>
                  </a:cubicBezTo>
                  <a:cubicBezTo>
                    <a:pt x="119" y="137"/>
                    <a:pt x="119" y="136"/>
                    <a:pt x="119" y="136"/>
                  </a:cubicBezTo>
                  <a:cubicBezTo>
                    <a:pt x="120" y="136"/>
                    <a:pt x="120" y="136"/>
                    <a:pt x="121" y="136"/>
                  </a:cubicBezTo>
                  <a:cubicBezTo>
                    <a:pt x="121" y="135"/>
                    <a:pt x="121" y="135"/>
                    <a:pt x="121" y="134"/>
                  </a:cubicBezTo>
                  <a:cubicBezTo>
                    <a:pt x="121" y="134"/>
                    <a:pt x="122" y="134"/>
                    <a:pt x="122" y="134"/>
                  </a:cubicBezTo>
                  <a:cubicBezTo>
                    <a:pt x="123" y="134"/>
                    <a:pt x="124" y="134"/>
                    <a:pt x="124" y="134"/>
                  </a:cubicBezTo>
                  <a:cubicBezTo>
                    <a:pt x="125" y="134"/>
                    <a:pt x="125" y="134"/>
                    <a:pt x="126" y="134"/>
                  </a:cubicBezTo>
                  <a:cubicBezTo>
                    <a:pt x="126" y="135"/>
                    <a:pt x="126" y="135"/>
                    <a:pt x="126" y="136"/>
                  </a:cubicBezTo>
                  <a:cubicBezTo>
                    <a:pt x="125" y="136"/>
                    <a:pt x="125" y="136"/>
                    <a:pt x="124" y="136"/>
                  </a:cubicBezTo>
                  <a:cubicBezTo>
                    <a:pt x="124" y="136"/>
                    <a:pt x="124" y="137"/>
                    <a:pt x="124" y="137"/>
                  </a:cubicBezTo>
                  <a:cubicBezTo>
                    <a:pt x="124" y="137"/>
                    <a:pt x="123" y="137"/>
                    <a:pt x="122" y="137"/>
                  </a:cubicBezTo>
                  <a:cubicBezTo>
                    <a:pt x="122" y="138"/>
                    <a:pt x="122" y="139"/>
                    <a:pt x="122" y="139"/>
                  </a:cubicBezTo>
                  <a:cubicBezTo>
                    <a:pt x="122" y="139"/>
                    <a:pt x="121" y="139"/>
                    <a:pt x="121" y="139"/>
                  </a:cubicBezTo>
                  <a:cubicBezTo>
                    <a:pt x="121" y="140"/>
                    <a:pt x="121" y="140"/>
                    <a:pt x="121" y="141"/>
                  </a:cubicBezTo>
                  <a:cubicBezTo>
                    <a:pt x="120" y="141"/>
                    <a:pt x="120" y="141"/>
                    <a:pt x="119" y="141"/>
                  </a:cubicBezTo>
                  <a:cubicBezTo>
                    <a:pt x="119" y="141"/>
                    <a:pt x="119" y="142"/>
                    <a:pt x="119" y="142"/>
                  </a:cubicBezTo>
                  <a:cubicBezTo>
                    <a:pt x="119" y="142"/>
                    <a:pt x="118" y="142"/>
                    <a:pt x="118" y="142"/>
                  </a:cubicBezTo>
                  <a:cubicBezTo>
                    <a:pt x="118" y="143"/>
                    <a:pt x="118" y="143"/>
                    <a:pt x="118" y="144"/>
                  </a:cubicBezTo>
                  <a:cubicBezTo>
                    <a:pt x="118" y="144"/>
                    <a:pt x="118" y="145"/>
                    <a:pt x="118" y="145"/>
                  </a:cubicBezTo>
                  <a:cubicBezTo>
                    <a:pt x="118" y="145"/>
                    <a:pt x="119" y="145"/>
                    <a:pt x="119" y="145"/>
                  </a:cubicBezTo>
                  <a:cubicBezTo>
                    <a:pt x="120" y="145"/>
                    <a:pt x="120" y="145"/>
                    <a:pt x="121" y="145"/>
                  </a:cubicBezTo>
                  <a:cubicBezTo>
                    <a:pt x="121" y="145"/>
                    <a:pt x="122" y="145"/>
                    <a:pt x="122" y="145"/>
                  </a:cubicBezTo>
                  <a:cubicBezTo>
                    <a:pt x="123" y="145"/>
                    <a:pt x="124" y="145"/>
                    <a:pt x="124" y="145"/>
                  </a:cubicBezTo>
                  <a:cubicBezTo>
                    <a:pt x="125" y="145"/>
                    <a:pt x="125" y="145"/>
                    <a:pt x="126" y="145"/>
                  </a:cubicBezTo>
                  <a:cubicBezTo>
                    <a:pt x="126" y="146"/>
                    <a:pt x="126" y="147"/>
                    <a:pt x="126" y="147"/>
                  </a:cubicBezTo>
                  <a:cubicBezTo>
                    <a:pt x="126" y="147"/>
                    <a:pt x="127" y="147"/>
                    <a:pt x="127" y="147"/>
                  </a:cubicBezTo>
                  <a:cubicBezTo>
                    <a:pt x="128" y="147"/>
                    <a:pt x="128" y="147"/>
                    <a:pt x="129" y="147"/>
                  </a:cubicBezTo>
                  <a:cubicBezTo>
                    <a:pt x="129" y="147"/>
                    <a:pt x="130" y="147"/>
                    <a:pt x="130" y="147"/>
                  </a:cubicBezTo>
                  <a:cubicBezTo>
                    <a:pt x="130" y="148"/>
                    <a:pt x="130" y="148"/>
                    <a:pt x="130" y="149"/>
                  </a:cubicBezTo>
                  <a:cubicBezTo>
                    <a:pt x="131" y="149"/>
                    <a:pt x="131" y="149"/>
                    <a:pt x="132" y="149"/>
                  </a:cubicBezTo>
                  <a:cubicBezTo>
                    <a:pt x="132" y="148"/>
                    <a:pt x="132" y="148"/>
                    <a:pt x="132" y="147"/>
                  </a:cubicBezTo>
                  <a:cubicBezTo>
                    <a:pt x="132" y="147"/>
                    <a:pt x="133" y="147"/>
                    <a:pt x="134" y="147"/>
                  </a:cubicBezTo>
                  <a:cubicBezTo>
                    <a:pt x="134" y="147"/>
                    <a:pt x="134" y="146"/>
                    <a:pt x="134" y="145"/>
                  </a:cubicBezTo>
                  <a:cubicBezTo>
                    <a:pt x="133" y="145"/>
                    <a:pt x="132" y="145"/>
                    <a:pt x="132" y="145"/>
                  </a:cubicBezTo>
                  <a:cubicBezTo>
                    <a:pt x="132" y="145"/>
                    <a:pt x="132" y="144"/>
                    <a:pt x="132" y="144"/>
                  </a:cubicBezTo>
                  <a:cubicBezTo>
                    <a:pt x="132" y="143"/>
                    <a:pt x="132" y="143"/>
                    <a:pt x="132" y="142"/>
                  </a:cubicBezTo>
                  <a:cubicBezTo>
                    <a:pt x="132" y="142"/>
                    <a:pt x="132" y="141"/>
                    <a:pt x="132" y="141"/>
                  </a:cubicBezTo>
                  <a:cubicBezTo>
                    <a:pt x="131" y="141"/>
                    <a:pt x="131" y="141"/>
                    <a:pt x="130" y="141"/>
                  </a:cubicBezTo>
                  <a:cubicBezTo>
                    <a:pt x="130" y="141"/>
                    <a:pt x="129" y="141"/>
                    <a:pt x="129" y="141"/>
                  </a:cubicBezTo>
                  <a:cubicBezTo>
                    <a:pt x="129" y="140"/>
                    <a:pt x="129" y="140"/>
                    <a:pt x="129" y="139"/>
                  </a:cubicBezTo>
                  <a:cubicBezTo>
                    <a:pt x="128" y="139"/>
                    <a:pt x="128" y="139"/>
                    <a:pt x="127" y="139"/>
                  </a:cubicBezTo>
                  <a:cubicBezTo>
                    <a:pt x="127" y="139"/>
                    <a:pt x="127" y="138"/>
                    <a:pt x="127" y="137"/>
                  </a:cubicBezTo>
                  <a:cubicBezTo>
                    <a:pt x="127" y="137"/>
                    <a:pt x="127" y="136"/>
                    <a:pt x="127" y="136"/>
                  </a:cubicBezTo>
                  <a:cubicBezTo>
                    <a:pt x="128" y="136"/>
                    <a:pt x="128" y="136"/>
                    <a:pt x="129" y="136"/>
                  </a:cubicBezTo>
                  <a:cubicBezTo>
                    <a:pt x="129" y="135"/>
                    <a:pt x="129" y="135"/>
                    <a:pt x="129" y="134"/>
                  </a:cubicBezTo>
                  <a:cubicBezTo>
                    <a:pt x="129" y="134"/>
                    <a:pt x="129" y="133"/>
                    <a:pt x="129" y="133"/>
                  </a:cubicBezTo>
                  <a:cubicBezTo>
                    <a:pt x="129" y="132"/>
                    <a:pt x="129" y="131"/>
                    <a:pt x="129" y="131"/>
                  </a:cubicBezTo>
                  <a:cubicBezTo>
                    <a:pt x="129" y="131"/>
                    <a:pt x="130" y="131"/>
                    <a:pt x="130" y="131"/>
                  </a:cubicBezTo>
                  <a:cubicBezTo>
                    <a:pt x="130" y="130"/>
                    <a:pt x="130" y="130"/>
                    <a:pt x="130" y="129"/>
                  </a:cubicBezTo>
                  <a:cubicBezTo>
                    <a:pt x="130" y="129"/>
                    <a:pt x="130" y="128"/>
                    <a:pt x="130" y="128"/>
                  </a:cubicBezTo>
                  <a:cubicBezTo>
                    <a:pt x="130" y="127"/>
                    <a:pt x="130" y="127"/>
                    <a:pt x="130" y="126"/>
                  </a:cubicBezTo>
                  <a:cubicBezTo>
                    <a:pt x="130" y="126"/>
                    <a:pt x="130" y="125"/>
                    <a:pt x="130" y="125"/>
                  </a:cubicBezTo>
                  <a:cubicBezTo>
                    <a:pt x="130" y="125"/>
                    <a:pt x="129" y="125"/>
                    <a:pt x="129" y="125"/>
                  </a:cubicBezTo>
                  <a:cubicBezTo>
                    <a:pt x="128" y="125"/>
                    <a:pt x="128" y="125"/>
                    <a:pt x="127" y="125"/>
                  </a:cubicBezTo>
                  <a:cubicBezTo>
                    <a:pt x="127" y="124"/>
                    <a:pt x="127" y="123"/>
                    <a:pt x="127" y="123"/>
                  </a:cubicBezTo>
                  <a:cubicBezTo>
                    <a:pt x="127" y="122"/>
                    <a:pt x="127" y="122"/>
                    <a:pt x="127" y="121"/>
                  </a:cubicBezTo>
                  <a:cubicBezTo>
                    <a:pt x="127" y="121"/>
                    <a:pt x="126" y="121"/>
                    <a:pt x="126" y="121"/>
                  </a:cubicBezTo>
                  <a:cubicBezTo>
                    <a:pt x="126" y="121"/>
                    <a:pt x="126" y="120"/>
                    <a:pt x="126" y="120"/>
                  </a:cubicBezTo>
                  <a:cubicBezTo>
                    <a:pt x="125" y="120"/>
                    <a:pt x="125" y="120"/>
                    <a:pt x="124" y="120"/>
                  </a:cubicBezTo>
                  <a:cubicBezTo>
                    <a:pt x="124" y="119"/>
                    <a:pt x="124" y="119"/>
                    <a:pt x="124" y="118"/>
                  </a:cubicBezTo>
                  <a:cubicBezTo>
                    <a:pt x="124" y="118"/>
                    <a:pt x="123" y="118"/>
                    <a:pt x="122" y="118"/>
                  </a:cubicBezTo>
                  <a:cubicBezTo>
                    <a:pt x="122" y="118"/>
                    <a:pt x="122" y="117"/>
                    <a:pt x="122" y="116"/>
                  </a:cubicBezTo>
                  <a:cubicBezTo>
                    <a:pt x="122" y="116"/>
                    <a:pt x="122" y="115"/>
                    <a:pt x="122" y="115"/>
                  </a:cubicBezTo>
                  <a:cubicBezTo>
                    <a:pt x="122" y="114"/>
                    <a:pt x="122" y="114"/>
                    <a:pt x="122" y="113"/>
                  </a:cubicBezTo>
                  <a:cubicBezTo>
                    <a:pt x="122" y="113"/>
                    <a:pt x="122" y="112"/>
                    <a:pt x="122" y="112"/>
                  </a:cubicBezTo>
                  <a:cubicBezTo>
                    <a:pt x="122" y="111"/>
                    <a:pt x="122" y="110"/>
                    <a:pt x="122" y="110"/>
                  </a:cubicBezTo>
                  <a:cubicBezTo>
                    <a:pt x="122" y="109"/>
                    <a:pt x="122" y="109"/>
                    <a:pt x="122" y="108"/>
                  </a:cubicBezTo>
                  <a:cubicBezTo>
                    <a:pt x="122" y="108"/>
                    <a:pt x="121" y="108"/>
                    <a:pt x="121" y="108"/>
                  </a:cubicBezTo>
                  <a:cubicBezTo>
                    <a:pt x="121" y="108"/>
                    <a:pt x="121" y="107"/>
                    <a:pt x="121" y="107"/>
                  </a:cubicBezTo>
                  <a:cubicBezTo>
                    <a:pt x="121" y="106"/>
                    <a:pt x="121" y="106"/>
                    <a:pt x="121" y="105"/>
                  </a:cubicBezTo>
                  <a:cubicBezTo>
                    <a:pt x="121" y="105"/>
                    <a:pt x="121" y="104"/>
                    <a:pt x="121" y="104"/>
                  </a:cubicBezTo>
                  <a:cubicBezTo>
                    <a:pt x="121" y="103"/>
                    <a:pt x="121" y="102"/>
                    <a:pt x="121" y="102"/>
                  </a:cubicBezTo>
                  <a:cubicBezTo>
                    <a:pt x="121" y="101"/>
                    <a:pt x="121" y="101"/>
                    <a:pt x="121" y="100"/>
                  </a:cubicBezTo>
                  <a:cubicBezTo>
                    <a:pt x="120" y="100"/>
                    <a:pt x="120" y="100"/>
                    <a:pt x="119" y="100"/>
                  </a:cubicBezTo>
                  <a:cubicBezTo>
                    <a:pt x="119" y="100"/>
                    <a:pt x="118" y="100"/>
                    <a:pt x="118" y="100"/>
                  </a:cubicBezTo>
                  <a:cubicBezTo>
                    <a:pt x="117" y="100"/>
                    <a:pt x="117" y="100"/>
                    <a:pt x="116" y="100"/>
                  </a:cubicBezTo>
                  <a:cubicBezTo>
                    <a:pt x="116" y="101"/>
                    <a:pt x="116" y="101"/>
                    <a:pt x="116" y="102"/>
                  </a:cubicBezTo>
                  <a:cubicBezTo>
                    <a:pt x="116" y="102"/>
                    <a:pt x="115" y="102"/>
                    <a:pt x="115" y="102"/>
                  </a:cubicBezTo>
                  <a:cubicBezTo>
                    <a:pt x="115" y="102"/>
                    <a:pt x="115" y="103"/>
                    <a:pt x="115" y="104"/>
                  </a:cubicBezTo>
                  <a:cubicBezTo>
                    <a:pt x="115" y="104"/>
                    <a:pt x="115" y="105"/>
                    <a:pt x="115" y="105"/>
                  </a:cubicBezTo>
                  <a:cubicBezTo>
                    <a:pt x="114" y="105"/>
                    <a:pt x="114" y="105"/>
                    <a:pt x="113" y="105"/>
                  </a:cubicBezTo>
                  <a:cubicBezTo>
                    <a:pt x="113" y="105"/>
                    <a:pt x="112" y="105"/>
                    <a:pt x="112" y="105"/>
                  </a:cubicBezTo>
                  <a:cubicBezTo>
                    <a:pt x="111" y="105"/>
                    <a:pt x="111" y="105"/>
                    <a:pt x="110" y="105"/>
                  </a:cubicBezTo>
                  <a:cubicBezTo>
                    <a:pt x="110" y="105"/>
                    <a:pt x="109" y="105"/>
                    <a:pt x="108" y="105"/>
                  </a:cubicBezTo>
                  <a:cubicBezTo>
                    <a:pt x="108" y="105"/>
                    <a:pt x="108" y="104"/>
                    <a:pt x="108" y="104"/>
                  </a:cubicBezTo>
                  <a:cubicBezTo>
                    <a:pt x="108" y="103"/>
                    <a:pt x="108" y="102"/>
                    <a:pt x="108" y="102"/>
                  </a:cubicBezTo>
                  <a:cubicBezTo>
                    <a:pt x="108" y="101"/>
                    <a:pt x="108" y="101"/>
                    <a:pt x="108" y="100"/>
                  </a:cubicBezTo>
                  <a:cubicBezTo>
                    <a:pt x="108" y="100"/>
                    <a:pt x="108" y="99"/>
                    <a:pt x="108" y="99"/>
                  </a:cubicBezTo>
                  <a:cubicBezTo>
                    <a:pt x="109" y="99"/>
                    <a:pt x="110" y="99"/>
                    <a:pt x="110" y="99"/>
                  </a:cubicBezTo>
                  <a:cubicBezTo>
                    <a:pt x="110" y="98"/>
                    <a:pt x="110" y="98"/>
                    <a:pt x="110" y="97"/>
                  </a:cubicBezTo>
                  <a:cubicBezTo>
                    <a:pt x="110" y="97"/>
                    <a:pt x="109" y="97"/>
                    <a:pt x="108" y="97"/>
                  </a:cubicBezTo>
                  <a:cubicBezTo>
                    <a:pt x="108" y="97"/>
                    <a:pt x="108" y="96"/>
                    <a:pt x="108" y="95"/>
                  </a:cubicBezTo>
                  <a:cubicBezTo>
                    <a:pt x="108" y="95"/>
                    <a:pt x="107" y="95"/>
                    <a:pt x="107" y="95"/>
                  </a:cubicBezTo>
                  <a:cubicBezTo>
                    <a:pt x="107" y="95"/>
                    <a:pt x="107" y="94"/>
                    <a:pt x="107" y="94"/>
                  </a:cubicBezTo>
                  <a:cubicBezTo>
                    <a:pt x="107" y="93"/>
                    <a:pt x="107" y="93"/>
                    <a:pt x="107" y="92"/>
                  </a:cubicBezTo>
                  <a:cubicBezTo>
                    <a:pt x="106" y="92"/>
                    <a:pt x="106" y="92"/>
                    <a:pt x="105" y="92"/>
                  </a:cubicBezTo>
                  <a:cubicBezTo>
                    <a:pt x="105" y="92"/>
                    <a:pt x="105" y="91"/>
                    <a:pt x="105" y="91"/>
                  </a:cubicBezTo>
                  <a:cubicBezTo>
                    <a:pt x="105" y="91"/>
                    <a:pt x="104" y="91"/>
                    <a:pt x="104" y="91"/>
                  </a:cubicBezTo>
                  <a:cubicBezTo>
                    <a:pt x="104" y="90"/>
                    <a:pt x="104" y="90"/>
                    <a:pt x="104" y="89"/>
                  </a:cubicBezTo>
                  <a:cubicBezTo>
                    <a:pt x="103" y="89"/>
                    <a:pt x="103" y="89"/>
                    <a:pt x="102" y="89"/>
                  </a:cubicBezTo>
                  <a:cubicBezTo>
                    <a:pt x="102" y="89"/>
                    <a:pt x="102" y="88"/>
                    <a:pt x="102" y="87"/>
                  </a:cubicBezTo>
                  <a:cubicBezTo>
                    <a:pt x="102" y="87"/>
                    <a:pt x="101" y="87"/>
                    <a:pt x="101" y="87"/>
                  </a:cubicBezTo>
                  <a:cubicBezTo>
                    <a:pt x="101" y="88"/>
                    <a:pt x="101" y="89"/>
                    <a:pt x="101" y="89"/>
                  </a:cubicBezTo>
                  <a:cubicBezTo>
                    <a:pt x="100" y="89"/>
                    <a:pt x="100" y="89"/>
                    <a:pt x="99" y="89"/>
                  </a:cubicBezTo>
                  <a:cubicBezTo>
                    <a:pt x="98" y="89"/>
                    <a:pt x="98" y="89"/>
                    <a:pt x="97" y="89"/>
                  </a:cubicBezTo>
                  <a:cubicBezTo>
                    <a:pt x="97" y="89"/>
                    <a:pt x="97" y="88"/>
                    <a:pt x="97" y="87"/>
                  </a:cubicBezTo>
                  <a:cubicBezTo>
                    <a:pt x="97" y="87"/>
                    <a:pt x="96" y="87"/>
                    <a:pt x="96" y="87"/>
                  </a:cubicBezTo>
                  <a:cubicBezTo>
                    <a:pt x="96" y="88"/>
                    <a:pt x="96" y="89"/>
                    <a:pt x="96" y="89"/>
                  </a:cubicBezTo>
                  <a:cubicBezTo>
                    <a:pt x="95" y="89"/>
                    <a:pt x="95" y="89"/>
                    <a:pt x="94" y="89"/>
                  </a:cubicBezTo>
                  <a:cubicBezTo>
                    <a:pt x="94" y="90"/>
                    <a:pt x="94" y="90"/>
                    <a:pt x="94" y="91"/>
                  </a:cubicBezTo>
                  <a:cubicBezTo>
                    <a:pt x="94" y="91"/>
                    <a:pt x="94" y="92"/>
                    <a:pt x="94" y="92"/>
                  </a:cubicBezTo>
                  <a:cubicBezTo>
                    <a:pt x="94" y="93"/>
                    <a:pt x="94" y="93"/>
                    <a:pt x="94" y="94"/>
                  </a:cubicBezTo>
                  <a:cubicBezTo>
                    <a:pt x="94" y="94"/>
                    <a:pt x="93" y="94"/>
                    <a:pt x="93" y="94"/>
                  </a:cubicBezTo>
                  <a:cubicBezTo>
                    <a:pt x="93" y="94"/>
                    <a:pt x="93" y="95"/>
                    <a:pt x="93" y="95"/>
                  </a:cubicBezTo>
                  <a:cubicBezTo>
                    <a:pt x="93" y="96"/>
                    <a:pt x="93" y="97"/>
                    <a:pt x="93" y="97"/>
                  </a:cubicBezTo>
                  <a:cubicBezTo>
                    <a:pt x="93" y="98"/>
                    <a:pt x="93" y="98"/>
                    <a:pt x="93" y="99"/>
                  </a:cubicBezTo>
                  <a:cubicBezTo>
                    <a:pt x="92" y="99"/>
                    <a:pt x="92" y="99"/>
                    <a:pt x="91" y="99"/>
                  </a:cubicBezTo>
                  <a:cubicBezTo>
                    <a:pt x="91" y="99"/>
                    <a:pt x="90" y="99"/>
                    <a:pt x="90" y="99"/>
                  </a:cubicBezTo>
                  <a:cubicBezTo>
                    <a:pt x="90" y="99"/>
                    <a:pt x="90" y="100"/>
                    <a:pt x="90" y="100"/>
                  </a:cubicBezTo>
                  <a:cubicBezTo>
                    <a:pt x="89" y="100"/>
                    <a:pt x="89" y="100"/>
                    <a:pt x="88" y="100"/>
                  </a:cubicBezTo>
                  <a:cubicBezTo>
                    <a:pt x="88" y="101"/>
                    <a:pt x="88" y="101"/>
                    <a:pt x="88" y="102"/>
                  </a:cubicBezTo>
                  <a:cubicBezTo>
                    <a:pt x="88" y="102"/>
                    <a:pt x="88" y="103"/>
                    <a:pt x="88" y="104"/>
                  </a:cubicBezTo>
                  <a:cubicBezTo>
                    <a:pt x="89" y="104"/>
                    <a:pt x="89" y="104"/>
                    <a:pt x="90" y="104"/>
                  </a:cubicBezTo>
                  <a:cubicBezTo>
                    <a:pt x="90" y="104"/>
                    <a:pt x="90" y="105"/>
                    <a:pt x="90" y="105"/>
                  </a:cubicBezTo>
                  <a:cubicBezTo>
                    <a:pt x="90" y="105"/>
                    <a:pt x="91" y="105"/>
                    <a:pt x="91" y="105"/>
                  </a:cubicBezTo>
                  <a:cubicBezTo>
                    <a:pt x="91" y="106"/>
                    <a:pt x="91" y="106"/>
                    <a:pt x="91" y="107"/>
                  </a:cubicBezTo>
                  <a:cubicBezTo>
                    <a:pt x="91" y="107"/>
                    <a:pt x="91" y="108"/>
                    <a:pt x="91" y="108"/>
                  </a:cubicBezTo>
                  <a:cubicBezTo>
                    <a:pt x="91" y="108"/>
                    <a:pt x="90" y="108"/>
                    <a:pt x="90" y="108"/>
                  </a:cubicBezTo>
                  <a:cubicBezTo>
                    <a:pt x="90" y="109"/>
                    <a:pt x="90" y="109"/>
                    <a:pt x="90" y="110"/>
                  </a:cubicBezTo>
                  <a:cubicBezTo>
                    <a:pt x="90" y="110"/>
                    <a:pt x="90" y="111"/>
                    <a:pt x="90" y="112"/>
                  </a:cubicBezTo>
                  <a:cubicBezTo>
                    <a:pt x="90" y="112"/>
                    <a:pt x="90" y="113"/>
                    <a:pt x="90" y="113"/>
                  </a:cubicBezTo>
                  <a:cubicBezTo>
                    <a:pt x="89" y="113"/>
                    <a:pt x="89" y="113"/>
                    <a:pt x="88" y="113"/>
                  </a:cubicBezTo>
                  <a:cubicBezTo>
                    <a:pt x="88" y="113"/>
                    <a:pt x="87" y="113"/>
                    <a:pt x="87" y="113"/>
                  </a:cubicBezTo>
                  <a:cubicBezTo>
                    <a:pt x="87" y="114"/>
                    <a:pt x="87" y="114"/>
                    <a:pt x="87" y="115"/>
                  </a:cubicBezTo>
                  <a:cubicBezTo>
                    <a:pt x="86" y="115"/>
                    <a:pt x="85" y="115"/>
                    <a:pt x="85" y="115"/>
                  </a:cubicBezTo>
                  <a:cubicBezTo>
                    <a:pt x="84" y="115"/>
                    <a:pt x="84" y="115"/>
                    <a:pt x="83" y="115"/>
                  </a:cubicBezTo>
                  <a:cubicBezTo>
                    <a:pt x="83" y="115"/>
                    <a:pt x="82" y="115"/>
                    <a:pt x="82" y="115"/>
                  </a:cubicBezTo>
                  <a:cubicBezTo>
                    <a:pt x="82" y="115"/>
                    <a:pt x="82" y="116"/>
                    <a:pt x="82" y="116"/>
                  </a:cubicBezTo>
                  <a:cubicBezTo>
                    <a:pt x="82" y="117"/>
                    <a:pt x="82" y="118"/>
                    <a:pt x="82" y="118"/>
                  </a:cubicBezTo>
                  <a:cubicBezTo>
                    <a:pt x="82" y="119"/>
                    <a:pt x="82" y="119"/>
                    <a:pt x="82" y="120"/>
                  </a:cubicBezTo>
                  <a:cubicBezTo>
                    <a:pt x="82" y="120"/>
                    <a:pt x="82" y="121"/>
                    <a:pt x="82" y="121"/>
                  </a:cubicBezTo>
                  <a:cubicBezTo>
                    <a:pt x="81" y="121"/>
                    <a:pt x="81" y="121"/>
                    <a:pt x="80" y="121"/>
                  </a:cubicBezTo>
                  <a:cubicBezTo>
                    <a:pt x="80" y="122"/>
                    <a:pt x="80" y="122"/>
                    <a:pt x="80" y="123"/>
                  </a:cubicBezTo>
                  <a:cubicBezTo>
                    <a:pt x="80" y="123"/>
                    <a:pt x="80" y="124"/>
                    <a:pt x="80" y="125"/>
                  </a:cubicBezTo>
                  <a:cubicBezTo>
                    <a:pt x="80" y="125"/>
                    <a:pt x="80" y="126"/>
                    <a:pt x="80" y="126"/>
                  </a:cubicBezTo>
                  <a:cubicBezTo>
                    <a:pt x="80" y="126"/>
                    <a:pt x="79" y="126"/>
                    <a:pt x="79" y="126"/>
                  </a:cubicBezTo>
                  <a:cubicBezTo>
                    <a:pt x="78" y="126"/>
                    <a:pt x="78" y="126"/>
                    <a:pt x="77" y="126"/>
                  </a:cubicBezTo>
                  <a:cubicBezTo>
                    <a:pt x="77" y="126"/>
                    <a:pt x="76" y="126"/>
                    <a:pt x="76" y="126"/>
                  </a:cubicBezTo>
                  <a:cubicBezTo>
                    <a:pt x="76" y="126"/>
                    <a:pt x="76" y="125"/>
                    <a:pt x="76" y="125"/>
                  </a:cubicBezTo>
                  <a:cubicBezTo>
                    <a:pt x="76" y="125"/>
                    <a:pt x="77" y="125"/>
                    <a:pt x="77" y="125"/>
                  </a:cubicBezTo>
                  <a:cubicBezTo>
                    <a:pt x="77" y="124"/>
                    <a:pt x="77" y="123"/>
                    <a:pt x="77" y="123"/>
                  </a:cubicBezTo>
                  <a:cubicBezTo>
                    <a:pt x="78" y="123"/>
                    <a:pt x="78" y="123"/>
                    <a:pt x="79" y="123"/>
                  </a:cubicBezTo>
                  <a:cubicBezTo>
                    <a:pt x="79" y="122"/>
                    <a:pt x="79" y="122"/>
                    <a:pt x="79" y="121"/>
                  </a:cubicBezTo>
                  <a:cubicBezTo>
                    <a:pt x="78" y="121"/>
                    <a:pt x="78" y="121"/>
                    <a:pt x="77" y="121"/>
                  </a:cubicBezTo>
                  <a:cubicBezTo>
                    <a:pt x="77" y="121"/>
                    <a:pt x="77" y="120"/>
                    <a:pt x="77" y="120"/>
                  </a:cubicBezTo>
                  <a:cubicBezTo>
                    <a:pt x="77" y="119"/>
                    <a:pt x="77" y="119"/>
                    <a:pt x="77" y="118"/>
                  </a:cubicBezTo>
                  <a:cubicBezTo>
                    <a:pt x="77" y="118"/>
                    <a:pt x="77" y="117"/>
                    <a:pt x="77" y="116"/>
                  </a:cubicBezTo>
                  <a:cubicBezTo>
                    <a:pt x="77" y="116"/>
                    <a:pt x="77" y="115"/>
                    <a:pt x="77" y="115"/>
                  </a:cubicBezTo>
                  <a:cubicBezTo>
                    <a:pt x="77" y="114"/>
                    <a:pt x="77" y="114"/>
                    <a:pt x="77" y="113"/>
                  </a:cubicBezTo>
                  <a:cubicBezTo>
                    <a:pt x="77" y="113"/>
                    <a:pt x="76" y="113"/>
                    <a:pt x="76" y="113"/>
                  </a:cubicBezTo>
                  <a:cubicBezTo>
                    <a:pt x="75" y="113"/>
                    <a:pt x="75" y="113"/>
                    <a:pt x="74" y="113"/>
                  </a:cubicBezTo>
                  <a:cubicBezTo>
                    <a:pt x="74" y="113"/>
                    <a:pt x="74" y="112"/>
                    <a:pt x="74" y="112"/>
                  </a:cubicBezTo>
                  <a:cubicBezTo>
                    <a:pt x="74" y="112"/>
                    <a:pt x="73" y="112"/>
                    <a:pt x="73" y="112"/>
                  </a:cubicBezTo>
                  <a:cubicBezTo>
                    <a:pt x="72" y="112"/>
                    <a:pt x="71" y="112"/>
                    <a:pt x="71" y="112"/>
                  </a:cubicBezTo>
                  <a:cubicBezTo>
                    <a:pt x="71" y="111"/>
                    <a:pt x="71" y="110"/>
                    <a:pt x="71" y="110"/>
                  </a:cubicBezTo>
                  <a:cubicBezTo>
                    <a:pt x="71" y="109"/>
                    <a:pt x="71" y="109"/>
                    <a:pt x="71" y="108"/>
                  </a:cubicBezTo>
                  <a:cubicBezTo>
                    <a:pt x="70" y="108"/>
                    <a:pt x="70" y="108"/>
                    <a:pt x="69" y="108"/>
                  </a:cubicBezTo>
                  <a:cubicBezTo>
                    <a:pt x="69" y="108"/>
                    <a:pt x="68" y="108"/>
                    <a:pt x="68" y="108"/>
                  </a:cubicBezTo>
                  <a:cubicBezTo>
                    <a:pt x="68" y="108"/>
                    <a:pt x="68" y="107"/>
                    <a:pt x="68" y="107"/>
                  </a:cubicBezTo>
                  <a:cubicBezTo>
                    <a:pt x="68" y="106"/>
                    <a:pt x="68" y="106"/>
                    <a:pt x="68" y="105"/>
                  </a:cubicBezTo>
                  <a:cubicBezTo>
                    <a:pt x="67" y="105"/>
                    <a:pt x="67" y="105"/>
                    <a:pt x="66" y="105"/>
                  </a:cubicBezTo>
                  <a:cubicBezTo>
                    <a:pt x="66" y="105"/>
                    <a:pt x="65" y="105"/>
                    <a:pt x="65" y="105"/>
                  </a:cubicBezTo>
                  <a:cubicBezTo>
                    <a:pt x="65" y="105"/>
                    <a:pt x="65" y="104"/>
                    <a:pt x="65" y="104"/>
                  </a:cubicBezTo>
                  <a:cubicBezTo>
                    <a:pt x="64" y="104"/>
                    <a:pt x="64" y="104"/>
                    <a:pt x="63" y="104"/>
                  </a:cubicBezTo>
                  <a:cubicBezTo>
                    <a:pt x="63" y="104"/>
                    <a:pt x="62" y="104"/>
                    <a:pt x="61" y="104"/>
                  </a:cubicBezTo>
                  <a:cubicBezTo>
                    <a:pt x="61" y="103"/>
                    <a:pt x="61" y="102"/>
                    <a:pt x="61" y="102"/>
                  </a:cubicBezTo>
                  <a:cubicBezTo>
                    <a:pt x="61" y="102"/>
                    <a:pt x="60" y="102"/>
                    <a:pt x="60" y="102"/>
                  </a:cubicBezTo>
                  <a:cubicBezTo>
                    <a:pt x="60" y="101"/>
                    <a:pt x="60" y="101"/>
                    <a:pt x="60" y="100"/>
                  </a:cubicBezTo>
                  <a:cubicBezTo>
                    <a:pt x="60" y="100"/>
                    <a:pt x="60" y="99"/>
                    <a:pt x="60" y="99"/>
                  </a:cubicBezTo>
                  <a:cubicBezTo>
                    <a:pt x="60" y="98"/>
                    <a:pt x="60" y="98"/>
                    <a:pt x="60" y="97"/>
                  </a:cubicBezTo>
                  <a:cubicBezTo>
                    <a:pt x="60" y="97"/>
                    <a:pt x="60" y="96"/>
                    <a:pt x="60" y="95"/>
                  </a:cubicBezTo>
                  <a:cubicBezTo>
                    <a:pt x="59" y="95"/>
                    <a:pt x="59" y="95"/>
                    <a:pt x="58" y="95"/>
                  </a:cubicBezTo>
                  <a:cubicBezTo>
                    <a:pt x="58" y="95"/>
                    <a:pt x="58" y="94"/>
                    <a:pt x="58" y="94"/>
                  </a:cubicBezTo>
                  <a:cubicBezTo>
                    <a:pt x="58" y="93"/>
                    <a:pt x="58" y="93"/>
                    <a:pt x="58" y="92"/>
                  </a:cubicBezTo>
                  <a:cubicBezTo>
                    <a:pt x="59" y="92"/>
                    <a:pt x="59" y="92"/>
                    <a:pt x="60" y="92"/>
                  </a:cubicBezTo>
                  <a:cubicBezTo>
                    <a:pt x="60" y="92"/>
                    <a:pt x="60" y="91"/>
                    <a:pt x="60" y="91"/>
                  </a:cubicBezTo>
                  <a:cubicBezTo>
                    <a:pt x="60" y="90"/>
                    <a:pt x="60" y="90"/>
                    <a:pt x="60" y="89"/>
                  </a:cubicBezTo>
                  <a:cubicBezTo>
                    <a:pt x="60" y="89"/>
                    <a:pt x="61" y="89"/>
                    <a:pt x="61" y="89"/>
                  </a:cubicBezTo>
                  <a:cubicBezTo>
                    <a:pt x="62" y="89"/>
                    <a:pt x="63" y="89"/>
                    <a:pt x="63" y="89"/>
                  </a:cubicBezTo>
                  <a:cubicBezTo>
                    <a:pt x="63" y="89"/>
                    <a:pt x="63" y="88"/>
                    <a:pt x="63" y="87"/>
                  </a:cubicBezTo>
                  <a:cubicBezTo>
                    <a:pt x="63" y="87"/>
                    <a:pt x="63" y="86"/>
                    <a:pt x="63" y="86"/>
                  </a:cubicBezTo>
                  <a:cubicBezTo>
                    <a:pt x="64" y="86"/>
                    <a:pt x="64" y="86"/>
                    <a:pt x="65" y="86"/>
                  </a:cubicBezTo>
                  <a:cubicBezTo>
                    <a:pt x="65" y="85"/>
                    <a:pt x="65" y="85"/>
                    <a:pt x="65" y="84"/>
                  </a:cubicBezTo>
                  <a:cubicBezTo>
                    <a:pt x="65" y="84"/>
                    <a:pt x="66" y="84"/>
                    <a:pt x="66" y="84"/>
                  </a:cubicBezTo>
                  <a:cubicBezTo>
                    <a:pt x="67" y="84"/>
                    <a:pt x="67" y="84"/>
                    <a:pt x="68" y="84"/>
                  </a:cubicBezTo>
                  <a:cubicBezTo>
                    <a:pt x="68" y="84"/>
                    <a:pt x="68" y="83"/>
                    <a:pt x="68" y="83"/>
                  </a:cubicBezTo>
                  <a:cubicBezTo>
                    <a:pt x="68" y="83"/>
                    <a:pt x="69" y="83"/>
                    <a:pt x="69" y="83"/>
                  </a:cubicBezTo>
                  <a:cubicBezTo>
                    <a:pt x="70" y="83"/>
                    <a:pt x="70" y="83"/>
                    <a:pt x="71" y="83"/>
                  </a:cubicBezTo>
                  <a:cubicBezTo>
                    <a:pt x="71" y="82"/>
                    <a:pt x="71" y="81"/>
                    <a:pt x="71" y="81"/>
                  </a:cubicBezTo>
                  <a:cubicBezTo>
                    <a:pt x="71" y="81"/>
                    <a:pt x="72" y="81"/>
                    <a:pt x="73" y="81"/>
                  </a:cubicBezTo>
                  <a:cubicBezTo>
                    <a:pt x="73" y="80"/>
                    <a:pt x="73" y="80"/>
                    <a:pt x="73" y="79"/>
                  </a:cubicBezTo>
                  <a:cubicBezTo>
                    <a:pt x="73" y="79"/>
                    <a:pt x="74" y="79"/>
                    <a:pt x="74" y="79"/>
                  </a:cubicBezTo>
                  <a:cubicBezTo>
                    <a:pt x="75" y="79"/>
                    <a:pt x="75" y="79"/>
                    <a:pt x="76" y="79"/>
                  </a:cubicBezTo>
                  <a:cubicBezTo>
                    <a:pt x="76" y="79"/>
                    <a:pt x="77" y="79"/>
                    <a:pt x="77" y="79"/>
                  </a:cubicBezTo>
                  <a:cubicBezTo>
                    <a:pt x="78" y="79"/>
                    <a:pt x="78" y="79"/>
                    <a:pt x="79" y="79"/>
                  </a:cubicBezTo>
                  <a:cubicBezTo>
                    <a:pt x="79" y="79"/>
                    <a:pt x="79" y="78"/>
                    <a:pt x="79" y="78"/>
                  </a:cubicBezTo>
                  <a:cubicBezTo>
                    <a:pt x="79" y="77"/>
                    <a:pt x="79" y="77"/>
                    <a:pt x="79" y="76"/>
                  </a:cubicBezTo>
                  <a:cubicBezTo>
                    <a:pt x="79" y="76"/>
                    <a:pt x="80" y="76"/>
                    <a:pt x="80" y="76"/>
                  </a:cubicBezTo>
                  <a:cubicBezTo>
                    <a:pt x="80" y="76"/>
                    <a:pt x="80" y="75"/>
                    <a:pt x="80" y="75"/>
                  </a:cubicBezTo>
                  <a:cubicBezTo>
                    <a:pt x="81" y="75"/>
                    <a:pt x="81" y="75"/>
                    <a:pt x="82" y="75"/>
                  </a:cubicBezTo>
                  <a:cubicBezTo>
                    <a:pt x="82" y="74"/>
                    <a:pt x="82" y="73"/>
                    <a:pt x="82" y="73"/>
                  </a:cubicBezTo>
                  <a:cubicBezTo>
                    <a:pt x="82" y="73"/>
                    <a:pt x="83" y="73"/>
                    <a:pt x="83" y="73"/>
                  </a:cubicBezTo>
                  <a:cubicBezTo>
                    <a:pt x="83" y="72"/>
                    <a:pt x="83" y="72"/>
                    <a:pt x="83" y="71"/>
                  </a:cubicBezTo>
                  <a:cubicBezTo>
                    <a:pt x="84" y="71"/>
                    <a:pt x="84" y="71"/>
                    <a:pt x="85" y="71"/>
                  </a:cubicBezTo>
                  <a:cubicBezTo>
                    <a:pt x="85" y="72"/>
                    <a:pt x="85" y="72"/>
                    <a:pt x="85" y="73"/>
                  </a:cubicBezTo>
                  <a:cubicBezTo>
                    <a:pt x="84" y="73"/>
                    <a:pt x="84" y="73"/>
                    <a:pt x="83" y="73"/>
                  </a:cubicBezTo>
                  <a:cubicBezTo>
                    <a:pt x="83" y="73"/>
                    <a:pt x="83" y="74"/>
                    <a:pt x="83" y="75"/>
                  </a:cubicBezTo>
                  <a:cubicBezTo>
                    <a:pt x="83" y="75"/>
                    <a:pt x="83" y="76"/>
                    <a:pt x="83" y="76"/>
                  </a:cubicBezTo>
                  <a:cubicBezTo>
                    <a:pt x="83" y="76"/>
                    <a:pt x="82" y="76"/>
                    <a:pt x="82" y="76"/>
                  </a:cubicBezTo>
                  <a:cubicBezTo>
                    <a:pt x="82" y="77"/>
                    <a:pt x="82" y="77"/>
                    <a:pt x="82" y="78"/>
                  </a:cubicBezTo>
                  <a:cubicBezTo>
                    <a:pt x="81" y="78"/>
                    <a:pt x="81" y="78"/>
                    <a:pt x="80" y="78"/>
                  </a:cubicBezTo>
                  <a:cubicBezTo>
                    <a:pt x="80" y="78"/>
                    <a:pt x="80" y="79"/>
                    <a:pt x="80" y="79"/>
                  </a:cubicBezTo>
                  <a:cubicBezTo>
                    <a:pt x="80" y="80"/>
                    <a:pt x="80" y="80"/>
                    <a:pt x="80" y="81"/>
                  </a:cubicBezTo>
                  <a:cubicBezTo>
                    <a:pt x="80" y="81"/>
                    <a:pt x="80" y="82"/>
                    <a:pt x="80" y="83"/>
                  </a:cubicBezTo>
                  <a:cubicBezTo>
                    <a:pt x="81" y="83"/>
                    <a:pt x="81" y="83"/>
                    <a:pt x="82" y="83"/>
                  </a:cubicBezTo>
                  <a:cubicBezTo>
                    <a:pt x="82" y="83"/>
                    <a:pt x="82" y="84"/>
                    <a:pt x="82" y="84"/>
                  </a:cubicBezTo>
                  <a:cubicBezTo>
                    <a:pt x="82" y="84"/>
                    <a:pt x="83" y="84"/>
                    <a:pt x="83" y="84"/>
                  </a:cubicBezTo>
                  <a:cubicBezTo>
                    <a:pt x="84" y="84"/>
                    <a:pt x="84" y="84"/>
                    <a:pt x="85" y="84"/>
                  </a:cubicBezTo>
                  <a:cubicBezTo>
                    <a:pt x="85" y="84"/>
                    <a:pt x="85" y="83"/>
                    <a:pt x="85" y="83"/>
                  </a:cubicBezTo>
                  <a:cubicBezTo>
                    <a:pt x="85" y="83"/>
                    <a:pt x="86" y="83"/>
                    <a:pt x="87" y="83"/>
                  </a:cubicBezTo>
                  <a:cubicBezTo>
                    <a:pt x="87" y="82"/>
                    <a:pt x="87" y="81"/>
                    <a:pt x="87" y="81"/>
                  </a:cubicBezTo>
                  <a:cubicBezTo>
                    <a:pt x="87" y="81"/>
                    <a:pt x="88" y="81"/>
                    <a:pt x="88" y="81"/>
                  </a:cubicBezTo>
                  <a:cubicBezTo>
                    <a:pt x="88" y="81"/>
                    <a:pt x="88" y="82"/>
                    <a:pt x="88" y="83"/>
                  </a:cubicBezTo>
                  <a:cubicBezTo>
                    <a:pt x="89" y="83"/>
                    <a:pt x="89" y="83"/>
                    <a:pt x="90" y="83"/>
                  </a:cubicBezTo>
                  <a:cubicBezTo>
                    <a:pt x="90" y="83"/>
                    <a:pt x="90" y="84"/>
                    <a:pt x="90" y="84"/>
                  </a:cubicBezTo>
                  <a:cubicBezTo>
                    <a:pt x="90" y="84"/>
                    <a:pt x="91" y="84"/>
                    <a:pt x="91" y="84"/>
                  </a:cubicBezTo>
                  <a:cubicBezTo>
                    <a:pt x="92" y="84"/>
                    <a:pt x="92" y="84"/>
                    <a:pt x="93" y="84"/>
                  </a:cubicBezTo>
                  <a:cubicBezTo>
                    <a:pt x="93" y="84"/>
                    <a:pt x="93" y="83"/>
                    <a:pt x="93" y="83"/>
                  </a:cubicBezTo>
                  <a:cubicBezTo>
                    <a:pt x="93" y="82"/>
                    <a:pt x="93" y="81"/>
                    <a:pt x="93" y="81"/>
                  </a:cubicBezTo>
                  <a:cubicBezTo>
                    <a:pt x="92" y="81"/>
                    <a:pt x="92" y="81"/>
                    <a:pt x="91" y="81"/>
                  </a:cubicBezTo>
                  <a:cubicBezTo>
                    <a:pt x="91" y="80"/>
                    <a:pt x="91" y="80"/>
                    <a:pt x="91" y="79"/>
                  </a:cubicBezTo>
                  <a:cubicBezTo>
                    <a:pt x="91" y="79"/>
                    <a:pt x="91" y="78"/>
                    <a:pt x="91" y="78"/>
                  </a:cubicBezTo>
                  <a:cubicBezTo>
                    <a:pt x="91" y="77"/>
                    <a:pt x="91" y="77"/>
                    <a:pt x="91" y="76"/>
                  </a:cubicBezTo>
                  <a:cubicBezTo>
                    <a:pt x="91" y="76"/>
                    <a:pt x="90" y="76"/>
                    <a:pt x="90" y="76"/>
                  </a:cubicBezTo>
                  <a:cubicBezTo>
                    <a:pt x="89" y="76"/>
                    <a:pt x="89" y="76"/>
                    <a:pt x="88" y="76"/>
                  </a:cubicBezTo>
                  <a:cubicBezTo>
                    <a:pt x="88" y="76"/>
                    <a:pt x="88" y="75"/>
                    <a:pt x="88" y="75"/>
                  </a:cubicBezTo>
                  <a:cubicBezTo>
                    <a:pt x="88" y="75"/>
                    <a:pt x="87" y="75"/>
                    <a:pt x="87" y="75"/>
                  </a:cubicBezTo>
                  <a:cubicBezTo>
                    <a:pt x="87" y="74"/>
                    <a:pt x="87" y="73"/>
                    <a:pt x="87" y="73"/>
                  </a:cubicBezTo>
                  <a:cubicBezTo>
                    <a:pt x="87" y="72"/>
                    <a:pt x="87" y="72"/>
                    <a:pt x="87" y="71"/>
                  </a:cubicBezTo>
                  <a:cubicBezTo>
                    <a:pt x="87" y="71"/>
                    <a:pt x="88" y="71"/>
                    <a:pt x="88" y="71"/>
                  </a:cubicBezTo>
                  <a:cubicBezTo>
                    <a:pt x="88" y="72"/>
                    <a:pt x="88" y="72"/>
                    <a:pt x="88" y="73"/>
                  </a:cubicBezTo>
                  <a:cubicBezTo>
                    <a:pt x="88" y="73"/>
                    <a:pt x="88" y="74"/>
                    <a:pt x="88" y="75"/>
                  </a:cubicBezTo>
                  <a:cubicBezTo>
                    <a:pt x="89" y="75"/>
                    <a:pt x="89" y="75"/>
                    <a:pt x="90" y="75"/>
                  </a:cubicBezTo>
                  <a:cubicBezTo>
                    <a:pt x="90" y="74"/>
                    <a:pt x="90" y="73"/>
                    <a:pt x="90" y="73"/>
                  </a:cubicBezTo>
                  <a:cubicBezTo>
                    <a:pt x="90" y="72"/>
                    <a:pt x="90" y="72"/>
                    <a:pt x="90" y="71"/>
                  </a:cubicBezTo>
                  <a:cubicBezTo>
                    <a:pt x="90" y="71"/>
                    <a:pt x="91" y="71"/>
                    <a:pt x="91" y="71"/>
                  </a:cubicBezTo>
                  <a:cubicBezTo>
                    <a:pt x="92" y="71"/>
                    <a:pt x="92" y="71"/>
                    <a:pt x="93" y="71"/>
                  </a:cubicBezTo>
                  <a:cubicBezTo>
                    <a:pt x="93" y="71"/>
                    <a:pt x="93" y="70"/>
                    <a:pt x="93" y="70"/>
                  </a:cubicBezTo>
                  <a:cubicBezTo>
                    <a:pt x="93" y="70"/>
                    <a:pt x="94" y="70"/>
                    <a:pt x="94" y="70"/>
                  </a:cubicBezTo>
                  <a:cubicBezTo>
                    <a:pt x="95" y="70"/>
                    <a:pt x="95" y="70"/>
                    <a:pt x="96" y="70"/>
                  </a:cubicBezTo>
                  <a:cubicBezTo>
                    <a:pt x="96" y="69"/>
                    <a:pt x="96" y="69"/>
                    <a:pt x="96" y="68"/>
                  </a:cubicBezTo>
                  <a:cubicBezTo>
                    <a:pt x="96" y="67"/>
                    <a:pt x="96" y="67"/>
                    <a:pt x="96" y="66"/>
                  </a:cubicBezTo>
                  <a:cubicBezTo>
                    <a:pt x="96" y="66"/>
                    <a:pt x="96" y="65"/>
                    <a:pt x="96" y="65"/>
                  </a:cubicBezTo>
                  <a:cubicBezTo>
                    <a:pt x="96" y="64"/>
                    <a:pt x="96" y="64"/>
                    <a:pt x="96" y="63"/>
                  </a:cubicBezTo>
                  <a:cubicBezTo>
                    <a:pt x="96" y="63"/>
                    <a:pt x="97" y="63"/>
                    <a:pt x="97" y="63"/>
                  </a:cubicBezTo>
                  <a:cubicBezTo>
                    <a:pt x="97" y="63"/>
                    <a:pt x="97" y="62"/>
                    <a:pt x="97" y="62"/>
                  </a:cubicBezTo>
                  <a:cubicBezTo>
                    <a:pt x="97" y="61"/>
                    <a:pt x="97" y="61"/>
                    <a:pt x="97" y="60"/>
                  </a:cubicBezTo>
                  <a:cubicBezTo>
                    <a:pt x="97" y="59"/>
                    <a:pt x="97" y="59"/>
                    <a:pt x="97" y="58"/>
                  </a:cubicBezTo>
                  <a:cubicBezTo>
                    <a:pt x="98" y="58"/>
                    <a:pt x="98" y="58"/>
                    <a:pt x="99" y="58"/>
                  </a:cubicBezTo>
                  <a:cubicBezTo>
                    <a:pt x="99" y="59"/>
                    <a:pt x="99" y="59"/>
                    <a:pt x="99" y="60"/>
                  </a:cubicBezTo>
                  <a:cubicBezTo>
                    <a:pt x="100" y="60"/>
                    <a:pt x="100" y="60"/>
                    <a:pt x="101" y="60"/>
                  </a:cubicBezTo>
                  <a:cubicBezTo>
                    <a:pt x="101" y="61"/>
                    <a:pt x="101" y="61"/>
                    <a:pt x="101" y="62"/>
                  </a:cubicBezTo>
                  <a:cubicBezTo>
                    <a:pt x="101" y="62"/>
                    <a:pt x="101" y="63"/>
                    <a:pt x="101" y="63"/>
                  </a:cubicBezTo>
                  <a:cubicBezTo>
                    <a:pt x="101" y="63"/>
                    <a:pt x="102" y="63"/>
                    <a:pt x="102" y="63"/>
                  </a:cubicBezTo>
                  <a:cubicBezTo>
                    <a:pt x="102" y="63"/>
                    <a:pt x="102" y="62"/>
                    <a:pt x="102" y="62"/>
                  </a:cubicBezTo>
                  <a:cubicBezTo>
                    <a:pt x="103" y="62"/>
                    <a:pt x="103" y="62"/>
                    <a:pt x="104" y="62"/>
                  </a:cubicBezTo>
                  <a:cubicBezTo>
                    <a:pt x="104" y="61"/>
                    <a:pt x="104" y="61"/>
                    <a:pt x="104" y="60"/>
                  </a:cubicBezTo>
                  <a:cubicBezTo>
                    <a:pt x="104" y="60"/>
                    <a:pt x="105" y="60"/>
                    <a:pt x="105" y="60"/>
                  </a:cubicBezTo>
                  <a:cubicBezTo>
                    <a:pt x="105" y="61"/>
                    <a:pt x="105" y="61"/>
                    <a:pt x="105" y="62"/>
                  </a:cubicBezTo>
                  <a:cubicBezTo>
                    <a:pt x="105" y="62"/>
                    <a:pt x="105" y="63"/>
                    <a:pt x="105" y="63"/>
                  </a:cubicBezTo>
                  <a:cubicBezTo>
                    <a:pt x="106" y="63"/>
                    <a:pt x="106" y="63"/>
                    <a:pt x="107" y="63"/>
                  </a:cubicBezTo>
                  <a:cubicBezTo>
                    <a:pt x="107" y="64"/>
                    <a:pt x="107" y="64"/>
                    <a:pt x="107" y="65"/>
                  </a:cubicBezTo>
                  <a:cubicBezTo>
                    <a:pt x="106" y="65"/>
                    <a:pt x="106" y="65"/>
                    <a:pt x="105" y="65"/>
                  </a:cubicBezTo>
                  <a:cubicBezTo>
                    <a:pt x="105" y="65"/>
                    <a:pt x="104" y="65"/>
                    <a:pt x="104" y="65"/>
                  </a:cubicBezTo>
                  <a:cubicBezTo>
                    <a:pt x="104" y="65"/>
                    <a:pt x="104" y="66"/>
                    <a:pt x="104" y="66"/>
                  </a:cubicBezTo>
                  <a:cubicBezTo>
                    <a:pt x="103" y="66"/>
                    <a:pt x="103" y="66"/>
                    <a:pt x="102" y="66"/>
                  </a:cubicBezTo>
                  <a:cubicBezTo>
                    <a:pt x="102" y="67"/>
                    <a:pt x="102" y="67"/>
                    <a:pt x="102" y="68"/>
                  </a:cubicBezTo>
                  <a:cubicBezTo>
                    <a:pt x="102" y="69"/>
                    <a:pt x="102" y="69"/>
                    <a:pt x="102" y="70"/>
                  </a:cubicBezTo>
                  <a:cubicBezTo>
                    <a:pt x="103" y="70"/>
                    <a:pt x="103" y="70"/>
                    <a:pt x="104" y="70"/>
                  </a:cubicBezTo>
                  <a:cubicBezTo>
                    <a:pt x="104" y="70"/>
                    <a:pt x="104" y="71"/>
                    <a:pt x="104" y="71"/>
                  </a:cubicBezTo>
                  <a:cubicBezTo>
                    <a:pt x="104" y="71"/>
                    <a:pt x="105" y="71"/>
                    <a:pt x="105" y="71"/>
                  </a:cubicBezTo>
                  <a:cubicBezTo>
                    <a:pt x="105" y="71"/>
                    <a:pt x="105" y="70"/>
                    <a:pt x="105" y="70"/>
                  </a:cubicBezTo>
                  <a:cubicBezTo>
                    <a:pt x="106" y="70"/>
                    <a:pt x="106" y="70"/>
                    <a:pt x="107" y="70"/>
                  </a:cubicBezTo>
                  <a:cubicBezTo>
                    <a:pt x="107" y="70"/>
                    <a:pt x="108" y="70"/>
                    <a:pt x="108" y="70"/>
                  </a:cubicBezTo>
                  <a:cubicBezTo>
                    <a:pt x="108" y="69"/>
                    <a:pt x="108" y="69"/>
                    <a:pt x="108" y="68"/>
                  </a:cubicBezTo>
                  <a:cubicBezTo>
                    <a:pt x="109" y="68"/>
                    <a:pt x="110" y="68"/>
                    <a:pt x="110" y="68"/>
                  </a:cubicBezTo>
                  <a:cubicBezTo>
                    <a:pt x="110" y="67"/>
                    <a:pt x="110" y="67"/>
                    <a:pt x="110" y="66"/>
                  </a:cubicBezTo>
                  <a:cubicBezTo>
                    <a:pt x="111" y="66"/>
                    <a:pt x="111" y="66"/>
                    <a:pt x="112" y="66"/>
                  </a:cubicBezTo>
                  <a:cubicBezTo>
                    <a:pt x="112" y="67"/>
                    <a:pt x="112" y="67"/>
                    <a:pt x="112" y="68"/>
                  </a:cubicBezTo>
                  <a:cubicBezTo>
                    <a:pt x="112" y="69"/>
                    <a:pt x="112" y="69"/>
                    <a:pt x="112" y="70"/>
                  </a:cubicBezTo>
                  <a:cubicBezTo>
                    <a:pt x="112" y="70"/>
                    <a:pt x="112" y="71"/>
                    <a:pt x="112" y="71"/>
                  </a:cubicBezTo>
                  <a:cubicBezTo>
                    <a:pt x="111" y="71"/>
                    <a:pt x="111" y="71"/>
                    <a:pt x="110" y="71"/>
                  </a:cubicBezTo>
                  <a:cubicBezTo>
                    <a:pt x="110" y="72"/>
                    <a:pt x="110" y="72"/>
                    <a:pt x="110" y="73"/>
                  </a:cubicBezTo>
                  <a:cubicBezTo>
                    <a:pt x="110" y="73"/>
                    <a:pt x="109" y="73"/>
                    <a:pt x="108" y="73"/>
                  </a:cubicBezTo>
                  <a:cubicBezTo>
                    <a:pt x="108" y="73"/>
                    <a:pt x="107" y="73"/>
                    <a:pt x="107" y="73"/>
                  </a:cubicBezTo>
                  <a:cubicBezTo>
                    <a:pt x="107" y="73"/>
                    <a:pt x="107" y="74"/>
                    <a:pt x="107" y="75"/>
                  </a:cubicBezTo>
                  <a:cubicBezTo>
                    <a:pt x="107" y="75"/>
                    <a:pt x="107" y="76"/>
                    <a:pt x="107" y="76"/>
                  </a:cubicBezTo>
                  <a:cubicBezTo>
                    <a:pt x="106" y="76"/>
                    <a:pt x="106" y="76"/>
                    <a:pt x="105" y="76"/>
                  </a:cubicBezTo>
                  <a:cubicBezTo>
                    <a:pt x="105" y="77"/>
                    <a:pt x="105" y="77"/>
                    <a:pt x="105" y="78"/>
                  </a:cubicBezTo>
                  <a:cubicBezTo>
                    <a:pt x="105" y="78"/>
                    <a:pt x="104" y="78"/>
                    <a:pt x="104" y="78"/>
                  </a:cubicBezTo>
                  <a:cubicBezTo>
                    <a:pt x="103" y="78"/>
                    <a:pt x="103" y="78"/>
                    <a:pt x="102" y="78"/>
                  </a:cubicBezTo>
                  <a:cubicBezTo>
                    <a:pt x="102" y="78"/>
                    <a:pt x="101" y="78"/>
                    <a:pt x="101" y="78"/>
                  </a:cubicBezTo>
                  <a:cubicBezTo>
                    <a:pt x="100" y="78"/>
                    <a:pt x="100" y="78"/>
                    <a:pt x="99" y="78"/>
                  </a:cubicBezTo>
                  <a:cubicBezTo>
                    <a:pt x="98" y="78"/>
                    <a:pt x="98" y="78"/>
                    <a:pt x="97" y="78"/>
                  </a:cubicBezTo>
                  <a:cubicBezTo>
                    <a:pt x="97" y="78"/>
                    <a:pt x="97" y="79"/>
                    <a:pt x="97" y="79"/>
                  </a:cubicBezTo>
                  <a:cubicBezTo>
                    <a:pt x="97" y="80"/>
                    <a:pt x="97" y="80"/>
                    <a:pt x="97" y="81"/>
                  </a:cubicBezTo>
                  <a:cubicBezTo>
                    <a:pt x="97" y="81"/>
                    <a:pt x="97" y="82"/>
                    <a:pt x="97" y="83"/>
                  </a:cubicBezTo>
                  <a:cubicBezTo>
                    <a:pt x="98" y="83"/>
                    <a:pt x="98" y="83"/>
                    <a:pt x="99" y="83"/>
                  </a:cubicBezTo>
                  <a:cubicBezTo>
                    <a:pt x="100" y="83"/>
                    <a:pt x="100" y="83"/>
                    <a:pt x="101" y="83"/>
                  </a:cubicBezTo>
                  <a:cubicBezTo>
                    <a:pt x="101" y="83"/>
                    <a:pt x="102" y="83"/>
                    <a:pt x="102" y="83"/>
                  </a:cubicBezTo>
                  <a:cubicBezTo>
                    <a:pt x="103" y="83"/>
                    <a:pt x="103" y="83"/>
                    <a:pt x="104" y="83"/>
                  </a:cubicBezTo>
                  <a:cubicBezTo>
                    <a:pt x="104" y="83"/>
                    <a:pt x="105" y="83"/>
                    <a:pt x="105" y="83"/>
                  </a:cubicBezTo>
                  <a:cubicBezTo>
                    <a:pt x="105" y="83"/>
                    <a:pt x="105" y="84"/>
                    <a:pt x="105" y="84"/>
                  </a:cubicBezTo>
                  <a:cubicBezTo>
                    <a:pt x="106" y="84"/>
                    <a:pt x="106" y="84"/>
                    <a:pt x="107" y="84"/>
                  </a:cubicBezTo>
                  <a:cubicBezTo>
                    <a:pt x="107" y="85"/>
                    <a:pt x="107" y="85"/>
                    <a:pt x="107" y="86"/>
                  </a:cubicBezTo>
                  <a:cubicBezTo>
                    <a:pt x="107" y="86"/>
                    <a:pt x="107" y="87"/>
                    <a:pt x="107" y="87"/>
                  </a:cubicBezTo>
                  <a:cubicBezTo>
                    <a:pt x="107" y="88"/>
                    <a:pt x="107" y="89"/>
                    <a:pt x="107" y="89"/>
                  </a:cubicBezTo>
                  <a:cubicBezTo>
                    <a:pt x="107" y="89"/>
                    <a:pt x="108" y="89"/>
                    <a:pt x="108" y="89"/>
                  </a:cubicBezTo>
                  <a:cubicBezTo>
                    <a:pt x="108" y="90"/>
                    <a:pt x="108" y="90"/>
                    <a:pt x="108" y="91"/>
                  </a:cubicBezTo>
                  <a:cubicBezTo>
                    <a:pt x="109" y="91"/>
                    <a:pt x="110" y="91"/>
                    <a:pt x="110" y="91"/>
                  </a:cubicBezTo>
                  <a:cubicBezTo>
                    <a:pt x="110" y="91"/>
                    <a:pt x="110" y="92"/>
                    <a:pt x="110" y="92"/>
                  </a:cubicBezTo>
                  <a:cubicBezTo>
                    <a:pt x="111" y="92"/>
                    <a:pt x="111" y="92"/>
                    <a:pt x="112" y="92"/>
                  </a:cubicBezTo>
                  <a:cubicBezTo>
                    <a:pt x="112" y="92"/>
                    <a:pt x="113" y="92"/>
                    <a:pt x="113" y="92"/>
                  </a:cubicBezTo>
                  <a:cubicBezTo>
                    <a:pt x="113" y="93"/>
                    <a:pt x="113" y="93"/>
                    <a:pt x="113" y="94"/>
                  </a:cubicBezTo>
                  <a:cubicBezTo>
                    <a:pt x="114" y="94"/>
                    <a:pt x="114" y="94"/>
                    <a:pt x="115" y="94"/>
                  </a:cubicBezTo>
                  <a:cubicBezTo>
                    <a:pt x="115" y="94"/>
                    <a:pt x="115" y="95"/>
                    <a:pt x="115" y="95"/>
                  </a:cubicBezTo>
                  <a:cubicBezTo>
                    <a:pt x="115" y="95"/>
                    <a:pt x="116" y="95"/>
                    <a:pt x="116" y="95"/>
                  </a:cubicBezTo>
                  <a:cubicBezTo>
                    <a:pt x="117" y="95"/>
                    <a:pt x="117" y="95"/>
                    <a:pt x="118" y="95"/>
                  </a:cubicBezTo>
                  <a:cubicBezTo>
                    <a:pt x="118" y="95"/>
                    <a:pt x="118" y="94"/>
                    <a:pt x="118" y="94"/>
                  </a:cubicBezTo>
                  <a:cubicBezTo>
                    <a:pt x="118" y="93"/>
                    <a:pt x="118" y="93"/>
                    <a:pt x="118" y="92"/>
                  </a:cubicBezTo>
                  <a:cubicBezTo>
                    <a:pt x="118" y="92"/>
                    <a:pt x="119" y="92"/>
                    <a:pt x="119" y="92"/>
                  </a:cubicBezTo>
                  <a:cubicBezTo>
                    <a:pt x="120" y="92"/>
                    <a:pt x="120" y="92"/>
                    <a:pt x="121" y="92"/>
                  </a:cubicBezTo>
                  <a:cubicBezTo>
                    <a:pt x="121" y="92"/>
                    <a:pt x="121" y="91"/>
                    <a:pt x="121" y="91"/>
                  </a:cubicBezTo>
                  <a:cubicBezTo>
                    <a:pt x="121" y="91"/>
                    <a:pt x="122" y="91"/>
                    <a:pt x="122" y="91"/>
                  </a:cubicBezTo>
                  <a:cubicBezTo>
                    <a:pt x="122" y="90"/>
                    <a:pt x="122" y="90"/>
                    <a:pt x="122" y="89"/>
                  </a:cubicBezTo>
                  <a:cubicBezTo>
                    <a:pt x="122" y="89"/>
                    <a:pt x="122" y="88"/>
                    <a:pt x="122" y="87"/>
                  </a:cubicBezTo>
                  <a:cubicBezTo>
                    <a:pt x="122" y="87"/>
                    <a:pt x="122" y="86"/>
                    <a:pt x="122" y="86"/>
                  </a:cubicBezTo>
                  <a:cubicBezTo>
                    <a:pt x="122" y="85"/>
                    <a:pt x="122" y="85"/>
                    <a:pt x="122" y="84"/>
                  </a:cubicBezTo>
                  <a:cubicBezTo>
                    <a:pt x="122" y="84"/>
                    <a:pt x="121" y="84"/>
                    <a:pt x="121" y="84"/>
                  </a:cubicBezTo>
                  <a:cubicBezTo>
                    <a:pt x="121" y="84"/>
                    <a:pt x="121" y="83"/>
                    <a:pt x="121" y="83"/>
                  </a:cubicBezTo>
                  <a:cubicBezTo>
                    <a:pt x="120" y="83"/>
                    <a:pt x="120" y="83"/>
                    <a:pt x="119" y="83"/>
                  </a:cubicBezTo>
                  <a:cubicBezTo>
                    <a:pt x="119" y="82"/>
                    <a:pt x="119" y="81"/>
                    <a:pt x="119" y="81"/>
                  </a:cubicBezTo>
                  <a:cubicBezTo>
                    <a:pt x="119" y="80"/>
                    <a:pt x="119" y="80"/>
                    <a:pt x="119" y="79"/>
                  </a:cubicBezTo>
                  <a:cubicBezTo>
                    <a:pt x="119" y="79"/>
                    <a:pt x="119" y="78"/>
                    <a:pt x="119" y="78"/>
                  </a:cubicBezTo>
                  <a:cubicBezTo>
                    <a:pt x="120" y="78"/>
                    <a:pt x="120" y="78"/>
                    <a:pt x="121" y="78"/>
                  </a:cubicBezTo>
                  <a:cubicBezTo>
                    <a:pt x="121" y="78"/>
                    <a:pt x="121" y="79"/>
                    <a:pt x="121" y="79"/>
                  </a:cubicBezTo>
                  <a:cubicBezTo>
                    <a:pt x="121" y="79"/>
                    <a:pt x="122" y="79"/>
                    <a:pt x="122" y="79"/>
                  </a:cubicBezTo>
                  <a:cubicBezTo>
                    <a:pt x="122" y="80"/>
                    <a:pt x="122" y="80"/>
                    <a:pt x="122" y="81"/>
                  </a:cubicBezTo>
                  <a:cubicBezTo>
                    <a:pt x="122" y="81"/>
                    <a:pt x="122" y="82"/>
                    <a:pt x="122" y="83"/>
                  </a:cubicBezTo>
                  <a:cubicBezTo>
                    <a:pt x="123" y="83"/>
                    <a:pt x="124" y="83"/>
                    <a:pt x="124" y="83"/>
                  </a:cubicBezTo>
                  <a:cubicBezTo>
                    <a:pt x="124" y="83"/>
                    <a:pt x="124" y="84"/>
                    <a:pt x="124" y="84"/>
                  </a:cubicBezTo>
                  <a:cubicBezTo>
                    <a:pt x="125" y="84"/>
                    <a:pt x="125" y="84"/>
                    <a:pt x="126" y="84"/>
                  </a:cubicBezTo>
                  <a:cubicBezTo>
                    <a:pt x="126" y="84"/>
                    <a:pt x="126" y="83"/>
                    <a:pt x="126" y="83"/>
                  </a:cubicBezTo>
                  <a:cubicBezTo>
                    <a:pt x="126" y="83"/>
                    <a:pt x="127" y="83"/>
                    <a:pt x="127" y="83"/>
                  </a:cubicBezTo>
                  <a:cubicBezTo>
                    <a:pt x="127" y="82"/>
                    <a:pt x="127" y="81"/>
                    <a:pt x="127" y="81"/>
                  </a:cubicBezTo>
                  <a:cubicBezTo>
                    <a:pt x="128" y="81"/>
                    <a:pt x="128" y="81"/>
                    <a:pt x="129" y="81"/>
                  </a:cubicBezTo>
                  <a:cubicBezTo>
                    <a:pt x="129" y="80"/>
                    <a:pt x="129" y="80"/>
                    <a:pt x="129" y="79"/>
                  </a:cubicBezTo>
                  <a:cubicBezTo>
                    <a:pt x="129" y="79"/>
                    <a:pt x="130" y="79"/>
                    <a:pt x="130" y="79"/>
                  </a:cubicBezTo>
                  <a:cubicBezTo>
                    <a:pt x="130" y="79"/>
                    <a:pt x="130" y="78"/>
                    <a:pt x="130" y="78"/>
                  </a:cubicBezTo>
                  <a:cubicBezTo>
                    <a:pt x="131" y="78"/>
                    <a:pt x="131" y="78"/>
                    <a:pt x="132" y="78"/>
                  </a:cubicBezTo>
                  <a:cubicBezTo>
                    <a:pt x="132" y="77"/>
                    <a:pt x="132" y="77"/>
                    <a:pt x="132" y="76"/>
                  </a:cubicBezTo>
                  <a:cubicBezTo>
                    <a:pt x="132" y="76"/>
                    <a:pt x="132" y="75"/>
                    <a:pt x="132" y="75"/>
                  </a:cubicBezTo>
                  <a:cubicBezTo>
                    <a:pt x="131" y="75"/>
                    <a:pt x="131" y="75"/>
                    <a:pt x="130" y="75"/>
                  </a:cubicBezTo>
                  <a:cubicBezTo>
                    <a:pt x="130" y="75"/>
                    <a:pt x="129" y="75"/>
                    <a:pt x="129" y="75"/>
                  </a:cubicBezTo>
                  <a:cubicBezTo>
                    <a:pt x="128" y="75"/>
                    <a:pt x="128" y="75"/>
                    <a:pt x="127" y="75"/>
                  </a:cubicBezTo>
                  <a:cubicBezTo>
                    <a:pt x="127" y="74"/>
                    <a:pt x="127" y="73"/>
                    <a:pt x="127" y="73"/>
                  </a:cubicBezTo>
                  <a:cubicBezTo>
                    <a:pt x="127" y="72"/>
                    <a:pt x="127" y="72"/>
                    <a:pt x="127" y="71"/>
                  </a:cubicBezTo>
                  <a:cubicBezTo>
                    <a:pt x="127" y="71"/>
                    <a:pt x="126" y="71"/>
                    <a:pt x="126" y="71"/>
                  </a:cubicBezTo>
                  <a:cubicBezTo>
                    <a:pt x="126" y="71"/>
                    <a:pt x="126" y="70"/>
                    <a:pt x="126" y="70"/>
                  </a:cubicBezTo>
                  <a:cubicBezTo>
                    <a:pt x="125" y="70"/>
                    <a:pt x="125" y="70"/>
                    <a:pt x="124" y="70"/>
                  </a:cubicBezTo>
                  <a:cubicBezTo>
                    <a:pt x="124" y="69"/>
                    <a:pt x="124" y="69"/>
                    <a:pt x="124" y="68"/>
                  </a:cubicBezTo>
                  <a:cubicBezTo>
                    <a:pt x="124" y="67"/>
                    <a:pt x="124" y="67"/>
                    <a:pt x="124" y="66"/>
                  </a:cubicBezTo>
                  <a:cubicBezTo>
                    <a:pt x="124" y="66"/>
                    <a:pt x="124" y="65"/>
                    <a:pt x="124" y="65"/>
                  </a:cubicBezTo>
                  <a:cubicBezTo>
                    <a:pt x="125" y="65"/>
                    <a:pt x="125" y="65"/>
                    <a:pt x="126" y="65"/>
                  </a:cubicBezTo>
                  <a:cubicBezTo>
                    <a:pt x="126" y="64"/>
                    <a:pt x="126" y="64"/>
                    <a:pt x="126" y="63"/>
                  </a:cubicBezTo>
                  <a:cubicBezTo>
                    <a:pt x="126" y="63"/>
                    <a:pt x="126" y="62"/>
                    <a:pt x="126" y="62"/>
                  </a:cubicBezTo>
                  <a:cubicBezTo>
                    <a:pt x="126" y="61"/>
                    <a:pt x="126" y="61"/>
                    <a:pt x="126" y="60"/>
                  </a:cubicBezTo>
                  <a:cubicBezTo>
                    <a:pt x="125" y="60"/>
                    <a:pt x="125" y="60"/>
                    <a:pt x="124" y="60"/>
                  </a:cubicBezTo>
                  <a:cubicBezTo>
                    <a:pt x="124" y="59"/>
                    <a:pt x="124" y="59"/>
                    <a:pt x="124" y="58"/>
                  </a:cubicBezTo>
                  <a:cubicBezTo>
                    <a:pt x="124" y="58"/>
                    <a:pt x="123" y="58"/>
                    <a:pt x="122" y="58"/>
                  </a:cubicBezTo>
                  <a:cubicBezTo>
                    <a:pt x="122" y="58"/>
                    <a:pt x="121" y="58"/>
                    <a:pt x="121" y="58"/>
                  </a:cubicBezTo>
                  <a:cubicBezTo>
                    <a:pt x="121" y="58"/>
                    <a:pt x="121" y="57"/>
                    <a:pt x="121" y="57"/>
                  </a:cubicBezTo>
                  <a:cubicBezTo>
                    <a:pt x="121" y="56"/>
                    <a:pt x="121" y="56"/>
                    <a:pt x="121" y="55"/>
                  </a:cubicBezTo>
                  <a:cubicBezTo>
                    <a:pt x="120" y="55"/>
                    <a:pt x="120" y="55"/>
                    <a:pt x="119" y="55"/>
                  </a:cubicBezTo>
                  <a:cubicBezTo>
                    <a:pt x="119" y="55"/>
                    <a:pt x="119" y="54"/>
                    <a:pt x="119" y="53"/>
                  </a:cubicBezTo>
                  <a:cubicBezTo>
                    <a:pt x="119" y="53"/>
                    <a:pt x="118" y="53"/>
                    <a:pt x="118" y="53"/>
                  </a:cubicBezTo>
                  <a:cubicBezTo>
                    <a:pt x="117" y="53"/>
                    <a:pt x="117" y="53"/>
                    <a:pt x="116" y="53"/>
                  </a:cubicBezTo>
                  <a:cubicBezTo>
                    <a:pt x="116" y="53"/>
                    <a:pt x="115" y="53"/>
                    <a:pt x="115" y="53"/>
                  </a:cubicBezTo>
                  <a:cubicBezTo>
                    <a:pt x="115" y="53"/>
                    <a:pt x="115" y="52"/>
                    <a:pt x="115" y="52"/>
                  </a:cubicBezTo>
                  <a:cubicBezTo>
                    <a:pt x="114" y="52"/>
                    <a:pt x="114" y="52"/>
                    <a:pt x="113" y="52"/>
                  </a:cubicBezTo>
                  <a:cubicBezTo>
                    <a:pt x="113" y="51"/>
                    <a:pt x="113" y="51"/>
                    <a:pt x="113" y="50"/>
                  </a:cubicBezTo>
                  <a:cubicBezTo>
                    <a:pt x="113" y="50"/>
                    <a:pt x="113" y="49"/>
                    <a:pt x="113" y="49"/>
                  </a:cubicBezTo>
                  <a:cubicBezTo>
                    <a:pt x="113" y="49"/>
                    <a:pt x="112" y="49"/>
                    <a:pt x="112" y="49"/>
                  </a:cubicBezTo>
                  <a:cubicBezTo>
                    <a:pt x="112" y="48"/>
                    <a:pt x="112" y="48"/>
                    <a:pt x="112" y="47"/>
                  </a:cubicBezTo>
                  <a:cubicBezTo>
                    <a:pt x="112" y="47"/>
                    <a:pt x="112" y="46"/>
                    <a:pt x="112" y="46"/>
                  </a:cubicBezTo>
                  <a:cubicBezTo>
                    <a:pt x="112" y="45"/>
                    <a:pt x="112" y="44"/>
                    <a:pt x="112" y="44"/>
                  </a:cubicBezTo>
                  <a:cubicBezTo>
                    <a:pt x="112" y="43"/>
                    <a:pt x="112" y="43"/>
                    <a:pt x="112" y="42"/>
                  </a:cubicBezTo>
                  <a:cubicBezTo>
                    <a:pt x="111" y="42"/>
                    <a:pt x="111" y="42"/>
                    <a:pt x="110" y="42"/>
                  </a:cubicBezTo>
                  <a:cubicBezTo>
                    <a:pt x="110" y="42"/>
                    <a:pt x="109" y="42"/>
                    <a:pt x="108" y="42"/>
                  </a:cubicBezTo>
                  <a:cubicBezTo>
                    <a:pt x="108" y="42"/>
                    <a:pt x="108" y="41"/>
                    <a:pt x="108" y="41"/>
                  </a:cubicBezTo>
                  <a:cubicBezTo>
                    <a:pt x="108" y="41"/>
                    <a:pt x="107" y="41"/>
                    <a:pt x="107" y="41"/>
                  </a:cubicBezTo>
                  <a:cubicBezTo>
                    <a:pt x="106" y="41"/>
                    <a:pt x="106" y="41"/>
                    <a:pt x="105" y="41"/>
                  </a:cubicBezTo>
                  <a:cubicBezTo>
                    <a:pt x="105" y="41"/>
                    <a:pt x="104" y="41"/>
                    <a:pt x="104" y="41"/>
                  </a:cubicBezTo>
                  <a:cubicBezTo>
                    <a:pt x="104" y="40"/>
                    <a:pt x="104" y="40"/>
                    <a:pt x="104" y="39"/>
                  </a:cubicBezTo>
                  <a:cubicBezTo>
                    <a:pt x="103" y="39"/>
                    <a:pt x="103" y="39"/>
                    <a:pt x="102" y="39"/>
                  </a:cubicBezTo>
                  <a:cubicBezTo>
                    <a:pt x="102" y="40"/>
                    <a:pt x="102" y="40"/>
                    <a:pt x="102" y="41"/>
                  </a:cubicBezTo>
                  <a:cubicBezTo>
                    <a:pt x="102" y="41"/>
                    <a:pt x="101" y="41"/>
                    <a:pt x="101" y="41"/>
                  </a:cubicBezTo>
                  <a:cubicBezTo>
                    <a:pt x="100" y="41"/>
                    <a:pt x="100" y="41"/>
                    <a:pt x="99" y="41"/>
                  </a:cubicBezTo>
                  <a:cubicBezTo>
                    <a:pt x="99" y="40"/>
                    <a:pt x="99" y="40"/>
                    <a:pt x="99" y="39"/>
                  </a:cubicBezTo>
                  <a:cubicBezTo>
                    <a:pt x="98" y="39"/>
                    <a:pt x="98" y="39"/>
                    <a:pt x="97" y="39"/>
                  </a:cubicBezTo>
                  <a:cubicBezTo>
                    <a:pt x="97" y="38"/>
                    <a:pt x="97" y="38"/>
                    <a:pt x="97" y="37"/>
                  </a:cubicBezTo>
                  <a:cubicBezTo>
                    <a:pt x="97" y="37"/>
                    <a:pt x="96" y="37"/>
                    <a:pt x="96" y="37"/>
                  </a:cubicBezTo>
                  <a:cubicBezTo>
                    <a:pt x="95" y="37"/>
                    <a:pt x="95" y="37"/>
                    <a:pt x="94" y="37"/>
                  </a:cubicBezTo>
                  <a:cubicBezTo>
                    <a:pt x="94" y="37"/>
                    <a:pt x="93" y="37"/>
                    <a:pt x="93" y="37"/>
                  </a:cubicBezTo>
                  <a:cubicBezTo>
                    <a:pt x="93" y="38"/>
                    <a:pt x="93" y="38"/>
                    <a:pt x="93" y="39"/>
                  </a:cubicBezTo>
                  <a:cubicBezTo>
                    <a:pt x="92" y="39"/>
                    <a:pt x="92" y="39"/>
                    <a:pt x="91" y="39"/>
                  </a:cubicBezTo>
                  <a:cubicBezTo>
                    <a:pt x="91" y="40"/>
                    <a:pt x="91" y="40"/>
                    <a:pt x="91" y="41"/>
                  </a:cubicBezTo>
                  <a:cubicBezTo>
                    <a:pt x="91" y="41"/>
                    <a:pt x="90" y="41"/>
                    <a:pt x="90" y="41"/>
                  </a:cubicBezTo>
                  <a:cubicBezTo>
                    <a:pt x="89" y="41"/>
                    <a:pt x="89" y="41"/>
                    <a:pt x="88" y="41"/>
                  </a:cubicBezTo>
                  <a:cubicBezTo>
                    <a:pt x="88" y="41"/>
                    <a:pt x="88" y="42"/>
                    <a:pt x="88" y="42"/>
                  </a:cubicBezTo>
                  <a:cubicBezTo>
                    <a:pt x="88" y="43"/>
                    <a:pt x="88" y="43"/>
                    <a:pt x="88" y="44"/>
                  </a:cubicBezTo>
                  <a:cubicBezTo>
                    <a:pt x="88" y="44"/>
                    <a:pt x="87" y="44"/>
                    <a:pt x="87" y="44"/>
                  </a:cubicBezTo>
                  <a:cubicBezTo>
                    <a:pt x="87" y="44"/>
                    <a:pt x="87" y="45"/>
                    <a:pt x="87" y="46"/>
                  </a:cubicBezTo>
                  <a:cubicBezTo>
                    <a:pt x="87" y="46"/>
                    <a:pt x="87" y="47"/>
                    <a:pt x="87" y="47"/>
                  </a:cubicBezTo>
                  <a:cubicBezTo>
                    <a:pt x="87" y="48"/>
                    <a:pt x="87" y="48"/>
                    <a:pt x="87" y="49"/>
                  </a:cubicBezTo>
                  <a:cubicBezTo>
                    <a:pt x="87" y="49"/>
                    <a:pt x="87" y="50"/>
                    <a:pt x="87" y="50"/>
                  </a:cubicBezTo>
                  <a:cubicBezTo>
                    <a:pt x="87" y="51"/>
                    <a:pt x="87" y="51"/>
                    <a:pt x="87" y="52"/>
                  </a:cubicBezTo>
                  <a:cubicBezTo>
                    <a:pt x="87" y="52"/>
                    <a:pt x="87" y="53"/>
                    <a:pt x="87" y="53"/>
                  </a:cubicBezTo>
                  <a:cubicBezTo>
                    <a:pt x="87" y="53"/>
                    <a:pt x="88" y="53"/>
                    <a:pt x="88" y="53"/>
                  </a:cubicBezTo>
                  <a:cubicBezTo>
                    <a:pt x="89" y="53"/>
                    <a:pt x="89" y="53"/>
                    <a:pt x="90" y="53"/>
                  </a:cubicBezTo>
                  <a:cubicBezTo>
                    <a:pt x="90" y="53"/>
                    <a:pt x="91" y="53"/>
                    <a:pt x="91" y="53"/>
                  </a:cubicBezTo>
                  <a:cubicBezTo>
                    <a:pt x="91" y="54"/>
                    <a:pt x="91" y="55"/>
                    <a:pt x="91" y="55"/>
                  </a:cubicBezTo>
                  <a:cubicBezTo>
                    <a:pt x="91" y="56"/>
                    <a:pt x="91" y="56"/>
                    <a:pt x="91" y="57"/>
                  </a:cubicBezTo>
                  <a:cubicBezTo>
                    <a:pt x="91" y="57"/>
                    <a:pt x="91" y="58"/>
                    <a:pt x="91" y="58"/>
                  </a:cubicBezTo>
                  <a:cubicBezTo>
                    <a:pt x="91" y="58"/>
                    <a:pt x="90" y="58"/>
                    <a:pt x="90" y="58"/>
                  </a:cubicBezTo>
                  <a:cubicBezTo>
                    <a:pt x="90" y="59"/>
                    <a:pt x="90" y="59"/>
                    <a:pt x="90" y="60"/>
                  </a:cubicBezTo>
                  <a:cubicBezTo>
                    <a:pt x="89" y="60"/>
                    <a:pt x="89" y="60"/>
                    <a:pt x="88" y="60"/>
                  </a:cubicBezTo>
                  <a:cubicBezTo>
                    <a:pt x="88" y="61"/>
                    <a:pt x="88" y="61"/>
                    <a:pt x="88" y="62"/>
                  </a:cubicBezTo>
                  <a:cubicBezTo>
                    <a:pt x="88" y="62"/>
                    <a:pt x="87" y="62"/>
                    <a:pt x="87" y="62"/>
                  </a:cubicBezTo>
                  <a:cubicBezTo>
                    <a:pt x="87" y="62"/>
                    <a:pt x="87" y="63"/>
                    <a:pt x="87" y="63"/>
                  </a:cubicBezTo>
                  <a:cubicBezTo>
                    <a:pt x="86" y="63"/>
                    <a:pt x="85" y="63"/>
                    <a:pt x="85" y="63"/>
                  </a:cubicBezTo>
                  <a:cubicBezTo>
                    <a:pt x="85" y="63"/>
                    <a:pt x="85" y="62"/>
                    <a:pt x="85" y="62"/>
                  </a:cubicBezTo>
                  <a:cubicBezTo>
                    <a:pt x="85" y="61"/>
                    <a:pt x="85" y="61"/>
                    <a:pt x="85" y="60"/>
                  </a:cubicBezTo>
                  <a:cubicBezTo>
                    <a:pt x="85" y="60"/>
                    <a:pt x="86" y="60"/>
                    <a:pt x="87" y="60"/>
                  </a:cubicBezTo>
                  <a:cubicBezTo>
                    <a:pt x="87" y="59"/>
                    <a:pt x="87" y="59"/>
                    <a:pt x="87" y="58"/>
                  </a:cubicBezTo>
                  <a:cubicBezTo>
                    <a:pt x="86" y="58"/>
                    <a:pt x="85" y="58"/>
                    <a:pt x="85" y="58"/>
                  </a:cubicBezTo>
                  <a:cubicBezTo>
                    <a:pt x="85" y="58"/>
                    <a:pt x="85" y="57"/>
                    <a:pt x="85" y="57"/>
                  </a:cubicBezTo>
                  <a:cubicBezTo>
                    <a:pt x="84" y="57"/>
                    <a:pt x="84" y="57"/>
                    <a:pt x="83" y="57"/>
                  </a:cubicBezTo>
                  <a:cubicBezTo>
                    <a:pt x="83" y="57"/>
                    <a:pt x="82" y="57"/>
                    <a:pt x="82" y="57"/>
                  </a:cubicBezTo>
                  <a:cubicBezTo>
                    <a:pt x="82" y="56"/>
                    <a:pt x="82" y="56"/>
                    <a:pt x="82" y="55"/>
                  </a:cubicBezTo>
                  <a:cubicBezTo>
                    <a:pt x="82" y="55"/>
                    <a:pt x="82" y="54"/>
                    <a:pt x="82" y="53"/>
                  </a:cubicBezTo>
                  <a:cubicBezTo>
                    <a:pt x="82" y="53"/>
                    <a:pt x="82" y="52"/>
                    <a:pt x="82" y="52"/>
                  </a:cubicBezTo>
                  <a:cubicBezTo>
                    <a:pt x="82" y="51"/>
                    <a:pt x="82" y="51"/>
                    <a:pt x="82" y="50"/>
                  </a:cubicBezTo>
                  <a:cubicBezTo>
                    <a:pt x="82" y="50"/>
                    <a:pt x="82" y="49"/>
                    <a:pt x="82" y="49"/>
                  </a:cubicBezTo>
                  <a:cubicBezTo>
                    <a:pt x="81" y="49"/>
                    <a:pt x="81" y="49"/>
                    <a:pt x="80" y="49"/>
                  </a:cubicBezTo>
                  <a:cubicBezTo>
                    <a:pt x="80" y="48"/>
                    <a:pt x="80" y="48"/>
                    <a:pt x="80" y="47"/>
                  </a:cubicBezTo>
                  <a:cubicBezTo>
                    <a:pt x="81" y="47"/>
                    <a:pt x="81" y="47"/>
                    <a:pt x="82" y="47"/>
                  </a:cubicBezTo>
                  <a:cubicBezTo>
                    <a:pt x="82" y="47"/>
                    <a:pt x="82" y="46"/>
                    <a:pt x="82" y="46"/>
                  </a:cubicBezTo>
                  <a:cubicBezTo>
                    <a:pt x="81" y="46"/>
                    <a:pt x="81" y="46"/>
                    <a:pt x="80" y="46"/>
                  </a:cubicBezTo>
                  <a:cubicBezTo>
                    <a:pt x="80" y="45"/>
                    <a:pt x="80" y="44"/>
                    <a:pt x="80" y="44"/>
                  </a:cubicBezTo>
                  <a:cubicBezTo>
                    <a:pt x="80" y="43"/>
                    <a:pt x="80" y="43"/>
                    <a:pt x="80" y="42"/>
                  </a:cubicBezTo>
                  <a:cubicBezTo>
                    <a:pt x="81" y="42"/>
                    <a:pt x="81" y="42"/>
                    <a:pt x="82" y="42"/>
                  </a:cubicBezTo>
                  <a:cubicBezTo>
                    <a:pt x="82" y="42"/>
                    <a:pt x="82" y="41"/>
                    <a:pt x="82" y="41"/>
                  </a:cubicBezTo>
                  <a:cubicBezTo>
                    <a:pt x="82" y="41"/>
                    <a:pt x="83" y="41"/>
                    <a:pt x="83" y="41"/>
                  </a:cubicBezTo>
                  <a:cubicBezTo>
                    <a:pt x="84" y="41"/>
                    <a:pt x="84" y="41"/>
                    <a:pt x="85" y="41"/>
                  </a:cubicBezTo>
                  <a:cubicBezTo>
                    <a:pt x="85" y="41"/>
                    <a:pt x="86" y="41"/>
                    <a:pt x="87" y="41"/>
                  </a:cubicBezTo>
                  <a:cubicBezTo>
                    <a:pt x="87" y="40"/>
                    <a:pt x="87" y="40"/>
                    <a:pt x="87" y="39"/>
                  </a:cubicBezTo>
                  <a:cubicBezTo>
                    <a:pt x="87" y="39"/>
                    <a:pt x="88" y="39"/>
                    <a:pt x="88" y="39"/>
                  </a:cubicBezTo>
                  <a:cubicBezTo>
                    <a:pt x="89" y="39"/>
                    <a:pt x="89" y="39"/>
                    <a:pt x="90" y="39"/>
                  </a:cubicBezTo>
                  <a:cubicBezTo>
                    <a:pt x="90" y="38"/>
                    <a:pt x="90" y="38"/>
                    <a:pt x="90" y="37"/>
                  </a:cubicBezTo>
                  <a:cubicBezTo>
                    <a:pt x="90" y="37"/>
                    <a:pt x="91" y="37"/>
                    <a:pt x="91" y="37"/>
                  </a:cubicBezTo>
                  <a:cubicBezTo>
                    <a:pt x="91" y="37"/>
                    <a:pt x="91" y="36"/>
                    <a:pt x="91" y="36"/>
                  </a:cubicBezTo>
                  <a:cubicBezTo>
                    <a:pt x="91" y="35"/>
                    <a:pt x="91" y="35"/>
                    <a:pt x="91" y="34"/>
                  </a:cubicBezTo>
                  <a:cubicBezTo>
                    <a:pt x="92" y="34"/>
                    <a:pt x="92" y="34"/>
                    <a:pt x="93" y="34"/>
                  </a:cubicBezTo>
                  <a:cubicBezTo>
                    <a:pt x="93" y="34"/>
                    <a:pt x="94" y="34"/>
                    <a:pt x="94" y="34"/>
                  </a:cubicBezTo>
                  <a:cubicBezTo>
                    <a:pt x="95" y="34"/>
                    <a:pt x="95" y="34"/>
                    <a:pt x="96" y="34"/>
                  </a:cubicBezTo>
                  <a:cubicBezTo>
                    <a:pt x="96" y="35"/>
                    <a:pt x="96" y="35"/>
                    <a:pt x="96" y="36"/>
                  </a:cubicBezTo>
                  <a:cubicBezTo>
                    <a:pt x="96" y="36"/>
                    <a:pt x="97" y="36"/>
                    <a:pt x="97" y="36"/>
                  </a:cubicBezTo>
                  <a:cubicBezTo>
                    <a:pt x="98" y="36"/>
                    <a:pt x="98" y="36"/>
                    <a:pt x="99" y="36"/>
                  </a:cubicBezTo>
                  <a:cubicBezTo>
                    <a:pt x="100" y="36"/>
                    <a:pt x="100" y="36"/>
                    <a:pt x="101" y="36"/>
                  </a:cubicBezTo>
                  <a:cubicBezTo>
                    <a:pt x="101" y="36"/>
                    <a:pt x="101" y="37"/>
                    <a:pt x="101" y="37"/>
                  </a:cubicBezTo>
                  <a:cubicBezTo>
                    <a:pt x="101" y="37"/>
                    <a:pt x="102" y="37"/>
                    <a:pt x="102" y="37"/>
                  </a:cubicBezTo>
                  <a:cubicBezTo>
                    <a:pt x="103" y="37"/>
                    <a:pt x="103" y="37"/>
                    <a:pt x="104" y="37"/>
                  </a:cubicBezTo>
                  <a:cubicBezTo>
                    <a:pt x="104" y="37"/>
                    <a:pt x="105" y="37"/>
                    <a:pt x="105" y="37"/>
                  </a:cubicBezTo>
                  <a:cubicBezTo>
                    <a:pt x="105" y="38"/>
                    <a:pt x="105" y="38"/>
                    <a:pt x="105" y="39"/>
                  </a:cubicBezTo>
                  <a:cubicBezTo>
                    <a:pt x="106" y="39"/>
                    <a:pt x="106" y="39"/>
                    <a:pt x="107" y="39"/>
                  </a:cubicBezTo>
                  <a:cubicBezTo>
                    <a:pt x="107" y="38"/>
                    <a:pt x="107" y="38"/>
                    <a:pt x="107" y="37"/>
                  </a:cubicBezTo>
                  <a:cubicBezTo>
                    <a:pt x="107" y="37"/>
                    <a:pt x="108" y="37"/>
                    <a:pt x="108" y="37"/>
                  </a:cubicBezTo>
                  <a:cubicBezTo>
                    <a:pt x="109" y="37"/>
                    <a:pt x="110" y="37"/>
                    <a:pt x="110" y="37"/>
                  </a:cubicBezTo>
                  <a:cubicBezTo>
                    <a:pt x="110" y="37"/>
                    <a:pt x="110" y="36"/>
                    <a:pt x="110" y="36"/>
                  </a:cubicBezTo>
                  <a:cubicBezTo>
                    <a:pt x="111" y="36"/>
                    <a:pt x="111" y="36"/>
                    <a:pt x="112" y="36"/>
                  </a:cubicBezTo>
                  <a:cubicBezTo>
                    <a:pt x="112" y="35"/>
                    <a:pt x="112" y="35"/>
                    <a:pt x="112" y="34"/>
                  </a:cubicBezTo>
                  <a:cubicBezTo>
                    <a:pt x="111" y="34"/>
                    <a:pt x="111" y="34"/>
                    <a:pt x="110" y="34"/>
                  </a:cubicBezTo>
                  <a:cubicBezTo>
                    <a:pt x="110" y="34"/>
                    <a:pt x="110" y="33"/>
                    <a:pt x="110" y="33"/>
                  </a:cubicBezTo>
                  <a:cubicBezTo>
                    <a:pt x="110" y="33"/>
                    <a:pt x="109" y="33"/>
                    <a:pt x="108" y="33"/>
                  </a:cubicBezTo>
                  <a:cubicBezTo>
                    <a:pt x="108" y="32"/>
                    <a:pt x="108" y="32"/>
                    <a:pt x="108" y="31"/>
                  </a:cubicBezTo>
                  <a:cubicBezTo>
                    <a:pt x="108" y="31"/>
                    <a:pt x="107" y="31"/>
                    <a:pt x="107" y="31"/>
                  </a:cubicBezTo>
                  <a:cubicBezTo>
                    <a:pt x="107" y="30"/>
                    <a:pt x="107" y="30"/>
                    <a:pt x="107" y="29"/>
                  </a:cubicBezTo>
                  <a:cubicBezTo>
                    <a:pt x="106" y="29"/>
                    <a:pt x="106" y="29"/>
                    <a:pt x="105" y="29"/>
                  </a:cubicBezTo>
                  <a:cubicBezTo>
                    <a:pt x="105" y="29"/>
                    <a:pt x="104" y="29"/>
                    <a:pt x="104" y="29"/>
                  </a:cubicBezTo>
                  <a:cubicBezTo>
                    <a:pt x="103" y="29"/>
                    <a:pt x="103" y="29"/>
                    <a:pt x="102" y="29"/>
                  </a:cubicBezTo>
                  <a:cubicBezTo>
                    <a:pt x="102" y="30"/>
                    <a:pt x="102" y="30"/>
                    <a:pt x="102" y="31"/>
                  </a:cubicBezTo>
                  <a:cubicBezTo>
                    <a:pt x="102" y="31"/>
                    <a:pt x="101" y="31"/>
                    <a:pt x="101" y="31"/>
                  </a:cubicBezTo>
                  <a:cubicBezTo>
                    <a:pt x="101" y="30"/>
                    <a:pt x="101" y="30"/>
                    <a:pt x="101" y="29"/>
                  </a:cubicBezTo>
                  <a:cubicBezTo>
                    <a:pt x="100" y="29"/>
                    <a:pt x="100" y="29"/>
                    <a:pt x="99" y="29"/>
                  </a:cubicBezTo>
                  <a:cubicBezTo>
                    <a:pt x="98" y="29"/>
                    <a:pt x="98" y="29"/>
                    <a:pt x="97" y="29"/>
                  </a:cubicBezTo>
                  <a:cubicBezTo>
                    <a:pt x="97" y="29"/>
                    <a:pt x="96" y="29"/>
                    <a:pt x="96" y="29"/>
                  </a:cubicBezTo>
                  <a:cubicBezTo>
                    <a:pt x="95" y="29"/>
                    <a:pt x="95" y="29"/>
                    <a:pt x="94" y="29"/>
                  </a:cubicBezTo>
                  <a:cubicBezTo>
                    <a:pt x="94" y="29"/>
                    <a:pt x="94" y="28"/>
                    <a:pt x="94" y="28"/>
                  </a:cubicBezTo>
                  <a:cubicBezTo>
                    <a:pt x="94" y="27"/>
                    <a:pt x="94" y="27"/>
                    <a:pt x="94" y="26"/>
                  </a:cubicBezTo>
                  <a:cubicBezTo>
                    <a:pt x="94" y="26"/>
                    <a:pt x="94" y="25"/>
                    <a:pt x="94" y="24"/>
                  </a:cubicBezTo>
                  <a:cubicBezTo>
                    <a:pt x="95" y="24"/>
                    <a:pt x="95" y="24"/>
                    <a:pt x="96" y="24"/>
                  </a:cubicBezTo>
                  <a:cubicBezTo>
                    <a:pt x="96" y="24"/>
                    <a:pt x="97" y="24"/>
                    <a:pt x="97" y="24"/>
                  </a:cubicBezTo>
                  <a:cubicBezTo>
                    <a:pt x="97" y="25"/>
                    <a:pt x="97" y="26"/>
                    <a:pt x="97" y="26"/>
                  </a:cubicBezTo>
                  <a:cubicBezTo>
                    <a:pt x="98" y="26"/>
                    <a:pt x="98" y="26"/>
                    <a:pt x="99" y="26"/>
                  </a:cubicBezTo>
                  <a:cubicBezTo>
                    <a:pt x="100" y="26"/>
                    <a:pt x="100" y="26"/>
                    <a:pt x="101" y="26"/>
                  </a:cubicBezTo>
                  <a:cubicBezTo>
                    <a:pt x="101" y="26"/>
                    <a:pt x="102" y="26"/>
                    <a:pt x="102" y="26"/>
                  </a:cubicBezTo>
                  <a:cubicBezTo>
                    <a:pt x="102" y="27"/>
                    <a:pt x="102" y="27"/>
                    <a:pt x="102" y="28"/>
                  </a:cubicBezTo>
                  <a:cubicBezTo>
                    <a:pt x="103" y="28"/>
                    <a:pt x="103" y="28"/>
                    <a:pt x="104" y="28"/>
                  </a:cubicBezTo>
                  <a:cubicBezTo>
                    <a:pt x="104" y="28"/>
                    <a:pt x="105" y="28"/>
                    <a:pt x="105" y="28"/>
                  </a:cubicBezTo>
                  <a:cubicBezTo>
                    <a:pt x="106" y="28"/>
                    <a:pt x="106" y="28"/>
                    <a:pt x="107" y="28"/>
                  </a:cubicBezTo>
                  <a:cubicBezTo>
                    <a:pt x="107" y="28"/>
                    <a:pt x="108" y="28"/>
                    <a:pt x="108" y="28"/>
                  </a:cubicBezTo>
                  <a:cubicBezTo>
                    <a:pt x="108" y="28"/>
                    <a:pt x="108" y="29"/>
                    <a:pt x="108" y="29"/>
                  </a:cubicBezTo>
                  <a:cubicBezTo>
                    <a:pt x="109" y="29"/>
                    <a:pt x="110" y="29"/>
                    <a:pt x="110" y="29"/>
                  </a:cubicBezTo>
                  <a:cubicBezTo>
                    <a:pt x="111" y="29"/>
                    <a:pt x="111" y="29"/>
                    <a:pt x="112" y="29"/>
                  </a:cubicBezTo>
                  <a:cubicBezTo>
                    <a:pt x="112" y="30"/>
                    <a:pt x="112" y="30"/>
                    <a:pt x="112" y="31"/>
                  </a:cubicBezTo>
                  <a:cubicBezTo>
                    <a:pt x="112" y="31"/>
                    <a:pt x="113" y="31"/>
                    <a:pt x="113" y="31"/>
                  </a:cubicBezTo>
                  <a:cubicBezTo>
                    <a:pt x="114" y="31"/>
                    <a:pt x="114" y="31"/>
                    <a:pt x="115" y="31"/>
                  </a:cubicBezTo>
                  <a:cubicBezTo>
                    <a:pt x="115" y="30"/>
                    <a:pt x="115" y="30"/>
                    <a:pt x="115" y="29"/>
                  </a:cubicBezTo>
                  <a:cubicBezTo>
                    <a:pt x="115" y="29"/>
                    <a:pt x="116" y="29"/>
                    <a:pt x="116" y="29"/>
                  </a:cubicBezTo>
                  <a:cubicBezTo>
                    <a:pt x="116" y="29"/>
                    <a:pt x="116" y="28"/>
                    <a:pt x="116" y="28"/>
                  </a:cubicBezTo>
                  <a:cubicBezTo>
                    <a:pt x="116" y="27"/>
                    <a:pt x="116" y="27"/>
                    <a:pt x="116" y="26"/>
                  </a:cubicBezTo>
                  <a:cubicBezTo>
                    <a:pt x="116" y="26"/>
                    <a:pt x="116" y="25"/>
                    <a:pt x="116" y="24"/>
                  </a:cubicBezTo>
                  <a:cubicBezTo>
                    <a:pt x="117" y="24"/>
                    <a:pt x="117" y="24"/>
                    <a:pt x="118" y="24"/>
                  </a:cubicBezTo>
                  <a:cubicBezTo>
                    <a:pt x="118" y="24"/>
                    <a:pt x="119" y="24"/>
                    <a:pt x="119" y="24"/>
                  </a:cubicBezTo>
                  <a:cubicBezTo>
                    <a:pt x="120" y="24"/>
                    <a:pt x="120" y="24"/>
                    <a:pt x="121" y="24"/>
                  </a:cubicBezTo>
                  <a:cubicBezTo>
                    <a:pt x="121" y="24"/>
                    <a:pt x="121" y="23"/>
                    <a:pt x="121" y="23"/>
                  </a:cubicBezTo>
                  <a:cubicBezTo>
                    <a:pt x="121" y="23"/>
                    <a:pt x="122" y="23"/>
                    <a:pt x="122" y="23"/>
                  </a:cubicBezTo>
                  <a:cubicBezTo>
                    <a:pt x="123" y="23"/>
                    <a:pt x="124" y="23"/>
                    <a:pt x="124" y="23"/>
                  </a:cubicBezTo>
                  <a:cubicBezTo>
                    <a:pt x="124" y="22"/>
                    <a:pt x="124" y="22"/>
                    <a:pt x="124" y="21"/>
                  </a:cubicBezTo>
                  <a:cubicBezTo>
                    <a:pt x="124" y="21"/>
                    <a:pt x="124" y="20"/>
                    <a:pt x="124" y="20"/>
                  </a:cubicBezTo>
                  <a:cubicBezTo>
                    <a:pt x="124" y="20"/>
                    <a:pt x="123" y="20"/>
                    <a:pt x="122" y="20"/>
                  </a:cubicBezTo>
                  <a:cubicBezTo>
                    <a:pt x="122" y="19"/>
                    <a:pt x="122" y="19"/>
                    <a:pt x="122" y="18"/>
                  </a:cubicBezTo>
                  <a:cubicBezTo>
                    <a:pt x="123" y="18"/>
                    <a:pt x="124" y="18"/>
                    <a:pt x="124" y="18"/>
                  </a:cubicBezTo>
                  <a:cubicBezTo>
                    <a:pt x="125" y="18"/>
                    <a:pt x="125" y="18"/>
                    <a:pt x="126" y="18"/>
                  </a:cubicBezTo>
                  <a:cubicBezTo>
                    <a:pt x="126" y="18"/>
                    <a:pt x="127" y="18"/>
                    <a:pt x="127" y="18"/>
                  </a:cubicBezTo>
                  <a:cubicBezTo>
                    <a:pt x="128" y="18"/>
                    <a:pt x="128" y="18"/>
                    <a:pt x="129" y="18"/>
                  </a:cubicBezTo>
                  <a:cubicBezTo>
                    <a:pt x="129" y="18"/>
                    <a:pt x="130" y="18"/>
                    <a:pt x="130" y="18"/>
                  </a:cubicBezTo>
                  <a:cubicBezTo>
                    <a:pt x="131" y="18"/>
                    <a:pt x="131" y="18"/>
                    <a:pt x="132" y="18"/>
                  </a:cubicBezTo>
                  <a:cubicBezTo>
                    <a:pt x="132" y="18"/>
                    <a:pt x="132" y="17"/>
                    <a:pt x="132" y="17"/>
                  </a:cubicBezTo>
                  <a:cubicBezTo>
                    <a:pt x="132" y="17"/>
                    <a:pt x="133" y="17"/>
                    <a:pt x="134" y="17"/>
                  </a:cubicBezTo>
                  <a:cubicBezTo>
                    <a:pt x="134" y="17"/>
                    <a:pt x="135" y="17"/>
                    <a:pt x="135" y="17"/>
                  </a:cubicBezTo>
                  <a:cubicBezTo>
                    <a:pt x="135" y="16"/>
                    <a:pt x="135" y="15"/>
                    <a:pt x="135" y="15"/>
                  </a:cubicBezTo>
                  <a:cubicBezTo>
                    <a:pt x="136" y="15"/>
                    <a:pt x="136" y="15"/>
                    <a:pt x="137" y="15"/>
                  </a:cubicBezTo>
                  <a:cubicBezTo>
                    <a:pt x="137" y="15"/>
                    <a:pt x="138" y="15"/>
                    <a:pt x="138" y="15"/>
                  </a:cubicBezTo>
                  <a:cubicBezTo>
                    <a:pt x="138" y="14"/>
                    <a:pt x="138" y="14"/>
                    <a:pt x="138" y="13"/>
                  </a:cubicBezTo>
                  <a:cubicBezTo>
                    <a:pt x="139" y="13"/>
                    <a:pt x="139" y="13"/>
                    <a:pt x="140" y="13"/>
                  </a:cubicBezTo>
                  <a:cubicBezTo>
                    <a:pt x="140" y="13"/>
                    <a:pt x="141" y="13"/>
                    <a:pt x="141" y="13"/>
                  </a:cubicBezTo>
                  <a:cubicBezTo>
                    <a:pt x="141" y="13"/>
                    <a:pt x="141" y="12"/>
                    <a:pt x="141" y="12"/>
                  </a:cubicBezTo>
                  <a:cubicBezTo>
                    <a:pt x="142" y="12"/>
                    <a:pt x="142" y="12"/>
                    <a:pt x="143" y="12"/>
                  </a:cubicBezTo>
                  <a:cubicBezTo>
                    <a:pt x="143" y="12"/>
                    <a:pt x="144" y="12"/>
                    <a:pt x="144" y="12"/>
                  </a:cubicBezTo>
                  <a:cubicBezTo>
                    <a:pt x="145" y="12"/>
                    <a:pt x="145" y="12"/>
                    <a:pt x="146" y="12"/>
                  </a:cubicBezTo>
                  <a:cubicBezTo>
                    <a:pt x="146" y="12"/>
                    <a:pt x="147" y="12"/>
                    <a:pt x="148" y="12"/>
                  </a:cubicBezTo>
                  <a:cubicBezTo>
                    <a:pt x="148" y="11"/>
                    <a:pt x="148" y="11"/>
                    <a:pt x="148" y="10"/>
                  </a:cubicBezTo>
                  <a:cubicBezTo>
                    <a:pt x="148" y="10"/>
                    <a:pt x="149" y="10"/>
                    <a:pt x="149" y="10"/>
                  </a:cubicBezTo>
                  <a:cubicBezTo>
                    <a:pt x="149" y="9"/>
                    <a:pt x="149" y="9"/>
                    <a:pt x="149" y="8"/>
                  </a:cubicBezTo>
                  <a:cubicBezTo>
                    <a:pt x="149" y="8"/>
                    <a:pt x="148" y="8"/>
                    <a:pt x="148" y="8"/>
                  </a:cubicBezTo>
                  <a:cubicBezTo>
                    <a:pt x="147" y="8"/>
                    <a:pt x="146" y="8"/>
                    <a:pt x="146" y="8"/>
                  </a:cubicBezTo>
                  <a:cubicBezTo>
                    <a:pt x="146" y="8"/>
                    <a:pt x="146" y="7"/>
                    <a:pt x="146" y="7"/>
                  </a:cubicBezTo>
                  <a:cubicBezTo>
                    <a:pt x="145" y="7"/>
                    <a:pt x="145" y="7"/>
                    <a:pt x="144" y="7"/>
                  </a:cubicBezTo>
                  <a:cubicBezTo>
                    <a:pt x="144" y="7"/>
                    <a:pt x="143" y="7"/>
                    <a:pt x="143" y="7"/>
                  </a:cubicBezTo>
                  <a:cubicBezTo>
                    <a:pt x="142" y="7"/>
                    <a:pt x="142" y="7"/>
                    <a:pt x="141" y="7"/>
                  </a:cubicBezTo>
                  <a:cubicBezTo>
                    <a:pt x="141" y="6"/>
                    <a:pt x="141" y="6"/>
                    <a:pt x="141" y="5"/>
                  </a:cubicBezTo>
                  <a:cubicBezTo>
                    <a:pt x="141" y="5"/>
                    <a:pt x="140" y="5"/>
                    <a:pt x="140" y="5"/>
                  </a:cubicBezTo>
                  <a:cubicBezTo>
                    <a:pt x="139" y="5"/>
                    <a:pt x="139" y="5"/>
                    <a:pt x="138" y="5"/>
                  </a:cubicBezTo>
                  <a:cubicBezTo>
                    <a:pt x="138" y="5"/>
                    <a:pt x="138" y="4"/>
                    <a:pt x="138" y="4"/>
                  </a:cubicBezTo>
                  <a:cubicBezTo>
                    <a:pt x="138" y="4"/>
                    <a:pt x="137" y="4"/>
                    <a:pt x="137" y="4"/>
                  </a:cubicBezTo>
                  <a:cubicBezTo>
                    <a:pt x="136" y="4"/>
                    <a:pt x="136" y="4"/>
                    <a:pt x="135" y="4"/>
                  </a:cubicBezTo>
                  <a:cubicBezTo>
                    <a:pt x="135" y="4"/>
                    <a:pt x="134" y="4"/>
                    <a:pt x="134" y="4"/>
                  </a:cubicBezTo>
                  <a:cubicBezTo>
                    <a:pt x="134" y="3"/>
                    <a:pt x="134" y="3"/>
                    <a:pt x="134" y="2"/>
                  </a:cubicBezTo>
                  <a:cubicBezTo>
                    <a:pt x="133" y="2"/>
                    <a:pt x="132" y="2"/>
                    <a:pt x="132" y="2"/>
                  </a:cubicBezTo>
                  <a:cubicBezTo>
                    <a:pt x="131" y="2"/>
                    <a:pt x="131" y="2"/>
                    <a:pt x="130" y="2"/>
                  </a:cubicBezTo>
                  <a:cubicBezTo>
                    <a:pt x="130" y="1"/>
                    <a:pt x="130" y="1"/>
                    <a:pt x="130" y="0"/>
                  </a:cubicBezTo>
                  <a:cubicBezTo>
                    <a:pt x="130" y="0"/>
                    <a:pt x="129" y="0"/>
                    <a:pt x="129" y="0"/>
                  </a:cubicBezTo>
                  <a:cubicBezTo>
                    <a:pt x="129" y="1"/>
                    <a:pt x="129" y="1"/>
                    <a:pt x="129" y="1"/>
                  </a:cubicBezTo>
                  <a:cubicBezTo>
                    <a:pt x="129" y="1"/>
                    <a:pt x="129" y="2"/>
                    <a:pt x="129" y="2"/>
                  </a:cubicBezTo>
                  <a:cubicBezTo>
                    <a:pt x="128" y="2"/>
                    <a:pt x="128" y="2"/>
                    <a:pt x="127" y="2"/>
                  </a:cubicBezTo>
                  <a:cubicBezTo>
                    <a:pt x="127" y="2"/>
                    <a:pt x="126" y="2"/>
                    <a:pt x="126" y="2"/>
                  </a:cubicBezTo>
                  <a:cubicBezTo>
                    <a:pt x="125" y="2"/>
                    <a:pt x="125" y="2"/>
                    <a:pt x="124" y="2"/>
                  </a:cubicBezTo>
                  <a:cubicBezTo>
                    <a:pt x="124" y="2"/>
                    <a:pt x="123" y="2"/>
                    <a:pt x="122" y="2"/>
                  </a:cubicBezTo>
                  <a:cubicBezTo>
                    <a:pt x="122" y="2"/>
                    <a:pt x="121" y="2"/>
                    <a:pt x="121" y="2"/>
                  </a:cubicBezTo>
                  <a:cubicBezTo>
                    <a:pt x="120" y="2"/>
                    <a:pt x="120" y="2"/>
                    <a:pt x="119" y="2"/>
                  </a:cubicBezTo>
                  <a:cubicBezTo>
                    <a:pt x="119" y="2"/>
                    <a:pt x="118" y="2"/>
                    <a:pt x="118" y="2"/>
                  </a:cubicBezTo>
                  <a:cubicBezTo>
                    <a:pt x="118" y="1"/>
                    <a:pt x="118" y="1"/>
                    <a:pt x="118" y="0"/>
                  </a:cubicBezTo>
                  <a:cubicBezTo>
                    <a:pt x="117" y="0"/>
                    <a:pt x="117" y="0"/>
                    <a:pt x="116" y="0"/>
                  </a:cubicBezTo>
                  <a:cubicBezTo>
                    <a:pt x="116" y="0"/>
                    <a:pt x="115" y="0"/>
                    <a:pt x="115" y="0"/>
                  </a:cubicBezTo>
                  <a:cubicBezTo>
                    <a:pt x="114" y="0"/>
                    <a:pt x="114" y="0"/>
                    <a:pt x="113" y="0"/>
                  </a:cubicBezTo>
                  <a:cubicBezTo>
                    <a:pt x="113" y="0"/>
                    <a:pt x="112" y="0"/>
                    <a:pt x="112" y="0"/>
                  </a:cubicBezTo>
                  <a:cubicBezTo>
                    <a:pt x="111" y="0"/>
                    <a:pt x="111" y="0"/>
                    <a:pt x="110" y="0"/>
                  </a:cubicBezTo>
                  <a:cubicBezTo>
                    <a:pt x="110" y="0"/>
                    <a:pt x="109" y="0"/>
                    <a:pt x="108" y="0"/>
                  </a:cubicBezTo>
                  <a:cubicBezTo>
                    <a:pt x="107" y="1"/>
                    <a:pt x="105" y="2"/>
                    <a:pt x="104" y="3"/>
                  </a:cubicBezTo>
                  <a:cubicBezTo>
                    <a:pt x="104" y="4"/>
                    <a:pt x="104" y="4"/>
                    <a:pt x="104" y="4"/>
                  </a:cubicBezTo>
                  <a:cubicBezTo>
                    <a:pt x="104" y="4"/>
                    <a:pt x="104" y="5"/>
                    <a:pt x="104" y="5"/>
                  </a:cubicBezTo>
                  <a:cubicBezTo>
                    <a:pt x="104" y="5"/>
                    <a:pt x="105" y="5"/>
                    <a:pt x="105" y="5"/>
                  </a:cubicBezTo>
                  <a:cubicBezTo>
                    <a:pt x="105" y="6"/>
                    <a:pt x="105" y="6"/>
                    <a:pt x="105" y="7"/>
                  </a:cubicBezTo>
                  <a:cubicBezTo>
                    <a:pt x="105" y="7"/>
                    <a:pt x="104" y="7"/>
                    <a:pt x="104" y="7"/>
                  </a:cubicBezTo>
                  <a:cubicBezTo>
                    <a:pt x="103" y="7"/>
                    <a:pt x="103" y="7"/>
                    <a:pt x="102" y="7"/>
                  </a:cubicBezTo>
                  <a:cubicBezTo>
                    <a:pt x="102" y="6"/>
                    <a:pt x="102" y="6"/>
                    <a:pt x="102" y="5"/>
                  </a:cubicBezTo>
                  <a:cubicBezTo>
                    <a:pt x="101" y="5"/>
                    <a:pt x="101" y="5"/>
                    <a:pt x="101" y="5"/>
                  </a:cubicBezTo>
                  <a:cubicBezTo>
                    <a:pt x="98" y="7"/>
                    <a:pt x="96" y="9"/>
                    <a:pt x="93" y="11"/>
                  </a:cubicBezTo>
                  <a:cubicBezTo>
                    <a:pt x="93" y="12"/>
                    <a:pt x="93" y="12"/>
                    <a:pt x="93" y="12"/>
                  </a:cubicBezTo>
                  <a:cubicBezTo>
                    <a:pt x="93" y="12"/>
                    <a:pt x="93" y="13"/>
                    <a:pt x="93" y="13"/>
                  </a:cubicBezTo>
                  <a:cubicBezTo>
                    <a:pt x="93" y="13"/>
                    <a:pt x="94" y="13"/>
                    <a:pt x="94" y="13"/>
                  </a:cubicBezTo>
                  <a:cubicBezTo>
                    <a:pt x="94" y="14"/>
                    <a:pt x="94" y="14"/>
                    <a:pt x="94" y="15"/>
                  </a:cubicBezTo>
                  <a:cubicBezTo>
                    <a:pt x="95" y="15"/>
                    <a:pt x="95" y="15"/>
                    <a:pt x="96" y="15"/>
                  </a:cubicBezTo>
                  <a:cubicBezTo>
                    <a:pt x="96" y="15"/>
                    <a:pt x="97" y="15"/>
                    <a:pt x="97" y="15"/>
                  </a:cubicBezTo>
                  <a:cubicBezTo>
                    <a:pt x="97" y="15"/>
                    <a:pt x="97" y="16"/>
                    <a:pt x="97" y="17"/>
                  </a:cubicBezTo>
                  <a:cubicBezTo>
                    <a:pt x="98" y="17"/>
                    <a:pt x="98" y="17"/>
                    <a:pt x="99" y="17"/>
                  </a:cubicBezTo>
                  <a:cubicBezTo>
                    <a:pt x="100" y="17"/>
                    <a:pt x="100" y="17"/>
                    <a:pt x="101" y="17"/>
                  </a:cubicBezTo>
                  <a:cubicBezTo>
                    <a:pt x="101" y="17"/>
                    <a:pt x="102" y="17"/>
                    <a:pt x="102" y="17"/>
                  </a:cubicBezTo>
                  <a:cubicBezTo>
                    <a:pt x="102" y="16"/>
                    <a:pt x="102" y="15"/>
                    <a:pt x="102" y="15"/>
                  </a:cubicBezTo>
                  <a:cubicBezTo>
                    <a:pt x="103" y="15"/>
                    <a:pt x="103" y="15"/>
                    <a:pt x="104" y="15"/>
                  </a:cubicBezTo>
                  <a:cubicBezTo>
                    <a:pt x="104" y="15"/>
                    <a:pt x="104" y="16"/>
                    <a:pt x="104" y="17"/>
                  </a:cubicBezTo>
                  <a:cubicBezTo>
                    <a:pt x="103" y="17"/>
                    <a:pt x="103" y="17"/>
                    <a:pt x="102" y="17"/>
                  </a:cubicBezTo>
                  <a:cubicBezTo>
                    <a:pt x="102" y="17"/>
                    <a:pt x="102" y="18"/>
                    <a:pt x="102" y="18"/>
                  </a:cubicBezTo>
                  <a:cubicBezTo>
                    <a:pt x="102" y="18"/>
                    <a:pt x="101" y="18"/>
                    <a:pt x="101" y="18"/>
                  </a:cubicBezTo>
                  <a:cubicBezTo>
                    <a:pt x="101" y="19"/>
                    <a:pt x="101" y="19"/>
                    <a:pt x="101" y="20"/>
                  </a:cubicBezTo>
                  <a:cubicBezTo>
                    <a:pt x="100" y="20"/>
                    <a:pt x="100" y="20"/>
                    <a:pt x="99" y="20"/>
                  </a:cubicBezTo>
                  <a:cubicBezTo>
                    <a:pt x="99" y="20"/>
                    <a:pt x="99" y="21"/>
                    <a:pt x="99" y="21"/>
                  </a:cubicBezTo>
                  <a:cubicBezTo>
                    <a:pt x="98" y="21"/>
                    <a:pt x="98" y="21"/>
                    <a:pt x="97" y="21"/>
                  </a:cubicBezTo>
                  <a:cubicBezTo>
                    <a:pt x="97" y="21"/>
                    <a:pt x="96" y="21"/>
                    <a:pt x="96" y="21"/>
                  </a:cubicBezTo>
                  <a:cubicBezTo>
                    <a:pt x="96" y="22"/>
                    <a:pt x="96" y="22"/>
                    <a:pt x="96" y="23"/>
                  </a:cubicBezTo>
                  <a:cubicBezTo>
                    <a:pt x="95" y="23"/>
                    <a:pt x="95" y="23"/>
                    <a:pt x="94" y="23"/>
                  </a:cubicBezTo>
                  <a:cubicBezTo>
                    <a:pt x="94" y="23"/>
                    <a:pt x="93" y="23"/>
                    <a:pt x="93" y="23"/>
                  </a:cubicBezTo>
                  <a:cubicBezTo>
                    <a:pt x="93" y="22"/>
                    <a:pt x="93" y="22"/>
                    <a:pt x="93" y="21"/>
                  </a:cubicBezTo>
                  <a:cubicBezTo>
                    <a:pt x="92" y="21"/>
                    <a:pt x="92" y="21"/>
                    <a:pt x="91" y="21"/>
                  </a:cubicBezTo>
                  <a:cubicBezTo>
                    <a:pt x="91" y="21"/>
                    <a:pt x="90" y="21"/>
                    <a:pt x="90" y="21"/>
                  </a:cubicBezTo>
                  <a:cubicBezTo>
                    <a:pt x="90" y="21"/>
                    <a:pt x="90" y="20"/>
                    <a:pt x="90" y="20"/>
                  </a:cubicBezTo>
                  <a:cubicBezTo>
                    <a:pt x="90" y="19"/>
                    <a:pt x="90" y="19"/>
                    <a:pt x="90" y="18"/>
                  </a:cubicBezTo>
                  <a:cubicBezTo>
                    <a:pt x="90" y="18"/>
                    <a:pt x="91" y="18"/>
                    <a:pt x="91" y="18"/>
                  </a:cubicBezTo>
                  <a:cubicBezTo>
                    <a:pt x="92" y="18"/>
                    <a:pt x="92" y="18"/>
                    <a:pt x="93" y="18"/>
                  </a:cubicBezTo>
                  <a:cubicBezTo>
                    <a:pt x="93" y="18"/>
                    <a:pt x="93" y="17"/>
                    <a:pt x="93" y="17"/>
                  </a:cubicBezTo>
                  <a:cubicBezTo>
                    <a:pt x="92" y="17"/>
                    <a:pt x="92" y="17"/>
                    <a:pt x="91" y="17"/>
                  </a:cubicBezTo>
                  <a:cubicBezTo>
                    <a:pt x="91" y="16"/>
                    <a:pt x="91" y="15"/>
                    <a:pt x="91" y="15"/>
                  </a:cubicBezTo>
                  <a:cubicBezTo>
                    <a:pt x="91" y="14"/>
                    <a:pt x="91" y="14"/>
                    <a:pt x="91" y="13"/>
                  </a:cubicBezTo>
                  <a:cubicBezTo>
                    <a:pt x="91" y="13"/>
                    <a:pt x="91" y="13"/>
                    <a:pt x="91" y="13"/>
                  </a:cubicBezTo>
                  <a:cubicBezTo>
                    <a:pt x="90" y="13"/>
                    <a:pt x="89" y="14"/>
                    <a:pt x="89" y="15"/>
                  </a:cubicBezTo>
                  <a:cubicBezTo>
                    <a:pt x="90" y="15"/>
                    <a:pt x="90" y="15"/>
                    <a:pt x="90" y="15"/>
                  </a:cubicBezTo>
                  <a:cubicBezTo>
                    <a:pt x="90" y="15"/>
                    <a:pt x="90" y="16"/>
                    <a:pt x="90" y="17"/>
                  </a:cubicBezTo>
                  <a:cubicBezTo>
                    <a:pt x="89" y="17"/>
                    <a:pt x="89" y="17"/>
                    <a:pt x="88" y="17"/>
                  </a:cubicBezTo>
                  <a:cubicBezTo>
                    <a:pt x="88" y="17"/>
                    <a:pt x="88" y="18"/>
                    <a:pt x="88" y="18"/>
                  </a:cubicBezTo>
                  <a:cubicBezTo>
                    <a:pt x="88" y="18"/>
                    <a:pt x="87" y="18"/>
                    <a:pt x="87" y="18"/>
                  </a:cubicBezTo>
                  <a:cubicBezTo>
                    <a:pt x="86" y="18"/>
                    <a:pt x="85" y="18"/>
                    <a:pt x="85" y="18"/>
                  </a:cubicBezTo>
                  <a:cubicBezTo>
                    <a:pt x="85" y="18"/>
                    <a:pt x="85" y="18"/>
                    <a:pt x="85" y="18"/>
                  </a:cubicBezTo>
                  <a:cubicBezTo>
                    <a:pt x="84" y="18"/>
                    <a:pt x="84" y="19"/>
                    <a:pt x="83" y="19"/>
                  </a:cubicBezTo>
                  <a:cubicBezTo>
                    <a:pt x="83" y="20"/>
                    <a:pt x="83" y="20"/>
                    <a:pt x="83" y="20"/>
                  </a:cubicBezTo>
                  <a:cubicBezTo>
                    <a:pt x="83" y="20"/>
                    <a:pt x="83" y="21"/>
                    <a:pt x="83" y="21"/>
                  </a:cubicBezTo>
                  <a:cubicBezTo>
                    <a:pt x="84" y="21"/>
                    <a:pt x="84" y="21"/>
                    <a:pt x="85" y="21"/>
                  </a:cubicBezTo>
                  <a:cubicBezTo>
                    <a:pt x="85" y="22"/>
                    <a:pt x="85" y="22"/>
                    <a:pt x="85" y="23"/>
                  </a:cubicBezTo>
                  <a:cubicBezTo>
                    <a:pt x="85" y="23"/>
                    <a:pt x="85" y="24"/>
                    <a:pt x="85" y="24"/>
                  </a:cubicBezTo>
                  <a:cubicBezTo>
                    <a:pt x="85" y="24"/>
                    <a:pt x="86" y="24"/>
                    <a:pt x="87" y="24"/>
                  </a:cubicBezTo>
                  <a:cubicBezTo>
                    <a:pt x="87" y="24"/>
                    <a:pt x="88" y="24"/>
                    <a:pt x="88" y="24"/>
                  </a:cubicBezTo>
                  <a:cubicBezTo>
                    <a:pt x="88" y="25"/>
                    <a:pt x="88" y="26"/>
                    <a:pt x="88" y="26"/>
                  </a:cubicBezTo>
                  <a:cubicBezTo>
                    <a:pt x="88" y="27"/>
                    <a:pt x="88" y="27"/>
                    <a:pt x="88" y="28"/>
                  </a:cubicBezTo>
                  <a:cubicBezTo>
                    <a:pt x="88" y="28"/>
                    <a:pt x="88" y="29"/>
                    <a:pt x="88" y="29"/>
                  </a:cubicBezTo>
                  <a:cubicBezTo>
                    <a:pt x="88" y="30"/>
                    <a:pt x="88" y="30"/>
                    <a:pt x="88" y="31"/>
                  </a:cubicBezTo>
                  <a:cubicBezTo>
                    <a:pt x="88" y="32"/>
                    <a:pt x="88" y="32"/>
                    <a:pt x="88" y="33"/>
                  </a:cubicBezTo>
                  <a:cubicBezTo>
                    <a:pt x="89" y="33"/>
                    <a:pt x="89" y="33"/>
                    <a:pt x="90" y="33"/>
                  </a:cubicBezTo>
                  <a:cubicBezTo>
                    <a:pt x="90" y="33"/>
                    <a:pt x="90" y="34"/>
                    <a:pt x="90" y="34"/>
                  </a:cubicBezTo>
                  <a:cubicBezTo>
                    <a:pt x="89" y="34"/>
                    <a:pt x="89" y="34"/>
                    <a:pt x="88" y="34"/>
                  </a:cubicBezTo>
                  <a:cubicBezTo>
                    <a:pt x="88" y="34"/>
                    <a:pt x="87" y="34"/>
                    <a:pt x="87" y="34"/>
                  </a:cubicBezTo>
                  <a:cubicBezTo>
                    <a:pt x="86" y="34"/>
                    <a:pt x="85" y="34"/>
                    <a:pt x="85" y="34"/>
                  </a:cubicBezTo>
                  <a:cubicBezTo>
                    <a:pt x="85" y="34"/>
                    <a:pt x="85" y="33"/>
                    <a:pt x="85" y="33"/>
                  </a:cubicBezTo>
                  <a:cubicBezTo>
                    <a:pt x="84" y="33"/>
                    <a:pt x="84" y="33"/>
                    <a:pt x="83" y="33"/>
                  </a:cubicBezTo>
                  <a:cubicBezTo>
                    <a:pt x="83" y="33"/>
                    <a:pt x="82" y="33"/>
                    <a:pt x="82" y="33"/>
                  </a:cubicBezTo>
                  <a:cubicBezTo>
                    <a:pt x="81" y="33"/>
                    <a:pt x="81" y="33"/>
                    <a:pt x="80" y="33"/>
                  </a:cubicBezTo>
                  <a:cubicBezTo>
                    <a:pt x="80" y="33"/>
                    <a:pt x="80" y="34"/>
                    <a:pt x="80" y="34"/>
                  </a:cubicBezTo>
                  <a:cubicBezTo>
                    <a:pt x="80" y="35"/>
                    <a:pt x="80" y="35"/>
                    <a:pt x="80" y="36"/>
                  </a:cubicBezTo>
                  <a:cubicBezTo>
                    <a:pt x="80" y="36"/>
                    <a:pt x="79" y="36"/>
                    <a:pt x="79" y="36"/>
                  </a:cubicBezTo>
                  <a:cubicBezTo>
                    <a:pt x="79" y="36"/>
                    <a:pt x="79" y="37"/>
                    <a:pt x="79" y="37"/>
                  </a:cubicBezTo>
                  <a:cubicBezTo>
                    <a:pt x="79" y="38"/>
                    <a:pt x="79" y="38"/>
                    <a:pt x="79" y="39"/>
                  </a:cubicBezTo>
                  <a:cubicBezTo>
                    <a:pt x="79" y="40"/>
                    <a:pt x="79" y="40"/>
                    <a:pt x="79" y="41"/>
                  </a:cubicBezTo>
                  <a:cubicBezTo>
                    <a:pt x="79" y="41"/>
                    <a:pt x="79" y="42"/>
                    <a:pt x="79" y="42"/>
                  </a:cubicBezTo>
                  <a:cubicBezTo>
                    <a:pt x="78" y="42"/>
                    <a:pt x="78" y="42"/>
                    <a:pt x="77" y="42"/>
                  </a:cubicBezTo>
                  <a:cubicBezTo>
                    <a:pt x="77" y="42"/>
                    <a:pt x="76" y="42"/>
                    <a:pt x="76" y="42"/>
                  </a:cubicBezTo>
                  <a:cubicBezTo>
                    <a:pt x="76" y="43"/>
                    <a:pt x="76" y="43"/>
                    <a:pt x="76" y="44"/>
                  </a:cubicBezTo>
                  <a:cubicBezTo>
                    <a:pt x="75" y="44"/>
                    <a:pt x="75" y="44"/>
                    <a:pt x="74" y="44"/>
                  </a:cubicBezTo>
                  <a:cubicBezTo>
                    <a:pt x="74" y="44"/>
                    <a:pt x="74" y="45"/>
                    <a:pt x="74" y="46"/>
                  </a:cubicBezTo>
                  <a:cubicBezTo>
                    <a:pt x="74" y="46"/>
                    <a:pt x="73" y="46"/>
                    <a:pt x="73" y="46"/>
                  </a:cubicBezTo>
                  <a:cubicBezTo>
                    <a:pt x="73" y="46"/>
                    <a:pt x="73" y="47"/>
                    <a:pt x="73" y="47"/>
                  </a:cubicBezTo>
                  <a:cubicBezTo>
                    <a:pt x="73" y="48"/>
                    <a:pt x="73" y="48"/>
                    <a:pt x="73" y="49"/>
                  </a:cubicBezTo>
                  <a:cubicBezTo>
                    <a:pt x="73" y="49"/>
                    <a:pt x="73" y="50"/>
                    <a:pt x="73" y="50"/>
                  </a:cubicBezTo>
                  <a:cubicBezTo>
                    <a:pt x="73" y="51"/>
                    <a:pt x="73" y="51"/>
                    <a:pt x="73" y="52"/>
                  </a:cubicBezTo>
                  <a:cubicBezTo>
                    <a:pt x="72" y="52"/>
                    <a:pt x="71" y="52"/>
                    <a:pt x="71" y="52"/>
                  </a:cubicBezTo>
                  <a:cubicBezTo>
                    <a:pt x="71" y="51"/>
                    <a:pt x="71" y="51"/>
                    <a:pt x="71" y="50"/>
                  </a:cubicBezTo>
                  <a:cubicBezTo>
                    <a:pt x="70" y="50"/>
                    <a:pt x="70" y="50"/>
                    <a:pt x="69" y="50"/>
                  </a:cubicBezTo>
                  <a:cubicBezTo>
                    <a:pt x="69" y="50"/>
                    <a:pt x="68" y="50"/>
                    <a:pt x="68" y="50"/>
                  </a:cubicBezTo>
                  <a:cubicBezTo>
                    <a:pt x="68" y="51"/>
                    <a:pt x="68" y="51"/>
                    <a:pt x="68" y="52"/>
                  </a:cubicBezTo>
                  <a:cubicBezTo>
                    <a:pt x="67" y="52"/>
                    <a:pt x="67" y="52"/>
                    <a:pt x="66" y="52"/>
                  </a:cubicBezTo>
                  <a:cubicBezTo>
                    <a:pt x="66" y="52"/>
                    <a:pt x="65" y="52"/>
                    <a:pt x="65" y="52"/>
                  </a:cubicBezTo>
                  <a:cubicBezTo>
                    <a:pt x="64" y="52"/>
                    <a:pt x="64" y="52"/>
                    <a:pt x="63" y="52"/>
                  </a:cubicBezTo>
                  <a:cubicBezTo>
                    <a:pt x="63" y="52"/>
                    <a:pt x="62" y="52"/>
                    <a:pt x="61" y="52"/>
                  </a:cubicBezTo>
                  <a:cubicBezTo>
                    <a:pt x="61" y="51"/>
                    <a:pt x="61" y="51"/>
                    <a:pt x="61" y="50"/>
                  </a:cubicBezTo>
                  <a:cubicBezTo>
                    <a:pt x="62" y="50"/>
                    <a:pt x="63" y="50"/>
                    <a:pt x="63" y="50"/>
                  </a:cubicBezTo>
                  <a:cubicBezTo>
                    <a:pt x="64" y="50"/>
                    <a:pt x="64" y="50"/>
                    <a:pt x="65" y="50"/>
                  </a:cubicBezTo>
                  <a:cubicBezTo>
                    <a:pt x="65" y="50"/>
                    <a:pt x="65" y="49"/>
                    <a:pt x="65" y="49"/>
                  </a:cubicBezTo>
                  <a:cubicBezTo>
                    <a:pt x="65" y="48"/>
                    <a:pt x="65" y="48"/>
                    <a:pt x="65" y="47"/>
                  </a:cubicBezTo>
                  <a:cubicBezTo>
                    <a:pt x="65" y="47"/>
                    <a:pt x="65" y="46"/>
                    <a:pt x="65" y="46"/>
                  </a:cubicBezTo>
                  <a:cubicBezTo>
                    <a:pt x="64" y="46"/>
                    <a:pt x="64" y="46"/>
                    <a:pt x="63" y="46"/>
                  </a:cubicBezTo>
                  <a:cubicBezTo>
                    <a:pt x="63" y="45"/>
                    <a:pt x="63" y="44"/>
                    <a:pt x="63" y="44"/>
                  </a:cubicBezTo>
                  <a:cubicBezTo>
                    <a:pt x="63" y="44"/>
                    <a:pt x="62" y="44"/>
                    <a:pt x="61" y="44"/>
                  </a:cubicBezTo>
                  <a:cubicBezTo>
                    <a:pt x="61" y="43"/>
                    <a:pt x="61" y="43"/>
                    <a:pt x="61" y="42"/>
                  </a:cubicBezTo>
                  <a:cubicBezTo>
                    <a:pt x="61" y="42"/>
                    <a:pt x="61" y="41"/>
                    <a:pt x="61" y="41"/>
                  </a:cubicBezTo>
                  <a:cubicBezTo>
                    <a:pt x="61" y="41"/>
                    <a:pt x="61" y="41"/>
                    <a:pt x="61" y="41"/>
                  </a:cubicBezTo>
                  <a:cubicBezTo>
                    <a:pt x="59" y="44"/>
                    <a:pt x="56" y="47"/>
                    <a:pt x="54" y="50"/>
                  </a:cubicBezTo>
                  <a:cubicBezTo>
                    <a:pt x="54" y="50"/>
                    <a:pt x="54" y="50"/>
                    <a:pt x="54" y="50"/>
                  </a:cubicBezTo>
                  <a:cubicBezTo>
                    <a:pt x="53" y="50"/>
                    <a:pt x="53" y="50"/>
                    <a:pt x="53" y="50"/>
                  </a:cubicBezTo>
                  <a:cubicBezTo>
                    <a:pt x="20" y="91"/>
                    <a:pt x="0" y="143"/>
                    <a:pt x="0" y="200"/>
                  </a:cubicBezTo>
                  <a:cubicBezTo>
                    <a:pt x="0" y="209"/>
                    <a:pt x="1" y="219"/>
                    <a:pt x="2" y="228"/>
                  </a:cubicBezTo>
                  <a:cubicBezTo>
                    <a:pt x="2" y="228"/>
                    <a:pt x="2" y="228"/>
                    <a:pt x="2" y="228"/>
                  </a:cubicBezTo>
                  <a:cubicBezTo>
                    <a:pt x="3" y="228"/>
                    <a:pt x="3" y="228"/>
                    <a:pt x="4" y="228"/>
                  </a:cubicBezTo>
                  <a:cubicBezTo>
                    <a:pt x="4" y="228"/>
                    <a:pt x="4" y="229"/>
                    <a:pt x="4" y="229"/>
                  </a:cubicBezTo>
                  <a:cubicBezTo>
                    <a:pt x="4" y="229"/>
                    <a:pt x="5" y="229"/>
                    <a:pt x="5" y="229"/>
                  </a:cubicBezTo>
                  <a:cubicBezTo>
                    <a:pt x="5" y="230"/>
                    <a:pt x="5" y="230"/>
                    <a:pt x="5" y="231"/>
                  </a:cubicBezTo>
                  <a:cubicBezTo>
                    <a:pt x="6" y="231"/>
                    <a:pt x="6" y="231"/>
                    <a:pt x="7" y="231"/>
                  </a:cubicBezTo>
                  <a:cubicBezTo>
                    <a:pt x="7" y="231"/>
                    <a:pt x="8" y="231"/>
                    <a:pt x="8" y="231"/>
                  </a:cubicBezTo>
                  <a:cubicBezTo>
                    <a:pt x="8" y="231"/>
                    <a:pt x="8" y="232"/>
                    <a:pt x="8" y="233"/>
                  </a:cubicBezTo>
                  <a:cubicBezTo>
                    <a:pt x="9" y="233"/>
                    <a:pt x="9" y="233"/>
                    <a:pt x="10" y="233"/>
                  </a:cubicBezTo>
                  <a:cubicBezTo>
                    <a:pt x="10" y="233"/>
                    <a:pt x="11" y="233"/>
                    <a:pt x="11" y="233"/>
                  </a:cubicBezTo>
                  <a:cubicBezTo>
                    <a:pt x="11" y="233"/>
                    <a:pt x="11" y="234"/>
                    <a:pt x="11" y="234"/>
                  </a:cubicBezTo>
                  <a:cubicBezTo>
                    <a:pt x="12" y="234"/>
                    <a:pt x="12" y="234"/>
                    <a:pt x="13" y="234"/>
                  </a:cubicBezTo>
                  <a:cubicBezTo>
                    <a:pt x="13" y="234"/>
                    <a:pt x="14" y="234"/>
                    <a:pt x="14" y="234"/>
                  </a:cubicBezTo>
                  <a:cubicBezTo>
                    <a:pt x="15" y="234"/>
                    <a:pt x="16" y="234"/>
                    <a:pt x="16" y="234"/>
                  </a:cubicBezTo>
                  <a:cubicBezTo>
                    <a:pt x="17" y="234"/>
                    <a:pt x="17" y="234"/>
                    <a:pt x="18" y="234"/>
                  </a:cubicBezTo>
                  <a:cubicBezTo>
                    <a:pt x="18" y="234"/>
                    <a:pt x="18" y="233"/>
                    <a:pt x="18" y="233"/>
                  </a:cubicBezTo>
                  <a:cubicBezTo>
                    <a:pt x="18" y="233"/>
                    <a:pt x="19" y="233"/>
                    <a:pt x="19" y="233"/>
                  </a:cubicBezTo>
                  <a:cubicBezTo>
                    <a:pt x="19" y="233"/>
                    <a:pt x="19" y="234"/>
                    <a:pt x="19" y="234"/>
                  </a:cubicBezTo>
                  <a:cubicBezTo>
                    <a:pt x="20" y="234"/>
                    <a:pt x="20" y="234"/>
                    <a:pt x="21" y="234"/>
                  </a:cubicBezTo>
                  <a:cubicBezTo>
                    <a:pt x="21" y="235"/>
                    <a:pt x="21" y="235"/>
                    <a:pt x="21" y="236"/>
                  </a:cubicBezTo>
                  <a:cubicBezTo>
                    <a:pt x="21" y="236"/>
                    <a:pt x="22" y="236"/>
                    <a:pt x="22" y="236"/>
                  </a:cubicBezTo>
                  <a:cubicBezTo>
                    <a:pt x="22" y="236"/>
                    <a:pt x="22" y="237"/>
                    <a:pt x="22" y="237"/>
                  </a:cubicBezTo>
                  <a:cubicBezTo>
                    <a:pt x="23" y="237"/>
                    <a:pt x="23" y="237"/>
                    <a:pt x="24" y="237"/>
                  </a:cubicBezTo>
                  <a:cubicBezTo>
                    <a:pt x="24" y="238"/>
                    <a:pt x="24" y="239"/>
                    <a:pt x="24" y="239"/>
                  </a:cubicBezTo>
                  <a:cubicBezTo>
                    <a:pt x="24" y="240"/>
                    <a:pt x="24" y="240"/>
                    <a:pt x="24" y="241"/>
                  </a:cubicBezTo>
                  <a:cubicBezTo>
                    <a:pt x="24" y="241"/>
                    <a:pt x="25" y="241"/>
                    <a:pt x="26" y="241"/>
                  </a:cubicBezTo>
                  <a:cubicBezTo>
                    <a:pt x="26" y="241"/>
                    <a:pt x="27" y="241"/>
                    <a:pt x="27" y="241"/>
                  </a:cubicBezTo>
                  <a:cubicBezTo>
                    <a:pt x="28" y="241"/>
                    <a:pt x="28" y="241"/>
                    <a:pt x="29" y="241"/>
                  </a:cubicBezTo>
                  <a:cubicBezTo>
                    <a:pt x="29" y="241"/>
                    <a:pt x="30" y="241"/>
                    <a:pt x="30" y="241"/>
                  </a:cubicBezTo>
                  <a:cubicBezTo>
                    <a:pt x="30" y="241"/>
                    <a:pt x="30" y="242"/>
                    <a:pt x="30" y="242"/>
                  </a:cubicBezTo>
                  <a:cubicBezTo>
                    <a:pt x="31" y="242"/>
                    <a:pt x="31" y="242"/>
                    <a:pt x="32" y="242"/>
                  </a:cubicBezTo>
                  <a:cubicBezTo>
                    <a:pt x="32" y="242"/>
                    <a:pt x="33" y="242"/>
                    <a:pt x="33" y="242"/>
                  </a:cubicBezTo>
                  <a:cubicBezTo>
                    <a:pt x="33" y="243"/>
                    <a:pt x="33" y="243"/>
                    <a:pt x="33" y="244"/>
                  </a:cubicBezTo>
                  <a:cubicBezTo>
                    <a:pt x="34" y="244"/>
                    <a:pt x="34" y="244"/>
                    <a:pt x="35" y="244"/>
                  </a:cubicBezTo>
                  <a:cubicBezTo>
                    <a:pt x="35" y="244"/>
                    <a:pt x="35" y="245"/>
                    <a:pt x="35" y="245"/>
                  </a:cubicBezTo>
                  <a:cubicBezTo>
                    <a:pt x="35" y="245"/>
                    <a:pt x="36" y="245"/>
                    <a:pt x="36" y="245"/>
                  </a:cubicBezTo>
                  <a:cubicBezTo>
                    <a:pt x="36" y="246"/>
                    <a:pt x="36" y="247"/>
                    <a:pt x="36" y="247"/>
                  </a:cubicBezTo>
                  <a:cubicBezTo>
                    <a:pt x="37" y="247"/>
                    <a:pt x="37" y="247"/>
                    <a:pt x="38" y="247"/>
                  </a:cubicBezTo>
                  <a:cubicBezTo>
                    <a:pt x="38" y="248"/>
                    <a:pt x="38" y="248"/>
                    <a:pt x="38" y="249"/>
                  </a:cubicBezTo>
                  <a:cubicBezTo>
                    <a:pt x="38" y="249"/>
                    <a:pt x="38" y="250"/>
                    <a:pt x="38" y="250"/>
                  </a:cubicBezTo>
                  <a:cubicBezTo>
                    <a:pt x="38" y="251"/>
                    <a:pt x="38" y="251"/>
                    <a:pt x="38" y="252"/>
                  </a:cubicBezTo>
                  <a:cubicBezTo>
                    <a:pt x="39" y="252"/>
                    <a:pt x="39" y="252"/>
                    <a:pt x="40" y="252"/>
                  </a:cubicBezTo>
                  <a:cubicBezTo>
                    <a:pt x="40" y="252"/>
                    <a:pt x="40" y="253"/>
                    <a:pt x="40" y="254"/>
                  </a:cubicBezTo>
                  <a:cubicBezTo>
                    <a:pt x="40" y="254"/>
                    <a:pt x="41" y="254"/>
                    <a:pt x="41" y="254"/>
                  </a:cubicBezTo>
                  <a:cubicBezTo>
                    <a:pt x="41" y="254"/>
                    <a:pt x="41" y="255"/>
                    <a:pt x="41" y="255"/>
                  </a:cubicBezTo>
                  <a:cubicBezTo>
                    <a:pt x="42" y="255"/>
                    <a:pt x="42" y="255"/>
                    <a:pt x="43" y="255"/>
                  </a:cubicBezTo>
                  <a:cubicBezTo>
                    <a:pt x="43" y="256"/>
                    <a:pt x="43" y="256"/>
                    <a:pt x="43" y="257"/>
                  </a:cubicBezTo>
                  <a:cubicBezTo>
                    <a:pt x="43" y="257"/>
                    <a:pt x="44" y="257"/>
                    <a:pt x="44" y="257"/>
                  </a:cubicBezTo>
                  <a:cubicBezTo>
                    <a:pt x="45" y="257"/>
                    <a:pt x="45" y="257"/>
                    <a:pt x="46" y="257"/>
                  </a:cubicBezTo>
                  <a:cubicBezTo>
                    <a:pt x="46" y="257"/>
                    <a:pt x="47" y="257"/>
                    <a:pt x="47" y="257"/>
                  </a:cubicBezTo>
                  <a:cubicBezTo>
                    <a:pt x="47" y="257"/>
                    <a:pt x="47" y="258"/>
                    <a:pt x="47" y="258"/>
                  </a:cubicBezTo>
                  <a:cubicBezTo>
                    <a:pt x="48" y="258"/>
                    <a:pt x="48" y="258"/>
                    <a:pt x="49" y="258"/>
                  </a:cubicBezTo>
                  <a:cubicBezTo>
                    <a:pt x="49" y="259"/>
                    <a:pt x="49" y="259"/>
                    <a:pt x="49" y="260"/>
                  </a:cubicBezTo>
                  <a:cubicBezTo>
                    <a:pt x="50" y="260"/>
                    <a:pt x="50" y="260"/>
                    <a:pt x="51" y="260"/>
                  </a:cubicBezTo>
                  <a:cubicBezTo>
                    <a:pt x="51" y="259"/>
                    <a:pt x="51" y="259"/>
                    <a:pt x="51" y="258"/>
                  </a:cubicBezTo>
                  <a:cubicBezTo>
                    <a:pt x="51" y="258"/>
                    <a:pt x="52" y="258"/>
                    <a:pt x="52" y="258"/>
                  </a:cubicBezTo>
                  <a:cubicBezTo>
                    <a:pt x="52" y="258"/>
                    <a:pt x="52" y="257"/>
                    <a:pt x="52" y="257"/>
                  </a:cubicBezTo>
                  <a:cubicBezTo>
                    <a:pt x="52" y="256"/>
                    <a:pt x="52" y="256"/>
                    <a:pt x="52" y="255"/>
                  </a:cubicBezTo>
                  <a:cubicBezTo>
                    <a:pt x="53" y="255"/>
                    <a:pt x="53" y="255"/>
                    <a:pt x="54" y="255"/>
                  </a:cubicBezTo>
                  <a:cubicBezTo>
                    <a:pt x="54" y="255"/>
                    <a:pt x="55" y="255"/>
                    <a:pt x="55" y="255"/>
                  </a:cubicBezTo>
                  <a:cubicBezTo>
                    <a:pt x="55" y="256"/>
                    <a:pt x="55" y="256"/>
                    <a:pt x="55" y="257"/>
                  </a:cubicBezTo>
                  <a:cubicBezTo>
                    <a:pt x="56" y="257"/>
                    <a:pt x="56" y="257"/>
                    <a:pt x="57" y="257"/>
                  </a:cubicBezTo>
                  <a:cubicBezTo>
                    <a:pt x="57" y="257"/>
                    <a:pt x="57" y="258"/>
                    <a:pt x="57" y="258"/>
                  </a:cubicBezTo>
                  <a:cubicBezTo>
                    <a:pt x="57" y="259"/>
                    <a:pt x="57" y="259"/>
                    <a:pt x="57" y="260"/>
                  </a:cubicBezTo>
                  <a:cubicBezTo>
                    <a:pt x="57" y="260"/>
                    <a:pt x="57" y="261"/>
                    <a:pt x="57" y="262"/>
                  </a:cubicBezTo>
                  <a:cubicBezTo>
                    <a:pt x="57" y="262"/>
                    <a:pt x="57" y="263"/>
                    <a:pt x="57" y="263"/>
                  </a:cubicBezTo>
                  <a:cubicBezTo>
                    <a:pt x="57" y="264"/>
                    <a:pt x="57" y="264"/>
                    <a:pt x="57" y="265"/>
                  </a:cubicBezTo>
                  <a:cubicBezTo>
                    <a:pt x="57" y="265"/>
                    <a:pt x="57" y="266"/>
                    <a:pt x="57" y="266"/>
                  </a:cubicBezTo>
                  <a:cubicBezTo>
                    <a:pt x="57" y="267"/>
                    <a:pt x="57" y="268"/>
                    <a:pt x="57" y="268"/>
                  </a:cubicBezTo>
                  <a:cubicBezTo>
                    <a:pt x="57" y="269"/>
                    <a:pt x="57" y="269"/>
                    <a:pt x="57" y="270"/>
                  </a:cubicBezTo>
                  <a:cubicBezTo>
                    <a:pt x="57" y="270"/>
                    <a:pt x="57" y="271"/>
                    <a:pt x="57" y="271"/>
                  </a:cubicBezTo>
                  <a:cubicBezTo>
                    <a:pt x="56" y="271"/>
                    <a:pt x="56" y="271"/>
                    <a:pt x="55" y="271"/>
                  </a:cubicBezTo>
                  <a:cubicBezTo>
                    <a:pt x="55" y="272"/>
                    <a:pt x="55" y="272"/>
                    <a:pt x="55" y="273"/>
                  </a:cubicBezTo>
                  <a:cubicBezTo>
                    <a:pt x="55" y="273"/>
                    <a:pt x="54" y="273"/>
                    <a:pt x="54" y="273"/>
                  </a:cubicBezTo>
                  <a:cubicBezTo>
                    <a:pt x="54" y="273"/>
                    <a:pt x="54" y="274"/>
                    <a:pt x="54" y="274"/>
                  </a:cubicBezTo>
                  <a:cubicBezTo>
                    <a:pt x="53" y="274"/>
                    <a:pt x="53" y="274"/>
                    <a:pt x="52" y="274"/>
                  </a:cubicBezTo>
                  <a:cubicBezTo>
                    <a:pt x="52" y="275"/>
                    <a:pt x="52" y="276"/>
                    <a:pt x="52" y="276"/>
                  </a:cubicBezTo>
                  <a:cubicBezTo>
                    <a:pt x="52" y="276"/>
                    <a:pt x="51" y="276"/>
                    <a:pt x="51" y="276"/>
                  </a:cubicBezTo>
                  <a:cubicBezTo>
                    <a:pt x="51" y="277"/>
                    <a:pt x="51" y="277"/>
                    <a:pt x="51" y="278"/>
                  </a:cubicBezTo>
                  <a:cubicBezTo>
                    <a:pt x="50" y="278"/>
                    <a:pt x="50" y="278"/>
                    <a:pt x="49" y="278"/>
                  </a:cubicBezTo>
                  <a:cubicBezTo>
                    <a:pt x="49" y="278"/>
                    <a:pt x="49" y="279"/>
                    <a:pt x="49" y="279"/>
                  </a:cubicBezTo>
                  <a:cubicBezTo>
                    <a:pt x="49" y="280"/>
                    <a:pt x="49" y="280"/>
                    <a:pt x="49" y="281"/>
                  </a:cubicBezTo>
                  <a:cubicBezTo>
                    <a:pt x="49" y="281"/>
                    <a:pt x="49" y="282"/>
                    <a:pt x="49" y="283"/>
                  </a:cubicBezTo>
                  <a:cubicBezTo>
                    <a:pt x="49" y="283"/>
                    <a:pt x="49" y="284"/>
                    <a:pt x="49" y="284"/>
                  </a:cubicBezTo>
                  <a:cubicBezTo>
                    <a:pt x="49" y="285"/>
                    <a:pt x="49" y="285"/>
                    <a:pt x="49" y="286"/>
                  </a:cubicBezTo>
                  <a:cubicBezTo>
                    <a:pt x="49" y="286"/>
                    <a:pt x="49" y="287"/>
                    <a:pt x="49" y="287"/>
                  </a:cubicBezTo>
                  <a:cubicBezTo>
                    <a:pt x="49" y="288"/>
                    <a:pt x="49" y="288"/>
                    <a:pt x="49" y="289"/>
                  </a:cubicBezTo>
                  <a:cubicBezTo>
                    <a:pt x="48" y="289"/>
                    <a:pt x="48" y="289"/>
                    <a:pt x="47" y="289"/>
                  </a:cubicBezTo>
                  <a:cubicBezTo>
                    <a:pt x="47" y="290"/>
                    <a:pt x="47" y="290"/>
                    <a:pt x="47" y="291"/>
                  </a:cubicBezTo>
                  <a:cubicBezTo>
                    <a:pt x="47" y="291"/>
                    <a:pt x="47" y="292"/>
                    <a:pt x="47" y="292"/>
                  </a:cubicBezTo>
                  <a:cubicBezTo>
                    <a:pt x="47" y="293"/>
                    <a:pt x="47" y="293"/>
                    <a:pt x="47" y="294"/>
                  </a:cubicBezTo>
                  <a:cubicBezTo>
                    <a:pt x="48" y="294"/>
                    <a:pt x="48" y="294"/>
                    <a:pt x="49" y="294"/>
                  </a:cubicBezTo>
                  <a:cubicBezTo>
                    <a:pt x="49" y="294"/>
                    <a:pt x="49" y="295"/>
                    <a:pt x="49" y="295"/>
                  </a:cubicBezTo>
                  <a:cubicBezTo>
                    <a:pt x="49" y="296"/>
                    <a:pt x="49" y="297"/>
                    <a:pt x="49" y="297"/>
                  </a:cubicBezTo>
                  <a:cubicBezTo>
                    <a:pt x="50" y="297"/>
                    <a:pt x="50" y="297"/>
                    <a:pt x="51" y="297"/>
                  </a:cubicBezTo>
                  <a:cubicBezTo>
                    <a:pt x="51" y="297"/>
                    <a:pt x="52" y="297"/>
                    <a:pt x="52" y="297"/>
                  </a:cubicBezTo>
                  <a:cubicBezTo>
                    <a:pt x="52" y="298"/>
                    <a:pt x="52" y="298"/>
                    <a:pt x="52" y="299"/>
                  </a:cubicBezTo>
                  <a:cubicBezTo>
                    <a:pt x="52" y="299"/>
                    <a:pt x="52" y="300"/>
                    <a:pt x="52" y="300"/>
                  </a:cubicBezTo>
                  <a:cubicBezTo>
                    <a:pt x="53" y="300"/>
                    <a:pt x="53" y="300"/>
                    <a:pt x="54" y="300"/>
                  </a:cubicBezTo>
                  <a:cubicBezTo>
                    <a:pt x="54" y="301"/>
                    <a:pt x="54" y="301"/>
                    <a:pt x="54" y="302"/>
                  </a:cubicBezTo>
                  <a:cubicBezTo>
                    <a:pt x="54" y="303"/>
                    <a:pt x="54" y="303"/>
                    <a:pt x="54" y="304"/>
                  </a:cubicBezTo>
                  <a:cubicBezTo>
                    <a:pt x="54" y="304"/>
                    <a:pt x="55" y="304"/>
                    <a:pt x="55" y="304"/>
                  </a:cubicBezTo>
                  <a:cubicBezTo>
                    <a:pt x="55" y="304"/>
                    <a:pt x="55" y="305"/>
                    <a:pt x="55" y="305"/>
                  </a:cubicBezTo>
                  <a:cubicBezTo>
                    <a:pt x="55" y="306"/>
                    <a:pt x="55" y="306"/>
                    <a:pt x="55" y="307"/>
                  </a:cubicBezTo>
                  <a:cubicBezTo>
                    <a:pt x="56" y="307"/>
                    <a:pt x="56" y="307"/>
                    <a:pt x="57" y="307"/>
                  </a:cubicBezTo>
                  <a:cubicBezTo>
                    <a:pt x="57" y="307"/>
                    <a:pt x="57" y="308"/>
                    <a:pt x="57" y="308"/>
                  </a:cubicBezTo>
                  <a:cubicBezTo>
                    <a:pt x="57" y="309"/>
                    <a:pt x="57" y="309"/>
                    <a:pt x="57" y="310"/>
                  </a:cubicBezTo>
                  <a:cubicBezTo>
                    <a:pt x="57" y="310"/>
                    <a:pt x="58" y="310"/>
                    <a:pt x="58" y="310"/>
                  </a:cubicBezTo>
                  <a:cubicBezTo>
                    <a:pt x="58" y="310"/>
                    <a:pt x="58" y="311"/>
                    <a:pt x="58" y="312"/>
                  </a:cubicBezTo>
                  <a:cubicBezTo>
                    <a:pt x="59" y="312"/>
                    <a:pt x="59" y="312"/>
                    <a:pt x="60" y="312"/>
                  </a:cubicBezTo>
                  <a:cubicBezTo>
                    <a:pt x="60" y="312"/>
                    <a:pt x="60" y="313"/>
                    <a:pt x="60" y="313"/>
                  </a:cubicBezTo>
                  <a:cubicBezTo>
                    <a:pt x="60" y="314"/>
                    <a:pt x="60" y="314"/>
                    <a:pt x="60" y="315"/>
                  </a:cubicBezTo>
                  <a:cubicBezTo>
                    <a:pt x="60" y="315"/>
                    <a:pt x="60" y="316"/>
                    <a:pt x="60" y="317"/>
                  </a:cubicBezTo>
                  <a:cubicBezTo>
                    <a:pt x="60" y="317"/>
                    <a:pt x="61" y="317"/>
                    <a:pt x="61" y="317"/>
                  </a:cubicBezTo>
                  <a:cubicBezTo>
                    <a:pt x="61" y="317"/>
                    <a:pt x="61" y="318"/>
                    <a:pt x="61" y="318"/>
                  </a:cubicBezTo>
                  <a:cubicBezTo>
                    <a:pt x="62" y="318"/>
                    <a:pt x="63" y="318"/>
                    <a:pt x="63" y="318"/>
                  </a:cubicBezTo>
                  <a:cubicBezTo>
                    <a:pt x="63" y="319"/>
                    <a:pt x="63" y="319"/>
                    <a:pt x="63" y="320"/>
                  </a:cubicBezTo>
                  <a:cubicBezTo>
                    <a:pt x="63" y="320"/>
                    <a:pt x="63" y="321"/>
                    <a:pt x="63" y="321"/>
                  </a:cubicBezTo>
                  <a:cubicBezTo>
                    <a:pt x="64" y="321"/>
                    <a:pt x="64" y="321"/>
                    <a:pt x="65" y="321"/>
                  </a:cubicBezTo>
                  <a:cubicBezTo>
                    <a:pt x="65" y="322"/>
                    <a:pt x="65" y="322"/>
                    <a:pt x="65" y="323"/>
                  </a:cubicBezTo>
                  <a:cubicBezTo>
                    <a:pt x="65" y="323"/>
                    <a:pt x="66" y="323"/>
                    <a:pt x="66" y="323"/>
                  </a:cubicBezTo>
                  <a:cubicBezTo>
                    <a:pt x="67" y="323"/>
                    <a:pt x="67" y="323"/>
                    <a:pt x="68" y="323"/>
                  </a:cubicBezTo>
                  <a:cubicBezTo>
                    <a:pt x="68" y="323"/>
                    <a:pt x="69" y="323"/>
                    <a:pt x="69" y="323"/>
                  </a:cubicBezTo>
                  <a:cubicBezTo>
                    <a:pt x="69" y="323"/>
                    <a:pt x="69" y="324"/>
                    <a:pt x="69" y="324"/>
                  </a:cubicBezTo>
                  <a:cubicBezTo>
                    <a:pt x="70" y="324"/>
                    <a:pt x="70" y="324"/>
                    <a:pt x="71" y="324"/>
                  </a:cubicBezTo>
                  <a:cubicBezTo>
                    <a:pt x="71" y="324"/>
                    <a:pt x="72" y="324"/>
                    <a:pt x="73" y="324"/>
                  </a:cubicBezTo>
                  <a:cubicBezTo>
                    <a:pt x="73" y="325"/>
                    <a:pt x="73" y="326"/>
                    <a:pt x="73" y="326"/>
                  </a:cubicBezTo>
                  <a:cubicBezTo>
                    <a:pt x="73" y="326"/>
                    <a:pt x="74" y="326"/>
                    <a:pt x="74" y="326"/>
                  </a:cubicBezTo>
                  <a:cubicBezTo>
                    <a:pt x="74" y="327"/>
                    <a:pt x="74" y="327"/>
                    <a:pt x="74" y="328"/>
                  </a:cubicBezTo>
                  <a:cubicBezTo>
                    <a:pt x="75" y="328"/>
                    <a:pt x="75" y="328"/>
                    <a:pt x="76" y="328"/>
                  </a:cubicBezTo>
                  <a:cubicBezTo>
                    <a:pt x="76" y="328"/>
                    <a:pt x="76" y="329"/>
                    <a:pt x="76" y="329"/>
                  </a:cubicBezTo>
                  <a:cubicBezTo>
                    <a:pt x="76" y="329"/>
                    <a:pt x="77" y="329"/>
                    <a:pt x="77" y="329"/>
                  </a:cubicBezTo>
                  <a:cubicBezTo>
                    <a:pt x="77" y="330"/>
                    <a:pt x="77" y="330"/>
                    <a:pt x="77" y="331"/>
                  </a:cubicBezTo>
                  <a:cubicBezTo>
                    <a:pt x="77" y="332"/>
                    <a:pt x="77" y="332"/>
                    <a:pt x="77" y="333"/>
                  </a:cubicBezTo>
                  <a:cubicBezTo>
                    <a:pt x="77" y="333"/>
                    <a:pt x="77" y="334"/>
                    <a:pt x="77" y="334"/>
                  </a:cubicBezTo>
                  <a:cubicBezTo>
                    <a:pt x="77" y="335"/>
                    <a:pt x="77" y="335"/>
                    <a:pt x="77" y="336"/>
                  </a:cubicBezTo>
                  <a:cubicBezTo>
                    <a:pt x="77" y="336"/>
                    <a:pt x="77" y="337"/>
                    <a:pt x="77" y="337"/>
                  </a:cubicBezTo>
                  <a:cubicBezTo>
                    <a:pt x="78" y="337"/>
                    <a:pt x="78" y="337"/>
                    <a:pt x="79" y="337"/>
                  </a:cubicBezTo>
                  <a:cubicBezTo>
                    <a:pt x="79" y="338"/>
                    <a:pt x="79" y="338"/>
                    <a:pt x="79" y="339"/>
                  </a:cubicBezTo>
                  <a:cubicBezTo>
                    <a:pt x="79" y="340"/>
                    <a:pt x="79" y="340"/>
                    <a:pt x="79" y="341"/>
                  </a:cubicBezTo>
                  <a:cubicBezTo>
                    <a:pt x="78" y="341"/>
                    <a:pt x="78" y="341"/>
                    <a:pt x="77" y="341"/>
                  </a:cubicBezTo>
                  <a:cubicBezTo>
                    <a:pt x="77" y="341"/>
                    <a:pt x="77" y="342"/>
                    <a:pt x="77" y="342"/>
                  </a:cubicBezTo>
                  <a:cubicBezTo>
                    <a:pt x="77" y="343"/>
                    <a:pt x="77" y="343"/>
                    <a:pt x="77" y="344"/>
                  </a:cubicBezTo>
                  <a:cubicBezTo>
                    <a:pt x="78" y="344"/>
                    <a:pt x="78" y="344"/>
                    <a:pt x="79" y="344"/>
                  </a:cubicBezTo>
                  <a:cubicBezTo>
                    <a:pt x="79" y="344"/>
                    <a:pt x="79" y="345"/>
                    <a:pt x="79" y="346"/>
                  </a:cubicBezTo>
                  <a:cubicBezTo>
                    <a:pt x="79" y="346"/>
                    <a:pt x="79" y="347"/>
                    <a:pt x="79" y="347"/>
                  </a:cubicBezTo>
                  <a:cubicBezTo>
                    <a:pt x="79" y="348"/>
                    <a:pt x="79" y="348"/>
                    <a:pt x="79" y="349"/>
                  </a:cubicBezTo>
                  <a:cubicBezTo>
                    <a:pt x="78" y="349"/>
                    <a:pt x="78" y="349"/>
                    <a:pt x="77" y="349"/>
                  </a:cubicBezTo>
                  <a:cubicBezTo>
                    <a:pt x="77" y="349"/>
                    <a:pt x="77" y="350"/>
                    <a:pt x="77" y="350"/>
                  </a:cubicBezTo>
                  <a:cubicBezTo>
                    <a:pt x="78" y="350"/>
                    <a:pt x="78" y="350"/>
                    <a:pt x="79" y="350"/>
                  </a:cubicBezTo>
                  <a:cubicBezTo>
                    <a:pt x="79" y="351"/>
                    <a:pt x="79" y="351"/>
                    <a:pt x="79" y="352"/>
                  </a:cubicBezTo>
                  <a:cubicBezTo>
                    <a:pt x="79" y="352"/>
                    <a:pt x="79" y="353"/>
                    <a:pt x="79" y="353"/>
                  </a:cubicBezTo>
                  <a:cubicBezTo>
                    <a:pt x="79" y="354"/>
                    <a:pt x="79" y="355"/>
                    <a:pt x="79" y="355"/>
                  </a:cubicBezTo>
                  <a:cubicBezTo>
                    <a:pt x="79" y="356"/>
                    <a:pt x="79" y="356"/>
                    <a:pt x="79" y="357"/>
                  </a:cubicBezTo>
                  <a:cubicBezTo>
                    <a:pt x="79" y="357"/>
                    <a:pt x="79" y="358"/>
                    <a:pt x="79" y="358"/>
                  </a:cubicBezTo>
                  <a:cubicBezTo>
                    <a:pt x="79" y="359"/>
                    <a:pt x="79" y="359"/>
                    <a:pt x="79" y="360"/>
                  </a:cubicBezTo>
                  <a:cubicBezTo>
                    <a:pt x="79" y="361"/>
                    <a:pt x="79" y="361"/>
                    <a:pt x="79" y="362"/>
                  </a:cubicBezTo>
                  <a:cubicBezTo>
                    <a:pt x="79" y="362"/>
                    <a:pt x="79" y="363"/>
                    <a:pt x="79" y="363"/>
                  </a:cubicBezTo>
                  <a:cubicBezTo>
                    <a:pt x="79" y="364"/>
                    <a:pt x="79" y="364"/>
                    <a:pt x="79" y="365"/>
                  </a:cubicBezTo>
                  <a:cubicBezTo>
                    <a:pt x="79" y="365"/>
                    <a:pt x="79" y="366"/>
                    <a:pt x="79" y="366"/>
                  </a:cubicBezTo>
                  <a:cubicBezTo>
                    <a:pt x="79" y="366"/>
                    <a:pt x="80" y="366"/>
                    <a:pt x="80" y="366"/>
                  </a:cubicBezTo>
                  <a:cubicBezTo>
                    <a:pt x="80" y="367"/>
                    <a:pt x="80" y="367"/>
                    <a:pt x="80" y="368"/>
                  </a:cubicBezTo>
                  <a:cubicBezTo>
                    <a:pt x="80" y="369"/>
                    <a:pt x="80" y="369"/>
                    <a:pt x="80" y="370"/>
                  </a:cubicBezTo>
                  <a:cubicBezTo>
                    <a:pt x="80" y="370"/>
                    <a:pt x="80" y="371"/>
                    <a:pt x="80" y="371"/>
                  </a:cubicBezTo>
                  <a:cubicBezTo>
                    <a:pt x="80" y="372"/>
                    <a:pt x="80" y="372"/>
                    <a:pt x="80" y="373"/>
                  </a:cubicBezTo>
                  <a:cubicBezTo>
                    <a:pt x="80" y="373"/>
                    <a:pt x="80" y="374"/>
                    <a:pt x="80" y="375"/>
                  </a:cubicBezTo>
                  <a:cubicBezTo>
                    <a:pt x="80" y="375"/>
                    <a:pt x="80" y="376"/>
                    <a:pt x="80" y="376"/>
                  </a:cubicBezTo>
                  <a:cubicBezTo>
                    <a:pt x="80" y="376"/>
                    <a:pt x="79" y="376"/>
                    <a:pt x="79" y="376"/>
                  </a:cubicBezTo>
                  <a:cubicBezTo>
                    <a:pt x="79" y="377"/>
                    <a:pt x="79" y="377"/>
                    <a:pt x="79" y="377"/>
                  </a:cubicBezTo>
                  <a:cubicBezTo>
                    <a:pt x="87" y="384"/>
                    <a:pt x="95" y="391"/>
                    <a:pt x="104" y="397"/>
                  </a:cubicBezTo>
                  <a:cubicBezTo>
                    <a:pt x="104" y="396"/>
                    <a:pt x="104" y="396"/>
                    <a:pt x="104" y="395"/>
                  </a:cubicBezTo>
                  <a:cubicBezTo>
                    <a:pt x="103" y="395"/>
                    <a:pt x="103" y="395"/>
                    <a:pt x="102" y="395"/>
                  </a:cubicBezTo>
                  <a:moveTo>
                    <a:pt x="96" y="41"/>
                  </a:moveTo>
                  <a:cubicBezTo>
                    <a:pt x="96" y="41"/>
                    <a:pt x="97" y="41"/>
                    <a:pt x="97" y="41"/>
                  </a:cubicBezTo>
                  <a:cubicBezTo>
                    <a:pt x="97" y="41"/>
                    <a:pt x="97" y="42"/>
                    <a:pt x="97" y="42"/>
                  </a:cubicBezTo>
                  <a:cubicBezTo>
                    <a:pt x="97" y="42"/>
                    <a:pt x="96" y="42"/>
                    <a:pt x="96" y="42"/>
                  </a:cubicBezTo>
                  <a:cubicBezTo>
                    <a:pt x="96" y="42"/>
                    <a:pt x="96" y="41"/>
                    <a:pt x="96" y="41"/>
                  </a:cubicBezTo>
                  <a:moveTo>
                    <a:pt x="105" y="8"/>
                  </a:moveTo>
                  <a:cubicBezTo>
                    <a:pt x="106" y="8"/>
                    <a:pt x="106" y="8"/>
                    <a:pt x="107" y="8"/>
                  </a:cubicBezTo>
                  <a:cubicBezTo>
                    <a:pt x="107" y="8"/>
                    <a:pt x="108" y="8"/>
                    <a:pt x="108" y="8"/>
                  </a:cubicBezTo>
                  <a:cubicBezTo>
                    <a:pt x="109" y="8"/>
                    <a:pt x="110" y="8"/>
                    <a:pt x="110" y="8"/>
                  </a:cubicBezTo>
                  <a:cubicBezTo>
                    <a:pt x="111" y="8"/>
                    <a:pt x="111" y="8"/>
                    <a:pt x="112" y="8"/>
                  </a:cubicBezTo>
                  <a:cubicBezTo>
                    <a:pt x="112" y="8"/>
                    <a:pt x="113" y="8"/>
                    <a:pt x="113" y="8"/>
                  </a:cubicBezTo>
                  <a:cubicBezTo>
                    <a:pt x="113" y="9"/>
                    <a:pt x="113" y="9"/>
                    <a:pt x="113" y="10"/>
                  </a:cubicBezTo>
                  <a:cubicBezTo>
                    <a:pt x="114" y="10"/>
                    <a:pt x="114" y="10"/>
                    <a:pt x="115" y="10"/>
                  </a:cubicBezTo>
                  <a:cubicBezTo>
                    <a:pt x="115" y="11"/>
                    <a:pt x="115" y="11"/>
                    <a:pt x="115" y="12"/>
                  </a:cubicBezTo>
                  <a:cubicBezTo>
                    <a:pt x="115" y="12"/>
                    <a:pt x="116" y="12"/>
                    <a:pt x="116" y="12"/>
                  </a:cubicBezTo>
                  <a:cubicBezTo>
                    <a:pt x="116" y="12"/>
                    <a:pt x="116" y="13"/>
                    <a:pt x="116" y="13"/>
                  </a:cubicBezTo>
                  <a:cubicBezTo>
                    <a:pt x="116" y="13"/>
                    <a:pt x="115" y="13"/>
                    <a:pt x="115" y="13"/>
                  </a:cubicBezTo>
                  <a:cubicBezTo>
                    <a:pt x="114" y="13"/>
                    <a:pt x="114" y="13"/>
                    <a:pt x="113" y="13"/>
                  </a:cubicBezTo>
                  <a:cubicBezTo>
                    <a:pt x="113" y="13"/>
                    <a:pt x="113" y="12"/>
                    <a:pt x="113" y="12"/>
                  </a:cubicBezTo>
                  <a:cubicBezTo>
                    <a:pt x="113" y="11"/>
                    <a:pt x="113" y="11"/>
                    <a:pt x="113" y="10"/>
                  </a:cubicBezTo>
                  <a:cubicBezTo>
                    <a:pt x="113" y="10"/>
                    <a:pt x="112" y="10"/>
                    <a:pt x="112" y="10"/>
                  </a:cubicBezTo>
                  <a:cubicBezTo>
                    <a:pt x="111" y="10"/>
                    <a:pt x="111" y="10"/>
                    <a:pt x="110" y="10"/>
                  </a:cubicBezTo>
                  <a:cubicBezTo>
                    <a:pt x="110" y="10"/>
                    <a:pt x="109" y="10"/>
                    <a:pt x="108" y="10"/>
                  </a:cubicBezTo>
                  <a:cubicBezTo>
                    <a:pt x="108" y="11"/>
                    <a:pt x="108" y="11"/>
                    <a:pt x="108" y="12"/>
                  </a:cubicBezTo>
                  <a:cubicBezTo>
                    <a:pt x="108" y="12"/>
                    <a:pt x="108" y="13"/>
                    <a:pt x="108" y="13"/>
                  </a:cubicBezTo>
                  <a:cubicBezTo>
                    <a:pt x="109" y="13"/>
                    <a:pt x="110" y="13"/>
                    <a:pt x="110" y="13"/>
                  </a:cubicBezTo>
                  <a:cubicBezTo>
                    <a:pt x="110" y="14"/>
                    <a:pt x="110" y="14"/>
                    <a:pt x="110" y="15"/>
                  </a:cubicBezTo>
                  <a:cubicBezTo>
                    <a:pt x="110" y="15"/>
                    <a:pt x="109" y="15"/>
                    <a:pt x="108" y="15"/>
                  </a:cubicBezTo>
                  <a:cubicBezTo>
                    <a:pt x="108" y="15"/>
                    <a:pt x="107" y="15"/>
                    <a:pt x="107" y="15"/>
                  </a:cubicBezTo>
                  <a:cubicBezTo>
                    <a:pt x="107" y="14"/>
                    <a:pt x="107" y="14"/>
                    <a:pt x="107" y="13"/>
                  </a:cubicBezTo>
                  <a:cubicBezTo>
                    <a:pt x="107" y="13"/>
                    <a:pt x="107" y="12"/>
                    <a:pt x="107" y="12"/>
                  </a:cubicBezTo>
                  <a:cubicBezTo>
                    <a:pt x="107" y="11"/>
                    <a:pt x="107" y="11"/>
                    <a:pt x="107" y="10"/>
                  </a:cubicBezTo>
                  <a:cubicBezTo>
                    <a:pt x="106" y="10"/>
                    <a:pt x="106" y="10"/>
                    <a:pt x="105" y="10"/>
                  </a:cubicBezTo>
                  <a:cubicBezTo>
                    <a:pt x="105" y="9"/>
                    <a:pt x="105" y="9"/>
                    <a:pt x="105" y="8"/>
                  </a:cubicBezTo>
                  <a:moveTo>
                    <a:pt x="69" y="58"/>
                  </a:moveTo>
                  <a:cubicBezTo>
                    <a:pt x="69" y="58"/>
                    <a:pt x="69" y="57"/>
                    <a:pt x="69" y="57"/>
                  </a:cubicBezTo>
                  <a:cubicBezTo>
                    <a:pt x="70" y="57"/>
                    <a:pt x="70" y="57"/>
                    <a:pt x="71" y="57"/>
                  </a:cubicBezTo>
                  <a:cubicBezTo>
                    <a:pt x="71" y="57"/>
                    <a:pt x="72" y="57"/>
                    <a:pt x="73" y="57"/>
                  </a:cubicBezTo>
                  <a:cubicBezTo>
                    <a:pt x="73" y="56"/>
                    <a:pt x="73" y="56"/>
                    <a:pt x="73" y="55"/>
                  </a:cubicBezTo>
                  <a:cubicBezTo>
                    <a:pt x="73" y="55"/>
                    <a:pt x="73" y="54"/>
                    <a:pt x="73" y="53"/>
                  </a:cubicBezTo>
                  <a:cubicBezTo>
                    <a:pt x="73" y="53"/>
                    <a:pt x="74" y="53"/>
                    <a:pt x="74" y="53"/>
                  </a:cubicBezTo>
                  <a:cubicBezTo>
                    <a:pt x="74" y="54"/>
                    <a:pt x="74" y="55"/>
                    <a:pt x="74" y="55"/>
                  </a:cubicBezTo>
                  <a:cubicBezTo>
                    <a:pt x="74" y="56"/>
                    <a:pt x="74" y="56"/>
                    <a:pt x="74" y="57"/>
                  </a:cubicBezTo>
                  <a:cubicBezTo>
                    <a:pt x="74" y="57"/>
                    <a:pt x="74" y="58"/>
                    <a:pt x="74" y="58"/>
                  </a:cubicBezTo>
                  <a:cubicBezTo>
                    <a:pt x="74" y="58"/>
                    <a:pt x="73" y="58"/>
                    <a:pt x="73" y="58"/>
                  </a:cubicBezTo>
                  <a:cubicBezTo>
                    <a:pt x="72" y="58"/>
                    <a:pt x="71" y="58"/>
                    <a:pt x="71" y="58"/>
                  </a:cubicBezTo>
                  <a:cubicBezTo>
                    <a:pt x="71" y="59"/>
                    <a:pt x="71" y="59"/>
                    <a:pt x="71" y="60"/>
                  </a:cubicBezTo>
                  <a:cubicBezTo>
                    <a:pt x="70" y="60"/>
                    <a:pt x="70" y="60"/>
                    <a:pt x="69" y="60"/>
                  </a:cubicBezTo>
                  <a:cubicBezTo>
                    <a:pt x="69" y="59"/>
                    <a:pt x="69" y="59"/>
                    <a:pt x="69" y="58"/>
                  </a:cubicBezTo>
                  <a:moveTo>
                    <a:pt x="54" y="52"/>
                  </a:moveTo>
                  <a:cubicBezTo>
                    <a:pt x="54" y="52"/>
                    <a:pt x="55" y="52"/>
                    <a:pt x="55" y="52"/>
                  </a:cubicBezTo>
                  <a:cubicBezTo>
                    <a:pt x="56" y="52"/>
                    <a:pt x="56" y="52"/>
                    <a:pt x="57" y="52"/>
                  </a:cubicBezTo>
                  <a:cubicBezTo>
                    <a:pt x="57" y="52"/>
                    <a:pt x="57" y="53"/>
                    <a:pt x="57" y="53"/>
                  </a:cubicBezTo>
                  <a:cubicBezTo>
                    <a:pt x="57" y="53"/>
                    <a:pt x="58" y="53"/>
                    <a:pt x="58" y="53"/>
                  </a:cubicBezTo>
                  <a:cubicBezTo>
                    <a:pt x="59" y="53"/>
                    <a:pt x="59" y="53"/>
                    <a:pt x="60" y="53"/>
                  </a:cubicBezTo>
                  <a:cubicBezTo>
                    <a:pt x="60" y="53"/>
                    <a:pt x="61" y="53"/>
                    <a:pt x="61" y="53"/>
                  </a:cubicBezTo>
                  <a:cubicBezTo>
                    <a:pt x="62" y="53"/>
                    <a:pt x="63" y="53"/>
                    <a:pt x="63" y="53"/>
                  </a:cubicBezTo>
                  <a:cubicBezTo>
                    <a:pt x="64" y="53"/>
                    <a:pt x="64" y="53"/>
                    <a:pt x="65" y="53"/>
                  </a:cubicBezTo>
                  <a:cubicBezTo>
                    <a:pt x="65" y="54"/>
                    <a:pt x="65" y="55"/>
                    <a:pt x="65" y="55"/>
                  </a:cubicBezTo>
                  <a:cubicBezTo>
                    <a:pt x="65" y="55"/>
                    <a:pt x="66" y="55"/>
                    <a:pt x="66" y="55"/>
                  </a:cubicBezTo>
                  <a:cubicBezTo>
                    <a:pt x="66" y="56"/>
                    <a:pt x="66" y="56"/>
                    <a:pt x="66" y="57"/>
                  </a:cubicBezTo>
                  <a:cubicBezTo>
                    <a:pt x="66" y="57"/>
                    <a:pt x="65" y="57"/>
                    <a:pt x="65" y="57"/>
                  </a:cubicBezTo>
                  <a:cubicBezTo>
                    <a:pt x="65" y="57"/>
                    <a:pt x="65" y="58"/>
                    <a:pt x="65" y="58"/>
                  </a:cubicBezTo>
                  <a:cubicBezTo>
                    <a:pt x="64" y="58"/>
                    <a:pt x="64" y="58"/>
                    <a:pt x="63" y="58"/>
                  </a:cubicBezTo>
                  <a:cubicBezTo>
                    <a:pt x="63" y="58"/>
                    <a:pt x="62" y="58"/>
                    <a:pt x="61" y="58"/>
                  </a:cubicBezTo>
                  <a:cubicBezTo>
                    <a:pt x="61" y="58"/>
                    <a:pt x="61" y="57"/>
                    <a:pt x="61" y="57"/>
                  </a:cubicBezTo>
                  <a:cubicBezTo>
                    <a:pt x="61" y="57"/>
                    <a:pt x="60" y="57"/>
                    <a:pt x="60" y="57"/>
                  </a:cubicBezTo>
                  <a:cubicBezTo>
                    <a:pt x="59" y="57"/>
                    <a:pt x="59" y="57"/>
                    <a:pt x="58" y="57"/>
                  </a:cubicBezTo>
                  <a:cubicBezTo>
                    <a:pt x="58" y="56"/>
                    <a:pt x="58" y="56"/>
                    <a:pt x="58" y="55"/>
                  </a:cubicBezTo>
                  <a:cubicBezTo>
                    <a:pt x="58" y="55"/>
                    <a:pt x="57" y="55"/>
                    <a:pt x="57" y="55"/>
                  </a:cubicBezTo>
                  <a:cubicBezTo>
                    <a:pt x="56" y="55"/>
                    <a:pt x="56" y="55"/>
                    <a:pt x="55" y="55"/>
                  </a:cubicBezTo>
                  <a:cubicBezTo>
                    <a:pt x="55" y="55"/>
                    <a:pt x="55" y="54"/>
                    <a:pt x="55" y="53"/>
                  </a:cubicBezTo>
                  <a:cubicBezTo>
                    <a:pt x="55" y="53"/>
                    <a:pt x="54" y="53"/>
                    <a:pt x="54" y="53"/>
                  </a:cubicBezTo>
                  <a:cubicBezTo>
                    <a:pt x="54" y="53"/>
                    <a:pt x="54" y="52"/>
                    <a:pt x="54" y="52"/>
                  </a:cubicBezTo>
                  <a:moveTo>
                    <a:pt x="80" y="317"/>
                  </a:moveTo>
                  <a:cubicBezTo>
                    <a:pt x="80" y="317"/>
                    <a:pt x="79" y="317"/>
                    <a:pt x="79" y="317"/>
                  </a:cubicBezTo>
                  <a:cubicBezTo>
                    <a:pt x="79" y="316"/>
                    <a:pt x="79" y="315"/>
                    <a:pt x="79" y="315"/>
                  </a:cubicBezTo>
                  <a:cubicBezTo>
                    <a:pt x="79" y="315"/>
                    <a:pt x="80" y="315"/>
                    <a:pt x="80" y="315"/>
                  </a:cubicBezTo>
                  <a:cubicBezTo>
                    <a:pt x="80" y="315"/>
                    <a:pt x="80" y="316"/>
                    <a:pt x="80" y="317"/>
                  </a:cubicBezTo>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93" name="Freeform 41070"/>
            <p:cNvSpPr/>
            <p:nvPr/>
          </p:nvSpPr>
          <p:spPr bwMode="auto">
            <a:xfrm>
              <a:off x="4237" y="867"/>
              <a:ext cx="5" cy="2"/>
            </a:xfrm>
            <a:custGeom>
              <a:avLst/>
              <a:gdLst>
                <a:gd name="T0" fmla="*/ 3 w 3"/>
                <a:gd name="T1" fmla="*/ 0 h 1"/>
                <a:gd name="T2" fmla="*/ 0 w 3"/>
                <a:gd name="T3" fmla="*/ 0 h 1"/>
                <a:gd name="T4" fmla="*/ 0 w 3"/>
                <a:gd name="T5" fmla="*/ 2 h 1"/>
                <a:gd name="T6" fmla="*/ 3 w 3"/>
                <a:gd name="T7" fmla="*/ 2 h 1"/>
                <a:gd name="T8" fmla="*/ 5 w 3"/>
                <a:gd name="T9" fmla="*/ 2 h 1"/>
                <a:gd name="T10" fmla="*/ 5 w 3"/>
                <a:gd name="T11" fmla="*/ 0 h 1"/>
                <a:gd name="T12" fmla="*/ 3 w 3"/>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1">
                  <a:moveTo>
                    <a:pt x="2" y="0"/>
                  </a:moveTo>
                  <a:cubicBezTo>
                    <a:pt x="1" y="0"/>
                    <a:pt x="1" y="0"/>
                    <a:pt x="0" y="0"/>
                  </a:cubicBezTo>
                  <a:cubicBezTo>
                    <a:pt x="0" y="0"/>
                    <a:pt x="0" y="1"/>
                    <a:pt x="0" y="1"/>
                  </a:cubicBezTo>
                  <a:cubicBezTo>
                    <a:pt x="1" y="1"/>
                    <a:pt x="1" y="1"/>
                    <a:pt x="2" y="1"/>
                  </a:cubicBezTo>
                  <a:cubicBezTo>
                    <a:pt x="2" y="1"/>
                    <a:pt x="3" y="1"/>
                    <a:pt x="3" y="1"/>
                  </a:cubicBezTo>
                  <a:cubicBezTo>
                    <a:pt x="3" y="1"/>
                    <a:pt x="3" y="0"/>
                    <a:pt x="3" y="0"/>
                  </a:cubicBezTo>
                  <a:cubicBezTo>
                    <a:pt x="3" y="0"/>
                    <a:pt x="2" y="0"/>
                    <a:pt x="2"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94" name="Freeform 41071"/>
            <p:cNvSpPr/>
            <p:nvPr/>
          </p:nvSpPr>
          <p:spPr bwMode="auto">
            <a:xfrm>
              <a:off x="3777" y="881"/>
              <a:ext cx="11" cy="16"/>
            </a:xfrm>
            <a:custGeom>
              <a:avLst/>
              <a:gdLst>
                <a:gd name="T0" fmla="*/ 2 w 6"/>
                <a:gd name="T1" fmla="*/ 14 h 9"/>
                <a:gd name="T2" fmla="*/ 2 w 6"/>
                <a:gd name="T3" fmla="*/ 16 h 9"/>
                <a:gd name="T4" fmla="*/ 6 w 6"/>
                <a:gd name="T5" fmla="*/ 16 h 9"/>
                <a:gd name="T6" fmla="*/ 6 w 6"/>
                <a:gd name="T7" fmla="*/ 14 h 9"/>
                <a:gd name="T8" fmla="*/ 7 w 6"/>
                <a:gd name="T9" fmla="*/ 14 h 9"/>
                <a:gd name="T10" fmla="*/ 7 w 6"/>
                <a:gd name="T11" fmla="*/ 11 h 9"/>
                <a:gd name="T12" fmla="*/ 11 w 6"/>
                <a:gd name="T13" fmla="*/ 11 h 9"/>
                <a:gd name="T14" fmla="*/ 11 w 6"/>
                <a:gd name="T15" fmla="*/ 7 h 9"/>
                <a:gd name="T16" fmla="*/ 11 w 6"/>
                <a:gd name="T17" fmla="*/ 5 h 9"/>
                <a:gd name="T18" fmla="*/ 11 w 6"/>
                <a:gd name="T19" fmla="*/ 2 h 9"/>
                <a:gd name="T20" fmla="*/ 11 w 6"/>
                <a:gd name="T21" fmla="*/ 0 h 9"/>
                <a:gd name="T22" fmla="*/ 0 w 6"/>
                <a:gd name="T23" fmla="*/ 11 h 9"/>
                <a:gd name="T24" fmla="*/ 0 w 6"/>
                <a:gd name="T25" fmla="*/ 14 h 9"/>
                <a:gd name="T26" fmla="*/ 2 w 6"/>
                <a:gd name="T27" fmla="*/ 14 h 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 h="9">
                  <a:moveTo>
                    <a:pt x="1" y="8"/>
                  </a:moveTo>
                  <a:cubicBezTo>
                    <a:pt x="1" y="8"/>
                    <a:pt x="1" y="9"/>
                    <a:pt x="1" y="9"/>
                  </a:cubicBezTo>
                  <a:cubicBezTo>
                    <a:pt x="2" y="9"/>
                    <a:pt x="2" y="9"/>
                    <a:pt x="3" y="9"/>
                  </a:cubicBezTo>
                  <a:cubicBezTo>
                    <a:pt x="3" y="9"/>
                    <a:pt x="3" y="8"/>
                    <a:pt x="3" y="8"/>
                  </a:cubicBezTo>
                  <a:cubicBezTo>
                    <a:pt x="3" y="8"/>
                    <a:pt x="4" y="8"/>
                    <a:pt x="4" y="8"/>
                  </a:cubicBezTo>
                  <a:cubicBezTo>
                    <a:pt x="4" y="7"/>
                    <a:pt x="4" y="7"/>
                    <a:pt x="4" y="6"/>
                  </a:cubicBezTo>
                  <a:cubicBezTo>
                    <a:pt x="5" y="6"/>
                    <a:pt x="5" y="6"/>
                    <a:pt x="6" y="6"/>
                  </a:cubicBezTo>
                  <a:cubicBezTo>
                    <a:pt x="6" y="6"/>
                    <a:pt x="6" y="5"/>
                    <a:pt x="6" y="4"/>
                  </a:cubicBezTo>
                  <a:cubicBezTo>
                    <a:pt x="6" y="4"/>
                    <a:pt x="6" y="3"/>
                    <a:pt x="6" y="3"/>
                  </a:cubicBezTo>
                  <a:cubicBezTo>
                    <a:pt x="6" y="2"/>
                    <a:pt x="6" y="2"/>
                    <a:pt x="6" y="1"/>
                  </a:cubicBezTo>
                  <a:cubicBezTo>
                    <a:pt x="6" y="0"/>
                    <a:pt x="6" y="0"/>
                    <a:pt x="6" y="0"/>
                  </a:cubicBezTo>
                  <a:cubicBezTo>
                    <a:pt x="4" y="2"/>
                    <a:pt x="2" y="4"/>
                    <a:pt x="0" y="6"/>
                  </a:cubicBezTo>
                  <a:cubicBezTo>
                    <a:pt x="0" y="7"/>
                    <a:pt x="0" y="7"/>
                    <a:pt x="0" y="8"/>
                  </a:cubicBezTo>
                  <a:cubicBezTo>
                    <a:pt x="0" y="8"/>
                    <a:pt x="1" y="8"/>
                    <a:pt x="1" y="8"/>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95" name="Freeform 41072"/>
            <p:cNvSpPr/>
            <p:nvPr/>
          </p:nvSpPr>
          <p:spPr bwMode="auto">
            <a:xfrm>
              <a:off x="4212" y="869"/>
              <a:ext cx="35" cy="18"/>
            </a:xfrm>
            <a:custGeom>
              <a:avLst/>
              <a:gdLst>
                <a:gd name="T0" fmla="*/ 5 w 20"/>
                <a:gd name="T1" fmla="*/ 18 h 10"/>
                <a:gd name="T2" fmla="*/ 9 w 20"/>
                <a:gd name="T3" fmla="*/ 18 h 10"/>
                <a:gd name="T4" fmla="*/ 9 w 20"/>
                <a:gd name="T5" fmla="*/ 16 h 10"/>
                <a:gd name="T6" fmla="*/ 9 w 20"/>
                <a:gd name="T7" fmla="*/ 14 h 10"/>
                <a:gd name="T8" fmla="*/ 11 w 20"/>
                <a:gd name="T9" fmla="*/ 14 h 10"/>
                <a:gd name="T10" fmla="*/ 11 w 20"/>
                <a:gd name="T11" fmla="*/ 18 h 10"/>
                <a:gd name="T12" fmla="*/ 14 w 20"/>
                <a:gd name="T13" fmla="*/ 18 h 10"/>
                <a:gd name="T14" fmla="*/ 14 w 20"/>
                <a:gd name="T15" fmla="*/ 14 h 10"/>
                <a:gd name="T16" fmla="*/ 16 w 20"/>
                <a:gd name="T17" fmla="*/ 14 h 10"/>
                <a:gd name="T18" fmla="*/ 19 w 20"/>
                <a:gd name="T19" fmla="*/ 14 h 10"/>
                <a:gd name="T20" fmla="*/ 19 w 20"/>
                <a:gd name="T21" fmla="*/ 13 h 10"/>
                <a:gd name="T22" fmla="*/ 21 w 20"/>
                <a:gd name="T23" fmla="*/ 13 h 10"/>
                <a:gd name="T24" fmla="*/ 25 w 20"/>
                <a:gd name="T25" fmla="*/ 13 h 10"/>
                <a:gd name="T26" fmla="*/ 28 w 20"/>
                <a:gd name="T27" fmla="*/ 13 h 10"/>
                <a:gd name="T28" fmla="*/ 28 w 20"/>
                <a:gd name="T29" fmla="*/ 9 h 10"/>
                <a:gd name="T30" fmla="*/ 30 w 20"/>
                <a:gd name="T31" fmla="*/ 9 h 10"/>
                <a:gd name="T32" fmla="*/ 33 w 20"/>
                <a:gd name="T33" fmla="*/ 9 h 10"/>
                <a:gd name="T34" fmla="*/ 35 w 20"/>
                <a:gd name="T35" fmla="*/ 9 h 10"/>
                <a:gd name="T36" fmla="*/ 35 w 20"/>
                <a:gd name="T37" fmla="*/ 7 h 10"/>
                <a:gd name="T38" fmla="*/ 35 w 20"/>
                <a:gd name="T39" fmla="*/ 4 h 10"/>
                <a:gd name="T40" fmla="*/ 35 w 20"/>
                <a:gd name="T41" fmla="*/ 0 h 10"/>
                <a:gd name="T42" fmla="*/ 33 w 20"/>
                <a:gd name="T43" fmla="*/ 0 h 10"/>
                <a:gd name="T44" fmla="*/ 30 w 20"/>
                <a:gd name="T45" fmla="*/ 0 h 10"/>
                <a:gd name="T46" fmla="*/ 30 w 20"/>
                <a:gd name="T47" fmla="*/ 4 h 10"/>
                <a:gd name="T48" fmla="*/ 28 w 20"/>
                <a:gd name="T49" fmla="*/ 4 h 10"/>
                <a:gd name="T50" fmla="*/ 28 w 20"/>
                <a:gd name="T51" fmla="*/ 7 h 10"/>
                <a:gd name="T52" fmla="*/ 25 w 20"/>
                <a:gd name="T53" fmla="*/ 7 h 10"/>
                <a:gd name="T54" fmla="*/ 25 w 20"/>
                <a:gd name="T55" fmla="*/ 4 h 10"/>
                <a:gd name="T56" fmla="*/ 21 w 20"/>
                <a:gd name="T57" fmla="*/ 4 h 10"/>
                <a:gd name="T58" fmla="*/ 19 w 20"/>
                <a:gd name="T59" fmla="*/ 4 h 10"/>
                <a:gd name="T60" fmla="*/ 19 w 20"/>
                <a:gd name="T61" fmla="*/ 7 h 10"/>
                <a:gd name="T62" fmla="*/ 19 w 20"/>
                <a:gd name="T63" fmla="*/ 9 h 10"/>
                <a:gd name="T64" fmla="*/ 16 w 20"/>
                <a:gd name="T65" fmla="*/ 9 h 10"/>
                <a:gd name="T66" fmla="*/ 14 w 20"/>
                <a:gd name="T67" fmla="*/ 9 h 10"/>
                <a:gd name="T68" fmla="*/ 14 w 20"/>
                <a:gd name="T69" fmla="*/ 7 h 10"/>
                <a:gd name="T70" fmla="*/ 14 w 20"/>
                <a:gd name="T71" fmla="*/ 4 h 10"/>
                <a:gd name="T72" fmla="*/ 14 w 20"/>
                <a:gd name="T73" fmla="*/ 0 h 10"/>
                <a:gd name="T74" fmla="*/ 11 w 20"/>
                <a:gd name="T75" fmla="*/ 0 h 10"/>
                <a:gd name="T76" fmla="*/ 9 w 20"/>
                <a:gd name="T77" fmla="*/ 0 h 10"/>
                <a:gd name="T78" fmla="*/ 9 w 20"/>
                <a:gd name="T79" fmla="*/ 4 h 10"/>
                <a:gd name="T80" fmla="*/ 5 w 20"/>
                <a:gd name="T81" fmla="*/ 4 h 10"/>
                <a:gd name="T82" fmla="*/ 5 w 20"/>
                <a:gd name="T83" fmla="*/ 7 h 10"/>
                <a:gd name="T84" fmla="*/ 5 w 20"/>
                <a:gd name="T85" fmla="*/ 9 h 10"/>
                <a:gd name="T86" fmla="*/ 5 w 20"/>
                <a:gd name="T87" fmla="*/ 13 h 10"/>
                <a:gd name="T88" fmla="*/ 2 w 20"/>
                <a:gd name="T89" fmla="*/ 13 h 10"/>
                <a:gd name="T90" fmla="*/ 2 w 20"/>
                <a:gd name="T91" fmla="*/ 14 h 10"/>
                <a:gd name="T92" fmla="*/ 0 w 20"/>
                <a:gd name="T93" fmla="*/ 14 h 10"/>
                <a:gd name="T94" fmla="*/ 0 w 20"/>
                <a:gd name="T95" fmla="*/ 18 h 10"/>
                <a:gd name="T96" fmla="*/ 2 w 20"/>
                <a:gd name="T97" fmla="*/ 18 h 10"/>
                <a:gd name="T98" fmla="*/ 5 w 20"/>
                <a:gd name="T99" fmla="*/ 18 h 1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0" h="10">
                  <a:moveTo>
                    <a:pt x="3" y="10"/>
                  </a:moveTo>
                  <a:cubicBezTo>
                    <a:pt x="4" y="10"/>
                    <a:pt x="4" y="10"/>
                    <a:pt x="5" y="10"/>
                  </a:cubicBezTo>
                  <a:cubicBezTo>
                    <a:pt x="5" y="9"/>
                    <a:pt x="5" y="9"/>
                    <a:pt x="5" y="9"/>
                  </a:cubicBezTo>
                  <a:cubicBezTo>
                    <a:pt x="5" y="8"/>
                    <a:pt x="5" y="8"/>
                    <a:pt x="5" y="8"/>
                  </a:cubicBezTo>
                  <a:cubicBezTo>
                    <a:pt x="5" y="8"/>
                    <a:pt x="6" y="8"/>
                    <a:pt x="6" y="8"/>
                  </a:cubicBezTo>
                  <a:cubicBezTo>
                    <a:pt x="6" y="9"/>
                    <a:pt x="6" y="9"/>
                    <a:pt x="6" y="10"/>
                  </a:cubicBezTo>
                  <a:cubicBezTo>
                    <a:pt x="7" y="10"/>
                    <a:pt x="7" y="10"/>
                    <a:pt x="8" y="10"/>
                  </a:cubicBezTo>
                  <a:cubicBezTo>
                    <a:pt x="8" y="9"/>
                    <a:pt x="8" y="9"/>
                    <a:pt x="8" y="8"/>
                  </a:cubicBezTo>
                  <a:cubicBezTo>
                    <a:pt x="8" y="8"/>
                    <a:pt x="9" y="8"/>
                    <a:pt x="9" y="8"/>
                  </a:cubicBezTo>
                  <a:cubicBezTo>
                    <a:pt x="10" y="8"/>
                    <a:pt x="10" y="8"/>
                    <a:pt x="11" y="8"/>
                  </a:cubicBezTo>
                  <a:cubicBezTo>
                    <a:pt x="11" y="8"/>
                    <a:pt x="11" y="7"/>
                    <a:pt x="11" y="7"/>
                  </a:cubicBezTo>
                  <a:cubicBezTo>
                    <a:pt x="11" y="7"/>
                    <a:pt x="12" y="7"/>
                    <a:pt x="12" y="7"/>
                  </a:cubicBezTo>
                  <a:cubicBezTo>
                    <a:pt x="13" y="7"/>
                    <a:pt x="14" y="7"/>
                    <a:pt x="14" y="7"/>
                  </a:cubicBezTo>
                  <a:cubicBezTo>
                    <a:pt x="15" y="7"/>
                    <a:pt x="15" y="7"/>
                    <a:pt x="16" y="7"/>
                  </a:cubicBezTo>
                  <a:cubicBezTo>
                    <a:pt x="16" y="6"/>
                    <a:pt x="16" y="6"/>
                    <a:pt x="16" y="5"/>
                  </a:cubicBezTo>
                  <a:cubicBezTo>
                    <a:pt x="16" y="5"/>
                    <a:pt x="17" y="5"/>
                    <a:pt x="17" y="5"/>
                  </a:cubicBezTo>
                  <a:cubicBezTo>
                    <a:pt x="18" y="5"/>
                    <a:pt x="18" y="5"/>
                    <a:pt x="19" y="5"/>
                  </a:cubicBezTo>
                  <a:cubicBezTo>
                    <a:pt x="19" y="5"/>
                    <a:pt x="20" y="5"/>
                    <a:pt x="20" y="5"/>
                  </a:cubicBezTo>
                  <a:cubicBezTo>
                    <a:pt x="20" y="5"/>
                    <a:pt x="20" y="4"/>
                    <a:pt x="20" y="4"/>
                  </a:cubicBezTo>
                  <a:cubicBezTo>
                    <a:pt x="20" y="3"/>
                    <a:pt x="20" y="2"/>
                    <a:pt x="20" y="2"/>
                  </a:cubicBezTo>
                  <a:cubicBezTo>
                    <a:pt x="20" y="1"/>
                    <a:pt x="20" y="1"/>
                    <a:pt x="20" y="0"/>
                  </a:cubicBezTo>
                  <a:cubicBezTo>
                    <a:pt x="20" y="0"/>
                    <a:pt x="19" y="0"/>
                    <a:pt x="19" y="0"/>
                  </a:cubicBezTo>
                  <a:cubicBezTo>
                    <a:pt x="18" y="0"/>
                    <a:pt x="18" y="0"/>
                    <a:pt x="17" y="0"/>
                  </a:cubicBezTo>
                  <a:cubicBezTo>
                    <a:pt x="17" y="1"/>
                    <a:pt x="17" y="1"/>
                    <a:pt x="17" y="2"/>
                  </a:cubicBezTo>
                  <a:cubicBezTo>
                    <a:pt x="17" y="2"/>
                    <a:pt x="16" y="2"/>
                    <a:pt x="16" y="2"/>
                  </a:cubicBezTo>
                  <a:cubicBezTo>
                    <a:pt x="16" y="2"/>
                    <a:pt x="16" y="3"/>
                    <a:pt x="16" y="4"/>
                  </a:cubicBezTo>
                  <a:cubicBezTo>
                    <a:pt x="15" y="4"/>
                    <a:pt x="15" y="4"/>
                    <a:pt x="14" y="4"/>
                  </a:cubicBezTo>
                  <a:cubicBezTo>
                    <a:pt x="14" y="3"/>
                    <a:pt x="14" y="2"/>
                    <a:pt x="14" y="2"/>
                  </a:cubicBezTo>
                  <a:cubicBezTo>
                    <a:pt x="14" y="2"/>
                    <a:pt x="13" y="2"/>
                    <a:pt x="12" y="2"/>
                  </a:cubicBezTo>
                  <a:cubicBezTo>
                    <a:pt x="12" y="2"/>
                    <a:pt x="11" y="2"/>
                    <a:pt x="11" y="2"/>
                  </a:cubicBezTo>
                  <a:cubicBezTo>
                    <a:pt x="11" y="2"/>
                    <a:pt x="11" y="3"/>
                    <a:pt x="11" y="4"/>
                  </a:cubicBezTo>
                  <a:cubicBezTo>
                    <a:pt x="11" y="4"/>
                    <a:pt x="11" y="5"/>
                    <a:pt x="11" y="5"/>
                  </a:cubicBezTo>
                  <a:cubicBezTo>
                    <a:pt x="10" y="5"/>
                    <a:pt x="10" y="5"/>
                    <a:pt x="9" y="5"/>
                  </a:cubicBezTo>
                  <a:cubicBezTo>
                    <a:pt x="9" y="5"/>
                    <a:pt x="8" y="5"/>
                    <a:pt x="8" y="5"/>
                  </a:cubicBezTo>
                  <a:cubicBezTo>
                    <a:pt x="8" y="5"/>
                    <a:pt x="8" y="4"/>
                    <a:pt x="8" y="4"/>
                  </a:cubicBezTo>
                  <a:cubicBezTo>
                    <a:pt x="8" y="3"/>
                    <a:pt x="8" y="2"/>
                    <a:pt x="8" y="2"/>
                  </a:cubicBezTo>
                  <a:cubicBezTo>
                    <a:pt x="8" y="1"/>
                    <a:pt x="8" y="1"/>
                    <a:pt x="8" y="0"/>
                  </a:cubicBezTo>
                  <a:cubicBezTo>
                    <a:pt x="7" y="0"/>
                    <a:pt x="7" y="0"/>
                    <a:pt x="6" y="0"/>
                  </a:cubicBezTo>
                  <a:cubicBezTo>
                    <a:pt x="6" y="0"/>
                    <a:pt x="5" y="0"/>
                    <a:pt x="5" y="0"/>
                  </a:cubicBezTo>
                  <a:cubicBezTo>
                    <a:pt x="5" y="1"/>
                    <a:pt x="5" y="1"/>
                    <a:pt x="5" y="2"/>
                  </a:cubicBezTo>
                  <a:cubicBezTo>
                    <a:pt x="4" y="2"/>
                    <a:pt x="4" y="2"/>
                    <a:pt x="3" y="2"/>
                  </a:cubicBezTo>
                  <a:cubicBezTo>
                    <a:pt x="3" y="2"/>
                    <a:pt x="3" y="3"/>
                    <a:pt x="3" y="4"/>
                  </a:cubicBezTo>
                  <a:cubicBezTo>
                    <a:pt x="3" y="4"/>
                    <a:pt x="3" y="5"/>
                    <a:pt x="3" y="5"/>
                  </a:cubicBezTo>
                  <a:cubicBezTo>
                    <a:pt x="3" y="6"/>
                    <a:pt x="3" y="6"/>
                    <a:pt x="3" y="7"/>
                  </a:cubicBezTo>
                  <a:cubicBezTo>
                    <a:pt x="3" y="7"/>
                    <a:pt x="2" y="7"/>
                    <a:pt x="1" y="7"/>
                  </a:cubicBezTo>
                  <a:cubicBezTo>
                    <a:pt x="1" y="7"/>
                    <a:pt x="1" y="8"/>
                    <a:pt x="1" y="8"/>
                  </a:cubicBezTo>
                  <a:cubicBezTo>
                    <a:pt x="1" y="8"/>
                    <a:pt x="0" y="8"/>
                    <a:pt x="0" y="8"/>
                  </a:cubicBezTo>
                  <a:cubicBezTo>
                    <a:pt x="0" y="9"/>
                    <a:pt x="0" y="9"/>
                    <a:pt x="0" y="10"/>
                  </a:cubicBezTo>
                  <a:cubicBezTo>
                    <a:pt x="0" y="10"/>
                    <a:pt x="1" y="10"/>
                    <a:pt x="1" y="10"/>
                  </a:cubicBezTo>
                  <a:cubicBezTo>
                    <a:pt x="2" y="10"/>
                    <a:pt x="3" y="10"/>
                    <a:pt x="3" y="1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96" name="Freeform 41073"/>
            <p:cNvSpPr/>
            <p:nvPr/>
          </p:nvSpPr>
          <p:spPr bwMode="auto">
            <a:xfrm>
              <a:off x="4199" y="881"/>
              <a:ext cx="10" cy="7"/>
            </a:xfrm>
            <a:custGeom>
              <a:avLst/>
              <a:gdLst>
                <a:gd name="T0" fmla="*/ 5 w 6"/>
                <a:gd name="T1" fmla="*/ 7 h 4"/>
                <a:gd name="T2" fmla="*/ 8 w 6"/>
                <a:gd name="T3" fmla="*/ 7 h 4"/>
                <a:gd name="T4" fmla="*/ 10 w 6"/>
                <a:gd name="T5" fmla="*/ 7 h 4"/>
                <a:gd name="T6" fmla="*/ 10 w 6"/>
                <a:gd name="T7" fmla="*/ 5 h 4"/>
                <a:gd name="T8" fmla="*/ 10 w 6"/>
                <a:gd name="T9" fmla="*/ 2 h 4"/>
                <a:gd name="T10" fmla="*/ 10 w 6"/>
                <a:gd name="T11" fmla="*/ 0 h 4"/>
                <a:gd name="T12" fmla="*/ 8 w 6"/>
                <a:gd name="T13" fmla="*/ 0 h 4"/>
                <a:gd name="T14" fmla="*/ 5 w 6"/>
                <a:gd name="T15" fmla="*/ 0 h 4"/>
                <a:gd name="T16" fmla="*/ 3 w 6"/>
                <a:gd name="T17" fmla="*/ 0 h 4"/>
                <a:gd name="T18" fmla="*/ 0 w 6"/>
                <a:gd name="T19" fmla="*/ 0 h 4"/>
                <a:gd name="T20" fmla="*/ 0 w 6"/>
                <a:gd name="T21" fmla="*/ 2 h 4"/>
                <a:gd name="T22" fmla="*/ 0 w 6"/>
                <a:gd name="T23" fmla="*/ 5 h 4"/>
                <a:gd name="T24" fmla="*/ 0 w 6"/>
                <a:gd name="T25" fmla="*/ 7 h 4"/>
                <a:gd name="T26" fmla="*/ 3 w 6"/>
                <a:gd name="T27" fmla="*/ 7 h 4"/>
                <a:gd name="T28" fmla="*/ 5 w 6"/>
                <a:gd name="T29" fmla="*/ 7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 h="4">
                  <a:moveTo>
                    <a:pt x="3" y="4"/>
                  </a:moveTo>
                  <a:cubicBezTo>
                    <a:pt x="4" y="4"/>
                    <a:pt x="4" y="4"/>
                    <a:pt x="5" y="4"/>
                  </a:cubicBezTo>
                  <a:cubicBezTo>
                    <a:pt x="5" y="4"/>
                    <a:pt x="6" y="4"/>
                    <a:pt x="6" y="4"/>
                  </a:cubicBezTo>
                  <a:cubicBezTo>
                    <a:pt x="6" y="4"/>
                    <a:pt x="6" y="3"/>
                    <a:pt x="6" y="3"/>
                  </a:cubicBezTo>
                  <a:cubicBezTo>
                    <a:pt x="6" y="2"/>
                    <a:pt x="6" y="2"/>
                    <a:pt x="6" y="1"/>
                  </a:cubicBezTo>
                  <a:cubicBezTo>
                    <a:pt x="6" y="1"/>
                    <a:pt x="6" y="0"/>
                    <a:pt x="6" y="0"/>
                  </a:cubicBezTo>
                  <a:cubicBezTo>
                    <a:pt x="6" y="0"/>
                    <a:pt x="5" y="0"/>
                    <a:pt x="5" y="0"/>
                  </a:cubicBezTo>
                  <a:cubicBezTo>
                    <a:pt x="4" y="0"/>
                    <a:pt x="4" y="0"/>
                    <a:pt x="3" y="0"/>
                  </a:cubicBezTo>
                  <a:cubicBezTo>
                    <a:pt x="3" y="0"/>
                    <a:pt x="2" y="0"/>
                    <a:pt x="2" y="0"/>
                  </a:cubicBezTo>
                  <a:cubicBezTo>
                    <a:pt x="1" y="0"/>
                    <a:pt x="1" y="0"/>
                    <a:pt x="0" y="0"/>
                  </a:cubicBezTo>
                  <a:cubicBezTo>
                    <a:pt x="0" y="0"/>
                    <a:pt x="0" y="1"/>
                    <a:pt x="0" y="1"/>
                  </a:cubicBezTo>
                  <a:cubicBezTo>
                    <a:pt x="0" y="2"/>
                    <a:pt x="0" y="2"/>
                    <a:pt x="0" y="3"/>
                  </a:cubicBezTo>
                  <a:cubicBezTo>
                    <a:pt x="0" y="3"/>
                    <a:pt x="0" y="4"/>
                    <a:pt x="0" y="4"/>
                  </a:cubicBezTo>
                  <a:cubicBezTo>
                    <a:pt x="1" y="4"/>
                    <a:pt x="1" y="4"/>
                    <a:pt x="2" y="4"/>
                  </a:cubicBezTo>
                  <a:cubicBezTo>
                    <a:pt x="2" y="4"/>
                    <a:pt x="3" y="4"/>
                    <a:pt x="3"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97" name="Freeform 41074"/>
            <p:cNvSpPr/>
            <p:nvPr/>
          </p:nvSpPr>
          <p:spPr bwMode="auto">
            <a:xfrm>
              <a:off x="4152" y="888"/>
              <a:ext cx="6" cy="7"/>
            </a:xfrm>
            <a:custGeom>
              <a:avLst/>
              <a:gdLst>
                <a:gd name="T0" fmla="*/ 6 w 4"/>
                <a:gd name="T1" fmla="*/ 7 h 4"/>
                <a:gd name="T2" fmla="*/ 6 w 4"/>
                <a:gd name="T3" fmla="*/ 4 h 4"/>
                <a:gd name="T4" fmla="*/ 6 w 4"/>
                <a:gd name="T5" fmla="*/ 0 h 4"/>
                <a:gd name="T6" fmla="*/ 3 w 4"/>
                <a:gd name="T7" fmla="*/ 0 h 4"/>
                <a:gd name="T8" fmla="*/ 3 w 4"/>
                <a:gd name="T9" fmla="*/ 4 h 4"/>
                <a:gd name="T10" fmla="*/ 0 w 4"/>
                <a:gd name="T11" fmla="*/ 4 h 4"/>
                <a:gd name="T12" fmla="*/ 0 w 4"/>
                <a:gd name="T13" fmla="*/ 7 h 4"/>
                <a:gd name="T14" fmla="*/ 3 w 4"/>
                <a:gd name="T15" fmla="*/ 7 h 4"/>
                <a:gd name="T16" fmla="*/ 6 w 4"/>
                <a:gd name="T17" fmla="*/ 7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 h="4">
                  <a:moveTo>
                    <a:pt x="4" y="4"/>
                  </a:moveTo>
                  <a:cubicBezTo>
                    <a:pt x="4" y="3"/>
                    <a:pt x="4" y="3"/>
                    <a:pt x="4" y="2"/>
                  </a:cubicBezTo>
                  <a:cubicBezTo>
                    <a:pt x="4" y="2"/>
                    <a:pt x="4" y="1"/>
                    <a:pt x="4" y="0"/>
                  </a:cubicBezTo>
                  <a:cubicBezTo>
                    <a:pt x="3" y="0"/>
                    <a:pt x="3" y="0"/>
                    <a:pt x="2" y="0"/>
                  </a:cubicBezTo>
                  <a:cubicBezTo>
                    <a:pt x="2" y="1"/>
                    <a:pt x="2" y="2"/>
                    <a:pt x="2" y="2"/>
                  </a:cubicBezTo>
                  <a:cubicBezTo>
                    <a:pt x="2" y="2"/>
                    <a:pt x="1" y="2"/>
                    <a:pt x="0" y="2"/>
                  </a:cubicBezTo>
                  <a:cubicBezTo>
                    <a:pt x="0" y="3"/>
                    <a:pt x="0" y="3"/>
                    <a:pt x="0" y="4"/>
                  </a:cubicBezTo>
                  <a:cubicBezTo>
                    <a:pt x="1" y="4"/>
                    <a:pt x="2" y="4"/>
                    <a:pt x="2" y="4"/>
                  </a:cubicBezTo>
                  <a:cubicBezTo>
                    <a:pt x="3" y="4"/>
                    <a:pt x="3" y="4"/>
                    <a:pt x="4"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98" name="Freeform 41075"/>
            <p:cNvSpPr/>
            <p:nvPr/>
          </p:nvSpPr>
          <p:spPr bwMode="auto">
            <a:xfrm>
              <a:off x="3784" y="892"/>
              <a:ext cx="12" cy="8"/>
            </a:xfrm>
            <a:custGeom>
              <a:avLst/>
              <a:gdLst>
                <a:gd name="T0" fmla="*/ 0 w 7"/>
                <a:gd name="T1" fmla="*/ 3 h 5"/>
                <a:gd name="T2" fmla="*/ 0 w 7"/>
                <a:gd name="T3" fmla="*/ 5 h 5"/>
                <a:gd name="T4" fmla="*/ 0 w 7"/>
                <a:gd name="T5" fmla="*/ 8 h 5"/>
                <a:gd name="T6" fmla="*/ 3 w 7"/>
                <a:gd name="T7" fmla="*/ 8 h 5"/>
                <a:gd name="T8" fmla="*/ 5 w 7"/>
                <a:gd name="T9" fmla="*/ 8 h 5"/>
                <a:gd name="T10" fmla="*/ 9 w 7"/>
                <a:gd name="T11" fmla="*/ 8 h 5"/>
                <a:gd name="T12" fmla="*/ 12 w 7"/>
                <a:gd name="T13" fmla="*/ 8 h 5"/>
                <a:gd name="T14" fmla="*/ 12 w 7"/>
                <a:gd name="T15" fmla="*/ 5 h 5"/>
                <a:gd name="T16" fmla="*/ 12 w 7"/>
                <a:gd name="T17" fmla="*/ 3 h 5"/>
                <a:gd name="T18" fmla="*/ 9 w 7"/>
                <a:gd name="T19" fmla="*/ 3 h 5"/>
                <a:gd name="T20" fmla="*/ 9 w 7"/>
                <a:gd name="T21" fmla="*/ 0 h 5"/>
                <a:gd name="T22" fmla="*/ 5 w 7"/>
                <a:gd name="T23" fmla="*/ 0 h 5"/>
                <a:gd name="T24" fmla="*/ 3 w 7"/>
                <a:gd name="T25" fmla="*/ 0 h 5"/>
                <a:gd name="T26" fmla="*/ 3 w 7"/>
                <a:gd name="T27" fmla="*/ 3 h 5"/>
                <a:gd name="T28" fmla="*/ 0 w 7"/>
                <a:gd name="T29" fmla="*/ 3 h 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5">
                  <a:moveTo>
                    <a:pt x="0" y="2"/>
                  </a:moveTo>
                  <a:cubicBezTo>
                    <a:pt x="0" y="2"/>
                    <a:pt x="0" y="3"/>
                    <a:pt x="0" y="3"/>
                  </a:cubicBezTo>
                  <a:cubicBezTo>
                    <a:pt x="0" y="4"/>
                    <a:pt x="0" y="4"/>
                    <a:pt x="0" y="5"/>
                  </a:cubicBezTo>
                  <a:cubicBezTo>
                    <a:pt x="1" y="5"/>
                    <a:pt x="1" y="5"/>
                    <a:pt x="2" y="5"/>
                  </a:cubicBezTo>
                  <a:cubicBezTo>
                    <a:pt x="2" y="5"/>
                    <a:pt x="3" y="5"/>
                    <a:pt x="3" y="5"/>
                  </a:cubicBezTo>
                  <a:cubicBezTo>
                    <a:pt x="4" y="5"/>
                    <a:pt x="4" y="5"/>
                    <a:pt x="5" y="5"/>
                  </a:cubicBezTo>
                  <a:cubicBezTo>
                    <a:pt x="5" y="5"/>
                    <a:pt x="6" y="5"/>
                    <a:pt x="7" y="5"/>
                  </a:cubicBezTo>
                  <a:cubicBezTo>
                    <a:pt x="7" y="4"/>
                    <a:pt x="7" y="4"/>
                    <a:pt x="7" y="3"/>
                  </a:cubicBezTo>
                  <a:cubicBezTo>
                    <a:pt x="7" y="3"/>
                    <a:pt x="7" y="2"/>
                    <a:pt x="7" y="2"/>
                  </a:cubicBezTo>
                  <a:cubicBezTo>
                    <a:pt x="6" y="2"/>
                    <a:pt x="5" y="2"/>
                    <a:pt x="5" y="2"/>
                  </a:cubicBezTo>
                  <a:cubicBezTo>
                    <a:pt x="5" y="1"/>
                    <a:pt x="5" y="1"/>
                    <a:pt x="5" y="0"/>
                  </a:cubicBezTo>
                  <a:cubicBezTo>
                    <a:pt x="4" y="0"/>
                    <a:pt x="4" y="0"/>
                    <a:pt x="3" y="0"/>
                  </a:cubicBezTo>
                  <a:cubicBezTo>
                    <a:pt x="3" y="0"/>
                    <a:pt x="2" y="0"/>
                    <a:pt x="2" y="0"/>
                  </a:cubicBezTo>
                  <a:cubicBezTo>
                    <a:pt x="2" y="1"/>
                    <a:pt x="2" y="1"/>
                    <a:pt x="2" y="2"/>
                  </a:cubicBezTo>
                  <a:cubicBezTo>
                    <a:pt x="1" y="2"/>
                    <a:pt x="1" y="2"/>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99" name="Freeform 41076"/>
            <p:cNvSpPr/>
            <p:nvPr/>
          </p:nvSpPr>
          <p:spPr bwMode="auto">
            <a:xfrm>
              <a:off x="4145" y="900"/>
              <a:ext cx="5" cy="6"/>
            </a:xfrm>
            <a:custGeom>
              <a:avLst/>
              <a:gdLst>
                <a:gd name="T0" fmla="*/ 0 w 3"/>
                <a:gd name="T1" fmla="*/ 6 h 3"/>
                <a:gd name="T2" fmla="*/ 2 w 3"/>
                <a:gd name="T3" fmla="*/ 6 h 3"/>
                <a:gd name="T4" fmla="*/ 5 w 3"/>
                <a:gd name="T5" fmla="*/ 6 h 3"/>
                <a:gd name="T6" fmla="*/ 5 w 3"/>
                <a:gd name="T7" fmla="*/ 4 h 3"/>
                <a:gd name="T8" fmla="*/ 5 w 3"/>
                <a:gd name="T9" fmla="*/ 0 h 3"/>
                <a:gd name="T10" fmla="*/ 2 w 3"/>
                <a:gd name="T11" fmla="*/ 0 h 3"/>
                <a:gd name="T12" fmla="*/ 2 w 3"/>
                <a:gd name="T13" fmla="*/ 4 h 3"/>
                <a:gd name="T14" fmla="*/ 0 w 3"/>
                <a:gd name="T15" fmla="*/ 4 h 3"/>
                <a:gd name="T16" fmla="*/ 0 w 3"/>
                <a:gd name="T17" fmla="*/ 6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0" y="3"/>
                  </a:moveTo>
                  <a:cubicBezTo>
                    <a:pt x="0" y="3"/>
                    <a:pt x="1" y="3"/>
                    <a:pt x="1" y="3"/>
                  </a:cubicBezTo>
                  <a:cubicBezTo>
                    <a:pt x="2" y="3"/>
                    <a:pt x="2" y="3"/>
                    <a:pt x="3" y="3"/>
                  </a:cubicBezTo>
                  <a:cubicBezTo>
                    <a:pt x="3" y="3"/>
                    <a:pt x="3" y="2"/>
                    <a:pt x="3" y="2"/>
                  </a:cubicBezTo>
                  <a:cubicBezTo>
                    <a:pt x="3" y="1"/>
                    <a:pt x="3" y="1"/>
                    <a:pt x="3" y="0"/>
                  </a:cubicBezTo>
                  <a:cubicBezTo>
                    <a:pt x="2" y="0"/>
                    <a:pt x="2" y="0"/>
                    <a:pt x="1" y="0"/>
                  </a:cubicBezTo>
                  <a:cubicBezTo>
                    <a:pt x="1" y="1"/>
                    <a:pt x="1" y="1"/>
                    <a:pt x="1" y="2"/>
                  </a:cubicBezTo>
                  <a:cubicBezTo>
                    <a:pt x="1" y="2"/>
                    <a:pt x="0" y="2"/>
                    <a:pt x="0" y="2"/>
                  </a:cubicBezTo>
                  <a:cubicBezTo>
                    <a:pt x="0" y="2"/>
                    <a:pt x="0" y="3"/>
                    <a:pt x="0"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00" name="Freeform 41077"/>
            <p:cNvSpPr/>
            <p:nvPr/>
          </p:nvSpPr>
          <p:spPr bwMode="auto">
            <a:xfrm>
              <a:off x="4308" y="904"/>
              <a:ext cx="7" cy="7"/>
            </a:xfrm>
            <a:custGeom>
              <a:avLst/>
              <a:gdLst>
                <a:gd name="T0" fmla="*/ 2 w 4"/>
                <a:gd name="T1" fmla="*/ 5 h 4"/>
                <a:gd name="T2" fmla="*/ 2 w 4"/>
                <a:gd name="T3" fmla="*/ 7 h 4"/>
                <a:gd name="T4" fmla="*/ 5 w 4"/>
                <a:gd name="T5" fmla="*/ 7 h 4"/>
                <a:gd name="T6" fmla="*/ 7 w 4"/>
                <a:gd name="T7" fmla="*/ 7 h 4"/>
                <a:gd name="T8" fmla="*/ 7 w 4"/>
                <a:gd name="T9" fmla="*/ 5 h 4"/>
                <a:gd name="T10" fmla="*/ 5 w 4"/>
                <a:gd name="T11" fmla="*/ 5 h 4"/>
                <a:gd name="T12" fmla="*/ 5 w 4"/>
                <a:gd name="T13" fmla="*/ 2 h 4"/>
                <a:gd name="T14" fmla="*/ 5 w 4"/>
                <a:gd name="T15" fmla="*/ 0 h 4"/>
                <a:gd name="T16" fmla="*/ 2 w 4"/>
                <a:gd name="T17" fmla="*/ 0 h 4"/>
                <a:gd name="T18" fmla="*/ 0 w 4"/>
                <a:gd name="T19" fmla="*/ 0 h 4"/>
                <a:gd name="T20" fmla="*/ 0 w 4"/>
                <a:gd name="T21" fmla="*/ 2 h 4"/>
                <a:gd name="T22" fmla="*/ 2 w 4"/>
                <a:gd name="T23" fmla="*/ 2 h 4"/>
                <a:gd name="T24" fmla="*/ 2 w 4"/>
                <a:gd name="T25" fmla="*/ 5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3"/>
                  </a:moveTo>
                  <a:cubicBezTo>
                    <a:pt x="1" y="3"/>
                    <a:pt x="1" y="4"/>
                    <a:pt x="1" y="4"/>
                  </a:cubicBezTo>
                  <a:cubicBezTo>
                    <a:pt x="2" y="4"/>
                    <a:pt x="2" y="4"/>
                    <a:pt x="3" y="4"/>
                  </a:cubicBezTo>
                  <a:cubicBezTo>
                    <a:pt x="3" y="4"/>
                    <a:pt x="4" y="4"/>
                    <a:pt x="4" y="4"/>
                  </a:cubicBezTo>
                  <a:cubicBezTo>
                    <a:pt x="4" y="4"/>
                    <a:pt x="4" y="3"/>
                    <a:pt x="4" y="3"/>
                  </a:cubicBezTo>
                  <a:cubicBezTo>
                    <a:pt x="4" y="3"/>
                    <a:pt x="3" y="3"/>
                    <a:pt x="3" y="3"/>
                  </a:cubicBezTo>
                  <a:cubicBezTo>
                    <a:pt x="3" y="2"/>
                    <a:pt x="3" y="2"/>
                    <a:pt x="3" y="1"/>
                  </a:cubicBezTo>
                  <a:cubicBezTo>
                    <a:pt x="3" y="1"/>
                    <a:pt x="3" y="0"/>
                    <a:pt x="3" y="0"/>
                  </a:cubicBezTo>
                  <a:cubicBezTo>
                    <a:pt x="2" y="0"/>
                    <a:pt x="2" y="0"/>
                    <a:pt x="1" y="0"/>
                  </a:cubicBezTo>
                  <a:cubicBezTo>
                    <a:pt x="1" y="0"/>
                    <a:pt x="0" y="0"/>
                    <a:pt x="0" y="0"/>
                  </a:cubicBezTo>
                  <a:cubicBezTo>
                    <a:pt x="0" y="0"/>
                    <a:pt x="0" y="1"/>
                    <a:pt x="0" y="1"/>
                  </a:cubicBezTo>
                  <a:cubicBezTo>
                    <a:pt x="0" y="1"/>
                    <a:pt x="1" y="1"/>
                    <a:pt x="1" y="1"/>
                  </a:cubicBezTo>
                  <a:cubicBezTo>
                    <a:pt x="1" y="2"/>
                    <a:pt x="1" y="2"/>
                    <a:pt x="1"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01" name="Freeform 41078"/>
            <p:cNvSpPr/>
            <p:nvPr/>
          </p:nvSpPr>
          <p:spPr bwMode="auto">
            <a:xfrm>
              <a:off x="4098" y="888"/>
              <a:ext cx="47" cy="35"/>
            </a:xfrm>
            <a:custGeom>
              <a:avLst/>
              <a:gdLst>
                <a:gd name="T0" fmla="*/ 5 w 27"/>
                <a:gd name="T1" fmla="*/ 23 h 20"/>
                <a:gd name="T2" fmla="*/ 5 w 27"/>
                <a:gd name="T3" fmla="*/ 30 h 20"/>
                <a:gd name="T4" fmla="*/ 10 w 27"/>
                <a:gd name="T5" fmla="*/ 30 h 20"/>
                <a:gd name="T6" fmla="*/ 14 w 27"/>
                <a:gd name="T7" fmla="*/ 32 h 20"/>
                <a:gd name="T8" fmla="*/ 17 w 27"/>
                <a:gd name="T9" fmla="*/ 35 h 20"/>
                <a:gd name="T10" fmla="*/ 19 w 27"/>
                <a:gd name="T11" fmla="*/ 32 h 20"/>
                <a:gd name="T12" fmla="*/ 23 w 27"/>
                <a:gd name="T13" fmla="*/ 30 h 20"/>
                <a:gd name="T14" fmla="*/ 24 w 27"/>
                <a:gd name="T15" fmla="*/ 26 h 20"/>
                <a:gd name="T16" fmla="*/ 28 w 27"/>
                <a:gd name="T17" fmla="*/ 23 h 20"/>
                <a:gd name="T18" fmla="*/ 30 w 27"/>
                <a:gd name="T19" fmla="*/ 26 h 20"/>
                <a:gd name="T20" fmla="*/ 33 w 27"/>
                <a:gd name="T21" fmla="*/ 30 h 20"/>
                <a:gd name="T22" fmla="*/ 38 w 27"/>
                <a:gd name="T23" fmla="*/ 30 h 20"/>
                <a:gd name="T24" fmla="*/ 38 w 27"/>
                <a:gd name="T25" fmla="*/ 23 h 20"/>
                <a:gd name="T26" fmla="*/ 37 w 27"/>
                <a:gd name="T27" fmla="*/ 21 h 20"/>
                <a:gd name="T28" fmla="*/ 33 w 27"/>
                <a:gd name="T29" fmla="*/ 18 h 20"/>
                <a:gd name="T30" fmla="*/ 30 w 27"/>
                <a:gd name="T31" fmla="*/ 16 h 20"/>
                <a:gd name="T32" fmla="*/ 37 w 27"/>
                <a:gd name="T33" fmla="*/ 16 h 20"/>
                <a:gd name="T34" fmla="*/ 42 w 27"/>
                <a:gd name="T35" fmla="*/ 16 h 20"/>
                <a:gd name="T36" fmla="*/ 44 w 27"/>
                <a:gd name="T37" fmla="*/ 12 h 20"/>
                <a:gd name="T38" fmla="*/ 47 w 27"/>
                <a:gd name="T39" fmla="*/ 9 h 20"/>
                <a:gd name="T40" fmla="*/ 44 w 27"/>
                <a:gd name="T41" fmla="*/ 7 h 20"/>
                <a:gd name="T42" fmla="*/ 42 w 27"/>
                <a:gd name="T43" fmla="*/ 4 h 20"/>
                <a:gd name="T44" fmla="*/ 37 w 27"/>
                <a:gd name="T45" fmla="*/ 4 h 20"/>
                <a:gd name="T46" fmla="*/ 30 w 27"/>
                <a:gd name="T47" fmla="*/ 4 h 20"/>
                <a:gd name="T48" fmla="*/ 28 w 27"/>
                <a:gd name="T49" fmla="*/ 0 h 20"/>
                <a:gd name="T50" fmla="*/ 24 w 27"/>
                <a:gd name="T51" fmla="*/ 4 h 20"/>
                <a:gd name="T52" fmla="*/ 23 w 27"/>
                <a:gd name="T53" fmla="*/ 7 h 20"/>
                <a:gd name="T54" fmla="*/ 19 w 27"/>
                <a:gd name="T55" fmla="*/ 9 h 20"/>
                <a:gd name="T56" fmla="*/ 14 w 27"/>
                <a:gd name="T57" fmla="*/ 9 h 20"/>
                <a:gd name="T58" fmla="*/ 10 w 27"/>
                <a:gd name="T59" fmla="*/ 12 h 20"/>
                <a:gd name="T60" fmla="*/ 5 w 27"/>
                <a:gd name="T61" fmla="*/ 12 h 20"/>
                <a:gd name="T62" fmla="*/ 3 w 27"/>
                <a:gd name="T63" fmla="*/ 16 h 20"/>
                <a:gd name="T64" fmla="*/ 0 w 27"/>
                <a:gd name="T65" fmla="*/ 18 h 20"/>
                <a:gd name="T66" fmla="*/ 3 w 27"/>
                <a:gd name="T67" fmla="*/ 21 h 2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7" h="20">
                  <a:moveTo>
                    <a:pt x="2" y="13"/>
                  </a:moveTo>
                  <a:cubicBezTo>
                    <a:pt x="2" y="13"/>
                    <a:pt x="3" y="13"/>
                    <a:pt x="3" y="13"/>
                  </a:cubicBezTo>
                  <a:cubicBezTo>
                    <a:pt x="3" y="14"/>
                    <a:pt x="3" y="14"/>
                    <a:pt x="3" y="15"/>
                  </a:cubicBezTo>
                  <a:cubicBezTo>
                    <a:pt x="3" y="16"/>
                    <a:pt x="3" y="16"/>
                    <a:pt x="3" y="17"/>
                  </a:cubicBezTo>
                  <a:cubicBezTo>
                    <a:pt x="4" y="17"/>
                    <a:pt x="4" y="17"/>
                    <a:pt x="5" y="17"/>
                  </a:cubicBezTo>
                  <a:cubicBezTo>
                    <a:pt x="5" y="17"/>
                    <a:pt x="6" y="17"/>
                    <a:pt x="6" y="17"/>
                  </a:cubicBezTo>
                  <a:cubicBezTo>
                    <a:pt x="6" y="17"/>
                    <a:pt x="6" y="18"/>
                    <a:pt x="6" y="18"/>
                  </a:cubicBezTo>
                  <a:cubicBezTo>
                    <a:pt x="7" y="18"/>
                    <a:pt x="7" y="18"/>
                    <a:pt x="8" y="18"/>
                  </a:cubicBezTo>
                  <a:cubicBezTo>
                    <a:pt x="8" y="19"/>
                    <a:pt x="8" y="19"/>
                    <a:pt x="8" y="20"/>
                  </a:cubicBezTo>
                  <a:cubicBezTo>
                    <a:pt x="9" y="20"/>
                    <a:pt x="9" y="20"/>
                    <a:pt x="10" y="20"/>
                  </a:cubicBezTo>
                  <a:cubicBezTo>
                    <a:pt x="10" y="20"/>
                    <a:pt x="11" y="20"/>
                    <a:pt x="11" y="20"/>
                  </a:cubicBezTo>
                  <a:cubicBezTo>
                    <a:pt x="11" y="19"/>
                    <a:pt x="11" y="19"/>
                    <a:pt x="11" y="18"/>
                  </a:cubicBezTo>
                  <a:cubicBezTo>
                    <a:pt x="11" y="18"/>
                    <a:pt x="11" y="17"/>
                    <a:pt x="11" y="17"/>
                  </a:cubicBezTo>
                  <a:cubicBezTo>
                    <a:pt x="12" y="17"/>
                    <a:pt x="12" y="17"/>
                    <a:pt x="13" y="17"/>
                  </a:cubicBezTo>
                  <a:cubicBezTo>
                    <a:pt x="13" y="16"/>
                    <a:pt x="13" y="16"/>
                    <a:pt x="13" y="15"/>
                  </a:cubicBezTo>
                  <a:cubicBezTo>
                    <a:pt x="13" y="15"/>
                    <a:pt x="14" y="15"/>
                    <a:pt x="14" y="15"/>
                  </a:cubicBezTo>
                  <a:cubicBezTo>
                    <a:pt x="14" y="14"/>
                    <a:pt x="14" y="14"/>
                    <a:pt x="14" y="13"/>
                  </a:cubicBezTo>
                  <a:cubicBezTo>
                    <a:pt x="15" y="13"/>
                    <a:pt x="15" y="13"/>
                    <a:pt x="16" y="13"/>
                  </a:cubicBezTo>
                  <a:cubicBezTo>
                    <a:pt x="16" y="13"/>
                    <a:pt x="17" y="13"/>
                    <a:pt x="17" y="13"/>
                  </a:cubicBezTo>
                  <a:cubicBezTo>
                    <a:pt x="17" y="14"/>
                    <a:pt x="17" y="14"/>
                    <a:pt x="17" y="15"/>
                  </a:cubicBezTo>
                  <a:cubicBezTo>
                    <a:pt x="17" y="16"/>
                    <a:pt x="17" y="16"/>
                    <a:pt x="17" y="17"/>
                  </a:cubicBezTo>
                  <a:cubicBezTo>
                    <a:pt x="18" y="17"/>
                    <a:pt x="18" y="17"/>
                    <a:pt x="19" y="17"/>
                  </a:cubicBezTo>
                  <a:cubicBezTo>
                    <a:pt x="20" y="17"/>
                    <a:pt x="20" y="17"/>
                    <a:pt x="21" y="17"/>
                  </a:cubicBezTo>
                  <a:cubicBezTo>
                    <a:pt x="21" y="17"/>
                    <a:pt x="22" y="17"/>
                    <a:pt x="22" y="17"/>
                  </a:cubicBezTo>
                  <a:cubicBezTo>
                    <a:pt x="22" y="16"/>
                    <a:pt x="22" y="16"/>
                    <a:pt x="22" y="15"/>
                  </a:cubicBezTo>
                  <a:cubicBezTo>
                    <a:pt x="22" y="14"/>
                    <a:pt x="22" y="14"/>
                    <a:pt x="22" y="13"/>
                  </a:cubicBezTo>
                  <a:cubicBezTo>
                    <a:pt x="22" y="13"/>
                    <a:pt x="21" y="13"/>
                    <a:pt x="21" y="13"/>
                  </a:cubicBezTo>
                  <a:cubicBezTo>
                    <a:pt x="21" y="13"/>
                    <a:pt x="21" y="12"/>
                    <a:pt x="21" y="12"/>
                  </a:cubicBezTo>
                  <a:cubicBezTo>
                    <a:pt x="20" y="12"/>
                    <a:pt x="20" y="12"/>
                    <a:pt x="19" y="12"/>
                  </a:cubicBezTo>
                  <a:cubicBezTo>
                    <a:pt x="19" y="11"/>
                    <a:pt x="19" y="11"/>
                    <a:pt x="19" y="10"/>
                  </a:cubicBezTo>
                  <a:cubicBezTo>
                    <a:pt x="18" y="10"/>
                    <a:pt x="18" y="10"/>
                    <a:pt x="17" y="10"/>
                  </a:cubicBezTo>
                  <a:cubicBezTo>
                    <a:pt x="17" y="10"/>
                    <a:pt x="17" y="9"/>
                    <a:pt x="17" y="9"/>
                  </a:cubicBezTo>
                  <a:cubicBezTo>
                    <a:pt x="18" y="9"/>
                    <a:pt x="18" y="9"/>
                    <a:pt x="19" y="9"/>
                  </a:cubicBezTo>
                  <a:cubicBezTo>
                    <a:pt x="20" y="9"/>
                    <a:pt x="20" y="9"/>
                    <a:pt x="21" y="9"/>
                  </a:cubicBezTo>
                  <a:cubicBezTo>
                    <a:pt x="21" y="9"/>
                    <a:pt x="22" y="9"/>
                    <a:pt x="22" y="9"/>
                  </a:cubicBezTo>
                  <a:cubicBezTo>
                    <a:pt x="23" y="9"/>
                    <a:pt x="23" y="9"/>
                    <a:pt x="24" y="9"/>
                  </a:cubicBezTo>
                  <a:cubicBezTo>
                    <a:pt x="24" y="9"/>
                    <a:pt x="25" y="9"/>
                    <a:pt x="25" y="9"/>
                  </a:cubicBezTo>
                  <a:cubicBezTo>
                    <a:pt x="25" y="8"/>
                    <a:pt x="25" y="8"/>
                    <a:pt x="25" y="7"/>
                  </a:cubicBezTo>
                  <a:cubicBezTo>
                    <a:pt x="26" y="7"/>
                    <a:pt x="26" y="7"/>
                    <a:pt x="27" y="7"/>
                  </a:cubicBezTo>
                  <a:cubicBezTo>
                    <a:pt x="27" y="6"/>
                    <a:pt x="27" y="6"/>
                    <a:pt x="27" y="5"/>
                  </a:cubicBezTo>
                  <a:cubicBezTo>
                    <a:pt x="27" y="5"/>
                    <a:pt x="27" y="4"/>
                    <a:pt x="27" y="4"/>
                  </a:cubicBezTo>
                  <a:cubicBezTo>
                    <a:pt x="26" y="4"/>
                    <a:pt x="26" y="4"/>
                    <a:pt x="25" y="4"/>
                  </a:cubicBezTo>
                  <a:cubicBezTo>
                    <a:pt x="25" y="3"/>
                    <a:pt x="25" y="3"/>
                    <a:pt x="25" y="2"/>
                  </a:cubicBezTo>
                  <a:cubicBezTo>
                    <a:pt x="25" y="2"/>
                    <a:pt x="24" y="2"/>
                    <a:pt x="24" y="2"/>
                  </a:cubicBezTo>
                  <a:cubicBezTo>
                    <a:pt x="23" y="2"/>
                    <a:pt x="23" y="2"/>
                    <a:pt x="22" y="2"/>
                  </a:cubicBezTo>
                  <a:cubicBezTo>
                    <a:pt x="22" y="2"/>
                    <a:pt x="21" y="2"/>
                    <a:pt x="21" y="2"/>
                  </a:cubicBezTo>
                  <a:cubicBezTo>
                    <a:pt x="20" y="2"/>
                    <a:pt x="20" y="2"/>
                    <a:pt x="19" y="2"/>
                  </a:cubicBezTo>
                  <a:cubicBezTo>
                    <a:pt x="18" y="2"/>
                    <a:pt x="18" y="2"/>
                    <a:pt x="17" y="2"/>
                  </a:cubicBezTo>
                  <a:cubicBezTo>
                    <a:pt x="17" y="2"/>
                    <a:pt x="16" y="2"/>
                    <a:pt x="16" y="2"/>
                  </a:cubicBezTo>
                  <a:cubicBezTo>
                    <a:pt x="16" y="2"/>
                    <a:pt x="16" y="1"/>
                    <a:pt x="16" y="0"/>
                  </a:cubicBezTo>
                  <a:cubicBezTo>
                    <a:pt x="15" y="0"/>
                    <a:pt x="15" y="0"/>
                    <a:pt x="14" y="0"/>
                  </a:cubicBezTo>
                  <a:cubicBezTo>
                    <a:pt x="14" y="1"/>
                    <a:pt x="14" y="2"/>
                    <a:pt x="14" y="2"/>
                  </a:cubicBezTo>
                  <a:cubicBezTo>
                    <a:pt x="14" y="2"/>
                    <a:pt x="13" y="2"/>
                    <a:pt x="13" y="2"/>
                  </a:cubicBezTo>
                  <a:cubicBezTo>
                    <a:pt x="13" y="3"/>
                    <a:pt x="13" y="3"/>
                    <a:pt x="13" y="4"/>
                  </a:cubicBezTo>
                  <a:cubicBezTo>
                    <a:pt x="12" y="4"/>
                    <a:pt x="12" y="4"/>
                    <a:pt x="11" y="4"/>
                  </a:cubicBezTo>
                  <a:cubicBezTo>
                    <a:pt x="11" y="4"/>
                    <a:pt x="11" y="5"/>
                    <a:pt x="11" y="5"/>
                  </a:cubicBezTo>
                  <a:cubicBezTo>
                    <a:pt x="11" y="5"/>
                    <a:pt x="10" y="5"/>
                    <a:pt x="10" y="5"/>
                  </a:cubicBezTo>
                  <a:cubicBezTo>
                    <a:pt x="9" y="5"/>
                    <a:pt x="9" y="5"/>
                    <a:pt x="8" y="5"/>
                  </a:cubicBezTo>
                  <a:cubicBezTo>
                    <a:pt x="8" y="6"/>
                    <a:pt x="8" y="6"/>
                    <a:pt x="8" y="7"/>
                  </a:cubicBezTo>
                  <a:cubicBezTo>
                    <a:pt x="7" y="7"/>
                    <a:pt x="7" y="7"/>
                    <a:pt x="6" y="7"/>
                  </a:cubicBezTo>
                  <a:cubicBezTo>
                    <a:pt x="6" y="7"/>
                    <a:pt x="5" y="7"/>
                    <a:pt x="5" y="7"/>
                  </a:cubicBezTo>
                  <a:cubicBezTo>
                    <a:pt x="4" y="7"/>
                    <a:pt x="4" y="7"/>
                    <a:pt x="3" y="7"/>
                  </a:cubicBezTo>
                  <a:cubicBezTo>
                    <a:pt x="3" y="7"/>
                    <a:pt x="2" y="7"/>
                    <a:pt x="2" y="7"/>
                  </a:cubicBezTo>
                  <a:cubicBezTo>
                    <a:pt x="2" y="8"/>
                    <a:pt x="2" y="8"/>
                    <a:pt x="2" y="9"/>
                  </a:cubicBezTo>
                  <a:cubicBezTo>
                    <a:pt x="1" y="9"/>
                    <a:pt x="1" y="9"/>
                    <a:pt x="0" y="9"/>
                  </a:cubicBezTo>
                  <a:cubicBezTo>
                    <a:pt x="0" y="9"/>
                    <a:pt x="0" y="10"/>
                    <a:pt x="0" y="10"/>
                  </a:cubicBezTo>
                  <a:cubicBezTo>
                    <a:pt x="0" y="11"/>
                    <a:pt x="0" y="11"/>
                    <a:pt x="0" y="12"/>
                  </a:cubicBezTo>
                  <a:cubicBezTo>
                    <a:pt x="1" y="12"/>
                    <a:pt x="1" y="12"/>
                    <a:pt x="2" y="12"/>
                  </a:cubicBezTo>
                  <a:cubicBezTo>
                    <a:pt x="2" y="12"/>
                    <a:pt x="2" y="13"/>
                    <a:pt x="2" y="1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02" name="Freeform 41079"/>
            <p:cNvSpPr/>
            <p:nvPr/>
          </p:nvSpPr>
          <p:spPr bwMode="auto">
            <a:xfrm>
              <a:off x="3760" y="900"/>
              <a:ext cx="22" cy="23"/>
            </a:xfrm>
            <a:custGeom>
              <a:avLst/>
              <a:gdLst>
                <a:gd name="T0" fmla="*/ 0 w 13"/>
                <a:gd name="T1" fmla="*/ 11 h 13"/>
                <a:gd name="T2" fmla="*/ 2 w 13"/>
                <a:gd name="T3" fmla="*/ 11 h 13"/>
                <a:gd name="T4" fmla="*/ 2 w 13"/>
                <a:gd name="T5" fmla="*/ 11 h 13"/>
                <a:gd name="T6" fmla="*/ 3 w 13"/>
                <a:gd name="T7" fmla="*/ 11 h 13"/>
                <a:gd name="T8" fmla="*/ 3 w 13"/>
                <a:gd name="T9" fmla="*/ 14 h 13"/>
                <a:gd name="T10" fmla="*/ 5 w 13"/>
                <a:gd name="T11" fmla="*/ 14 h 13"/>
                <a:gd name="T12" fmla="*/ 5 w 13"/>
                <a:gd name="T13" fmla="*/ 18 h 13"/>
                <a:gd name="T14" fmla="*/ 5 w 13"/>
                <a:gd name="T15" fmla="*/ 19 h 13"/>
                <a:gd name="T16" fmla="*/ 5 w 13"/>
                <a:gd name="T17" fmla="*/ 23 h 13"/>
                <a:gd name="T18" fmla="*/ 8 w 13"/>
                <a:gd name="T19" fmla="*/ 23 h 13"/>
                <a:gd name="T20" fmla="*/ 12 w 13"/>
                <a:gd name="T21" fmla="*/ 23 h 13"/>
                <a:gd name="T22" fmla="*/ 12 w 13"/>
                <a:gd name="T23" fmla="*/ 19 h 13"/>
                <a:gd name="T24" fmla="*/ 14 w 13"/>
                <a:gd name="T25" fmla="*/ 19 h 13"/>
                <a:gd name="T26" fmla="*/ 17 w 13"/>
                <a:gd name="T27" fmla="*/ 19 h 13"/>
                <a:gd name="T28" fmla="*/ 17 w 13"/>
                <a:gd name="T29" fmla="*/ 18 h 13"/>
                <a:gd name="T30" fmla="*/ 17 w 13"/>
                <a:gd name="T31" fmla="*/ 14 h 13"/>
                <a:gd name="T32" fmla="*/ 17 w 13"/>
                <a:gd name="T33" fmla="*/ 11 h 13"/>
                <a:gd name="T34" fmla="*/ 17 w 13"/>
                <a:gd name="T35" fmla="*/ 9 h 13"/>
                <a:gd name="T36" fmla="*/ 19 w 13"/>
                <a:gd name="T37" fmla="*/ 9 h 13"/>
                <a:gd name="T38" fmla="*/ 19 w 13"/>
                <a:gd name="T39" fmla="*/ 5 h 13"/>
                <a:gd name="T40" fmla="*/ 22 w 13"/>
                <a:gd name="T41" fmla="*/ 5 h 13"/>
                <a:gd name="T42" fmla="*/ 22 w 13"/>
                <a:gd name="T43" fmla="*/ 4 h 13"/>
                <a:gd name="T44" fmla="*/ 19 w 13"/>
                <a:gd name="T45" fmla="*/ 4 h 13"/>
                <a:gd name="T46" fmla="*/ 19 w 13"/>
                <a:gd name="T47" fmla="*/ 0 h 13"/>
                <a:gd name="T48" fmla="*/ 17 w 13"/>
                <a:gd name="T49" fmla="*/ 0 h 13"/>
                <a:gd name="T50" fmla="*/ 14 w 13"/>
                <a:gd name="T51" fmla="*/ 0 h 13"/>
                <a:gd name="T52" fmla="*/ 12 w 13"/>
                <a:gd name="T53" fmla="*/ 0 h 13"/>
                <a:gd name="T54" fmla="*/ 8 w 13"/>
                <a:gd name="T55" fmla="*/ 0 h 13"/>
                <a:gd name="T56" fmla="*/ 8 w 13"/>
                <a:gd name="T57" fmla="*/ 4 h 13"/>
                <a:gd name="T58" fmla="*/ 8 w 13"/>
                <a:gd name="T59" fmla="*/ 5 h 13"/>
                <a:gd name="T60" fmla="*/ 5 w 13"/>
                <a:gd name="T61" fmla="*/ 5 h 13"/>
                <a:gd name="T62" fmla="*/ 3 w 13"/>
                <a:gd name="T63" fmla="*/ 5 h 13"/>
                <a:gd name="T64" fmla="*/ 3 w 13"/>
                <a:gd name="T65" fmla="*/ 5 h 13"/>
                <a:gd name="T66" fmla="*/ 0 w 13"/>
                <a:gd name="T67" fmla="*/ 9 h 13"/>
                <a:gd name="T68" fmla="*/ 0 w 13"/>
                <a:gd name="T69" fmla="*/ 9 h 13"/>
                <a:gd name="T70" fmla="*/ 0 w 13"/>
                <a:gd name="T71" fmla="*/ 11 h 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3" h="13">
                  <a:moveTo>
                    <a:pt x="0" y="6"/>
                  </a:moveTo>
                  <a:cubicBezTo>
                    <a:pt x="1" y="6"/>
                    <a:pt x="1" y="6"/>
                    <a:pt x="1" y="6"/>
                  </a:cubicBezTo>
                  <a:cubicBezTo>
                    <a:pt x="1" y="6"/>
                    <a:pt x="1" y="6"/>
                    <a:pt x="1" y="6"/>
                  </a:cubicBezTo>
                  <a:cubicBezTo>
                    <a:pt x="2" y="6"/>
                    <a:pt x="2" y="6"/>
                    <a:pt x="2" y="6"/>
                  </a:cubicBezTo>
                  <a:cubicBezTo>
                    <a:pt x="2" y="7"/>
                    <a:pt x="2" y="7"/>
                    <a:pt x="2" y="8"/>
                  </a:cubicBezTo>
                  <a:cubicBezTo>
                    <a:pt x="2" y="8"/>
                    <a:pt x="3" y="8"/>
                    <a:pt x="3" y="8"/>
                  </a:cubicBezTo>
                  <a:cubicBezTo>
                    <a:pt x="3" y="9"/>
                    <a:pt x="3" y="9"/>
                    <a:pt x="3" y="10"/>
                  </a:cubicBezTo>
                  <a:cubicBezTo>
                    <a:pt x="3" y="10"/>
                    <a:pt x="3" y="11"/>
                    <a:pt x="3" y="11"/>
                  </a:cubicBezTo>
                  <a:cubicBezTo>
                    <a:pt x="3" y="12"/>
                    <a:pt x="3" y="12"/>
                    <a:pt x="3" y="13"/>
                  </a:cubicBezTo>
                  <a:cubicBezTo>
                    <a:pt x="4" y="13"/>
                    <a:pt x="4" y="13"/>
                    <a:pt x="5" y="13"/>
                  </a:cubicBezTo>
                  <a:cubicBezTo>
                    <a:pt x="5" y="13"/>
                    <a:pt x="6" y="13"/>
                    <a:pt x="7" y="13"/>
                  </a:cubicBezTo>
                  <a:cubicBezTo>
                    <a:pt x="7" y="12"/>
                    <a:pt x="7" y="12"/>
                    <a:pt x="7" y="11"/>
                  </a:cubicBezTo>
                  <a:cubicBezTo>
                    <a:pt x="7" y="11"/>
                    <a:pt x="8" y="11"/>
                    <a:pt x="8" y="11"/>
                  </a:cubicBezTo>
                  <a:cubicBezTo>
                    <a:pt x="9" y="11"/>
                    <a:pt x="9" y="11"/>
                    <a:pt x="10" y="11"/>
                  </a:cubicBezTo>
                  <a:cubicBezTo>
                    <a:pt x="10" y="11"/>
                    <a:pt x="10" y="10"/>
                    <a:pt x="10" y="10"/>
                  </a:cubicBezTo>
                  <a:cubicBezTo>
                    <a:pt x="10" y="9"/>
                    <a:pt x="10" y="9"/>
                    <a:pt x="10" y="8"/>
                  </a:cubicBezTo>
                  <a:cubicBezTo>
                    <a:pt x="10" y="7"/>
                    <a:pt x="10" y="7"/>
                    <a:pt x="10" y="6"/>
                  </a:cubicBezTo>
                  <a:cubicBezTo>
                    <a:pt x="10" y="6"/>
                    <a:pt x="10" y="5"/>
                    <a:pt x="10" y="5"/>
                  </a:cubicBezTo>
                  <a:cubicBezTo>
                    <a:pt x="10" y="5"/>
                    <a:pt x="11" y="5"/>
                    <a:pt x="11" y="5"/>
                  </a:cubicBezTo>
                  <a:cubicBezTo>
                    <a:pt x="11" y="4"/>
                    <a:pt x="11" y="4"/>
                    <a:pt x="11" y="3"/>
                  </a:cubicBezTo>
                  <a:cubicBezTo>
                    <a:pt x="12" y="3"/>
                    <a:pt x="12" y="3"/>
                    <a:pt x="13" y="3"/>
                  </a:cubicBezTo>
                  <a:cubicBezTo>
                    <a:pt x="13" y="3"/>
                    <a:pt x="13" y="2"/>
                    <a:pt x="13" y="2"/>
                  </a:cubicBezTo>
                  <a:cubicBezTo>
                    <a:pt x="12" y="2"/>
                    <a:pt x="12" y="2"/>
                    <a:pt x="11" y="2"/>
                  </a:cubicBezTo>
                  <a:cubicBezTo>
                    <a:pt x="11" y="1"/>
                    <a:pt x="11" y="1"/>
                    <a:pt x="11" y="0"/>
                  </a:cubicBezTo>
                  <a:cubicBezTo>
                    <a:pt x="11" y="0"/>
                    <a:pt x="10" y="0"/>
                    <a:pt x="10" y="0"/>
                  </a:cubicBezTo>
                  <a:cubicBezTo>
                    <a:pt x="9" y="0"/>
                    <a:pt x="9" y="0"/>
                    <a:pt x="8" y="0"/>
                  </a:cubicBezTo>
                  <a:cubicBezTo>
                    <a:pt x="8" y="0"/>
                    <a:pt x="7" y="0"/>
                    <a:pt x="7" y="0"/>
                  </a:cubicBezTo>
                  <a:cubicBezTo>
                    <a:pt x="6" y="0"/>
                    <a:pt x="5" y="0"/>
                    <a:pt x="5" y="0"/>
                  </a:cubicBezTo>
                  <a:cubicBezTo>
                    <a:pt x="5" y="1"/>
                    <a:pt x="5" y="1"/>
                    <a:pt x="5" y="2"/>
                  </a:cubicBezTo>
                  <a:cubicBezTo>
                    <a:pt x="5" y="2"/>
                    <a:pt x="5" y="3"/>
                    <a:pt x="5" y="3"/>
                  </a:cubicBezTo>
                  <a:cubicBezTo>
                    <a:pt x="4" y="3"/>
                    <a:pt x="4" y="3"/>
                    <a:pt x="3" y="3"/>
                  </a:cubicBezTo>
                  <a:cubicBezTo>
                    <a:pt x="3" y="3"/>
                    <a:pt x="2" y="3"/>
                    <a:pt x="2" y="3"/>
                  </a:cubicBezTo>
                  <a:cubicBezTo>
                    <a:pt x="2" y="3"/>
                    <a:pt x="2" y="3"/>
                    <a:pt x="2" y="3"/>
                  </a:cubicBezTo>
                  <a:cubicBezTo>
                    <a:pt x="1" y="4"/>
                    <a:pt x="1" y="4"/>
                    <a:pt x="0" y="5"/>
                  </a:cubicBezTo>
                  <a:cubicBezTo>
                    <a:pt x="0" y="5"/>
                    <a:pt x="0" y="5"/>
                    <a:pt x="0" y="5"/>
                  </a:cubicBezTo>
                  <a:cubicBezTo>
                    <a:pt x="0" y="5"/>
                    <a:pt x="0" y="6"/>
                    <a:pt x="0" y="6"/>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03" name="Freeform 41080"/>
            <p:cNvSpPr/>
            <p:nvPr/>
          </p:nvSpPr>
          <p:spPr bwMode="auto">
            <a:xfrm>
              <a:off x="4296" y="918"/>
              <a:ext cx="3" cy="5"/>
            </a:xfrm>
            <a:custGeom>
              <a:avLst/>
              <a:gdLst>
                <a:gd name="T0" fmla="*/ 3 w 2"/>
                <a:gd name="T1" fmla="*/ 2 h 3"/>
                <a:gd name="T2" fmla="*/ 3 w 2"/>
                <a:gd name="T3" fmla="*/ 0 h 3"/>
                <a:gd name="T4" fmla="*/ 0 w 2"/>
                <a:gd name="T5" fmla="*/ 0 h 3"/>
                <a:gd name="T6" fmla="*/ 0 w 2"/>
                <a:gd name="T7" fmla="*/ 2 h 3"/>
                <a:gd name="T8" fmla="*/ 0 w 2"/>
                <a:gd name="T9" fmla="*/ 5 h 3"/>
                <a:gd name="T10" fmla="*/ 3 w 2"/>
                <a:gd name="T11" fmla="*/ 5 h 3"/>
                <a:gd name="T12" fmla="*/ 3 w 2"/>
                <a:gd name="T13" fmla="*/ 2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3">
                  <a:moveTo>
                    <a:pt x="2" y="1"/>
                  </a:moveTo>
                  <a:cubicBezTo>
                    <a:pt x="2" y="1"/>
                    <a:pt x="2" y="0"/>
                    <a:pt x="2" y="0"/>
                  </a:cubicBezTo>
                  <a:cubicBezTo>
                    <a:pt x="1" y="0"/>
                    <a:pt x="1" y="0"/>
                    <a:pt x="0" y="0"/>
                  </a:cubicBezTo>
                  <a:cubicBezTo>
                    <a:pt x="0" y="0"/>
                    <a:pt x="0" y="1"/>
                    <a:pt x="0" y="1"/>
                  </a:cubicBezTo>
                  <a:cubicBezTo>
                    <a:pt x="0" y="2"/>
                    <a:pt x="0" y="2"/>
                    <a:pt x="0" y="3"/>
                  </a:cubicBezTo>
                  <a:cubicBezTo>
                    <a:pt x="1" y="3"/>
                    <a:pt x="1" y="3"/>
                    <a:pt x="2" y="3"/>
                  </a:cubicBezTo>
                  <a:cubicBezTo>
                    <a:pt x="2" y="2"/>
                    <a:pt x="2" y="2"/>
                    <a:pt x="2" y="1"/>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04" name="Freeform 41081"/>
            <p:cNvSpPr>
              <a:spLocks noEditPoints="1"/>
            </p:cNvSpPr>
            <p:nvPr/>
          </p:nvSpPr>
          <p:spPr bwMode="auto">
            <a:xfrm>
              <a:off x="3864" y="864"/>
              <a:ext cx="174" cy="170"/>
            </a:xfrm>
            <a:custGeom>
              <a:avLst/>
              <a:gdLst>
                <a:gd name="T0" fmla="*/ 24 w 100"/>
                <a:gd name="T1" fmla="*/ 9 h 98"/>
                <a:gd name="T2" fmla="*/ 16 w 100"/>
                <a:gd name="T3" fmla="*/ 17 h 98"/>
                <a:gd name="T4" fmla="*/ 5 w 100"/>
                <a:gd name="T5" fmla="*/ 23 h 98"/>
                <a:gd name="T6" fmla="*/ 2 w 100"/>
                <a:gd name="T7" fmla="*/ 31 h 98"/>
                <a:gd name="T8" fmla="*/ 7 w 100"/>
                <a:gd name="T9" fmla="*/ 42 h 98"/>
                <a:gd name="T10" fmla="*/ 19 w 100"/>
                <a:gd name="T11" fmla="*/ 47 h 98"/>
                <a:gd name="T12" fmla="*/ 30 w 100"/>
                <a:gd name="T13" fmla="*/ 54 h 98"/>
                <a:gd name="T14" fmla="*/ 35 w 100"/>
                <a:gd name="T15" fmla="*/ 64 h 98"/>
                <a:gd name="T16" fmla="*/ 38 w 100"/>
                <a:gd name="T17" fmla="*/ 78 h 98"/>
                <a:gd name="T18" fmla="*/ 38 w 100"/>
                <a:gd name="T19" fmla="*/ 90 h 98"/>
                <a:gd name="T20" fmla="*/ 31 w 100"/>
                <a:gd name="T21" fmla="*/ 101 h 98"/>
                <a:gd name="T22" fmla="*/ 44 w 100"/>
                <a:gd name="T23" fmla="*/ 104 h 98"/>
                <a:gd name="T24" fmla="*/ 35 w 100"/>
                <a:gd name="T25" fmla="*/ 113 h 98"/>
                <a:gd name="T26" fmla="*/ 31 w 100"/>
                <a:gd name="T27" fmla="*/ 127 h 98"/>
                <a:gd name="T28" fmla="*/ 35 w 100"/>
                <a:gd name="T29" fmla="*/ 141 h 98"/>
                <a:gd name="T30" fmla="*/ 38 w 100"/>
                <a:gd name="T31" fmla="*/ 154 h 98"/>
                <a:gd name="T32" fmla="*/ 45 w 100"/>
                <a:gd name="T33" fmla="*/ 163 h 98"/>
                <a:gd name="T34" fmla="*/ 54 w 100"/>
                <a:gd name="T35" fmla="*/ 170 h 98"/>
                <a:gd name="T36" fmla="*/ 63 w 100"/>
                <a:gd name="T37" fmla="*/ 163 h 98"/>
                <a:gd name="T38" fmla="*/ 68 w 100"/>
                <a:gd name="T39" fmla="*/ 151 h 98"/>
                <a:gd name="T40" fmla="*/ 75 w 100"/>
                <a:gd name="T41" fmla="*/ 142 h 98"/>
                <a:gd name="T42" fmla="*/ 84 w 100"/>
                <a:gd name="T43" fmla="*/ 134 h 98"/>
                <a:gd name="T44" fmla="*/ 97 w 100"/>
                <a:gd name="T45" fmla="*/ 132 h 98"/>
                <a:gd name="T46" fmla="*/ 103 w 100"/>
                <a:gd name="T47" fmla="*/ 120 h 98"/>
                <a:gd name="T48" fmla="*/ 120 w 100"/>
                <a:gd name="T49" fmla="*/ 120 h 98"/>
                <a:gd name="T50" fmla="*/ 131 w 100"/>
                <a:gd name="T51" fmla="*/ 114 h 98"/>
                <a:gd name="T52" fmla="*/ 137 w 100"/>
                <a:gd name="T53" fmla="*/ 106 h 98"/>
                <a:gd name="T54" fmla="*/ 144 w 100"/>
                <a:gd name="T55" fmla="*/ 95 h 98"/>
                <a:gd name="T56" fmla="*/ 146 w 100"/>
                <a:gd name="T57" fmla="*/ 82 h 98"/>
                <a:gd name="T58" fmla="*/ 150 w 100"/>
                <a:gd name="T59" fmla="*/ 78 h 98"/>
                <a:gd name="T60" fmla="*/ 150 w 100"/>
                <a:gd name="T61" fmla="*/ 68 h 98"/>
                <a:gd name="T62" fmla="*/ 146 w 100"/>
                <a:gd name="T63" fmla="*/ 59 h 98"/>
                <a:gd name="T64" fmla="*/ 155 w 100"/>
                <a:gd name="T65" fmla="*/ 62 h 98"/>
                <a:gd name="T66" fmla="*/ 151 w 100"/>
                <a:gd name="T67" fmla="*/ 47 h 98"/>
                <a:gd name="T68" fmla="*/ 155 w 100"/>
                <a:gd name="T69" fmla="*/ 40 h 98"/>
                <a:gd name="T70" fmla="*/ 164 w 100"/>
                <a:gd name="T71" fmla="*/ 31 h 98"/>
                <a:gd name="T72" fmla="*/ 174 w 100"/>
                <a:gd name="T73" fmla="*/ 24 h 98"/>
                <a:gd name="T74" fmla="*/ 164 w 100"/>
                <a:gd name="T75" fmla="*/ 19 h 98"/>
                <a:gd name="T76" fmla="*/ 155 w 100"/>
                <a:gd name="T77" fmla="*/ 17 h 98"/>
                <a:gd name="T78" fmla="*/ 146 w 100"/>
                <a:gd name="T79" fmla="*/ 14 h 98"/>
                <a:gd name="T80" fmla="*/ 137 w 100"/>
                <a:gd name="T81" fmla="*/ 5 h 98"/>
                <a:gd name="T82" fmla="*/ 127 w 100"/>
                <a:gd name="T83" fmla="*/ 0 h 98"/>
                <a:gd name="T84" fmla="*/ 111 w 100"/>
                <a:gd name="T85" fmla="*/ 0 h 98"/>
                <a:gd name="T86" fmla="*/ 97 w 100"/>
                <a:gd name="T87" fmla="*/ 3 h 98"/>
                <a:gd name="T88" fmla="*/ 84 w 100"/>
                <a:gd name="T89" fmla="*/ 0 h 98"/>
                <a:gd name="T90" fmla="*/ 87 w 100"/>
                <a:gd name="T91" fmla="*/ 9 h 98"/>
                <a:gd name="T92" fmla="*/ 78 w 100"/>
                <a:gd name="T93" fmla="*/ 5 h 98"/>
                <a:gd name="T94" fmla="*/ 64 w 100"/>
                <a:gd name="T95" fmla="*/ 3 h 98"/>
                <a:gd name="T96" fmla="*/ 54 w 100"/>
                <a:gd name="T97" fmla="*/ 3 h 98"/>
                <a:gd name="T98" fmla="*/ 38 w 100"/>
                <a:gd name="T99" fmla="*/ 3 h 98"/>
                <a:gd name="T100" fmla="*/ 137 w 100"/>
                <a:gd name="T101" fmla="*/ 17 h 98"/>
                <a:gd name="T102" fmla="*/ 132 w 100"/>
                <a:gd name="T103" fmla="*/ 83 h 98"/>
                <a:gd name="T104" fmla="*/ 132 w 100"/>
                <a:gd name="T105" fmla="*/ 90 h 98"/>
                <a:gd name="T106" fmla="*/ 127 w 100"/>
                <a:gd name="T107" fmla="*/ 104 h 98"/>
                <a:gd name="T108" fmla="*/ 125 w 100"/>
                <a:gd name="T109" fmla="*/ 17 h 98"/>
                <a:gd name="T110" fmla="*/ 44 w 100"/>
                <a:gd name="T111" fmla="*/ 90 h 9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00" h="98">
                  <a:moveTo>
                    <a:pt x="20" y="3"/>
                  </a:moveTo>
                  <a:cubicBezTo>
                    <a:pt x="19" y="3"/>
                    <a:pt x="19" y="3"/>
                    <a:pt x="18" y="3"/>
                  </a:cubicBezTo>
                  <a:cubicBezTo>
                    <a:pt x="18" y="4"/>
                    <a:pt x="18" y="4"/>
                    <a:pt x="18" y="5"/>
                  </a:cubicBezTo>
                  <a:cubicBezTo>
                    <a:pt x="18" y="5"/>
                    <a:pt x="17" y="5"/>
                    <a:pt x="17" y="5"/>
                  </a:cubicBezTo>
                  <a:cubicBezTo>
                    <a:pt x="16" y="5"/>
                    <a:pt x="16" y="5"/>
                    <a:pt x="15" y="5"/>
                  </a:cubicBezTo>
                  <a:cubicBezTo>
                    <a:pt x="15" y="5"/>
                    <a:pt x="14" y="5"/>
                    <a:pt x="14" y="5"/>
                  </a:cubicBezTo>
                  <a:cubicBezTo>
                    <a:pt x="14" y="5"/>
                    <a:pt x="14" y="6"/>
                    <a:pt x="14" y="7"/>
                  </a:cubicBezTo>
                  <a:cubicBezTo>
                    <a:pt x="13" y="7"/>
                    <a:pt x="13" y="7"/>
                    <a:pt x="12" y="7"/>
                  </a:cubicBezTo>
                  <a:cubicBezTo>
                    <a:pt x="12" y="7"/>
                    <a:pt x="11" y="7"/>
                    <a:pt x="11" y="7"/>
                  </a:cubicBezTo>
                  <a:cubicBezTo>
                    <a:pt x="11" y="7"/>
                    <a:pt x="11" y="8"/>
                    <a:pt x="11" y="8"/>
                  </a:cubicBezTo>
                  <a:cubicBezTo>
                    <a:pt x="11" y="9"/>
                    <a:pt x="11" y="9"/>
                    <a:pt x="11" y="10"/>
                  </a:cubicBezTo>
                  <a:cubicBezTo>
                    <a:pt x="10" y="10"/>
                    <a:pt x="10" y="10"/>
                    <a:pt x="9" y="10"/>
                  </a:cubicBezTo>
                  <a:cubicBezTo>
                    <a:pt x="9" y="10"/>
                    <a:pt x="9" y="11"/>
                    <a:pt x="9" y="11"/>
                  </a:cubicBezTo>
                  <a:cubicBezTo>
                    <a:pt x="9" y="11"/>
                    <a:pt x="8" y="11"/>
                    <a:pt x="8" y="11"/>
                  </a:cubicBezTo>
                  <a:cubicBezTo>
                    <a:pt x="7" y="11"/>
                    <a:pt x="6" y="11"/>
                    <a:pt x="6" y="11"/>
                  </a:cubicBezTo>
                  <a:cubicBezTo>
                    <a:pt x="5" y="11"/>
                    <a:pt x="5" y="11"/>
                    <a:pt x="4" y="11"/>
                  </a:cubicBezTo>
                  <a:cubicBezTo>
                    <a:pt x="4" y="11"/>
                    <a:pt x="3" y="11"/>
                    <a:pt x="3" y="11"/>
                  </a:cubicBezTo>
                  <a:cubicBezTo>
                    <a:pt x="3" y="12"/>
                    <a:pt x="3" y="12"/>
                    <a:pt x="3" y="13"/>
                  </a:cubicBezTo>
                  <a:cubicBezTo>
                    <a:pt x="2" y="13"/>
                    <a:pt x="2" y="13"/>
                    <a:pt x="1" y="13"/>
                  </a:cubicBezTo>
                  <a:cubicBezTo>
                    <a:pt x="1" y="13"/>
                    <a:pt x="1" y="14"/>
                    <a:pt x="1" y="14"/>
                  </a:cubicBezTo>
                  <a:cubicBezTo>
                    <a:pt x="1" y="14"/>
                    <a:pt x="0" y="14"/>
                    <a:pt x="0" y="14"/>
                  </a:cubicBezTo>
                  <a:cubicBezTo>
                    <a:pt x="0" y="15"/>
                    <a:pt x="0" y="16"/>
                    <a:pt x="0" y="16"/>
                  </a:cubicBezTo>
                  <a:cubicBezTo>
                    <a:pt x="0" y="17"/>
                    <a:pt x="0" y="17"/>
                    <a:pt x="0" y="18"/>
                  </a:cubicBezTo>
                  <a:cubicBezTo>
                    <a:pt x="0" y="18"/>
                    <a:pt x="1" y="18"/>
                    <a:pt x="1" y="18"/>
                  </a:cubicBezTo>
                  <a:cubicBezTo>
                    <a:pt x="1" y="18"/>
                    <a:pt x="1" y="19"/>
                    <a:pt x="1" y="19"/>
                  </a:cubicBezTo>
                  <a:cubicBezTo>
                    <a:pt x="1" y="20"/>
                    <a:pt x="1" y="20"/>
                    <a:pt x="1" y="21"/>
                  </a:cubicBezTo>
                  <a:cubicBezTo>
                    <a:pt x="2" y="21"/>
                    <a:pt x="2" y="21"/>
                    <a:pt x="3" y="21"/>
                  </a:cubicBezTo>
                  <a:cubicBezTo>
                    <a:pt x="3" y="22"/>
                    <a:pt x="3" y="22"/>
                    <a:pt x="3" y="23"/>
                  </a:cubicBezTo>
                  <a:cubicBezTo>
                    <a:pt x="3" y="23"/>
                    <a:pt x="3" y="24"/>
                    <a:pt x="3" y="24"/>
                  </a:cubicBezTo>
                  <a:cubicBezTo>
                    <a:pt x="3" y="24"/>
                    <a:pt x="4" y="24"/>
                    <a:pt x="4" y="24"/>
                  </a:cubicBezTo>
                  <a:cubicBezTo>
                    <a:pt x="4" y="25"/>
                    <a:pt x="4" y="25"/>
                    <a:pt x="4" y="26"/>
                  </a:cubicBezTo>
                  <a:cubicBezTo>
                    <a:pt x="4" y="26"/>
                    <a:pt x="4" y="27"/>
                    <a:pt x="4" y="27"/>
                  </a:cubicBezTo>
                  <a:cubicBezTo>
                    <a:pt x="5" y="27"/>
                    <a:pt x="5" y="27"/>
                    <a:pt x="6" y="27"/>
                  </a:cubicBezTo>
                  <a:cubicBezTo>
                    <a:pt x="6" y="27"/>
                    <a:pt x="7" y="27"/>
                    <a:pt x="8" y="27"/>
                  </a:cubicBezTo>
                  <a:cubicBezTo>
                    <a:pt x="8" y="27"/>
                    <a:pt x="9" y="27"/>
                    <a:pt x="9" y="27"/>
                  </a:cubicBezTo>
                  <a:cubicBezTo>
                    <a:pt x="10" y="27"/>
                    <a:pt x="10" y="27"/>
                    <a:pt x="11" y="27"/>
                  </a:cubicBezTo>
                  <a:cubicBezTo>
                    <a:pt x="11" y="27"/>
                    <a:pt x="12" y="27"/>
                    <a:pt x="12" y="27"/>
                  </a:cubicBezTo>
                  <a:cubicBezTo>
                    <a:pt x="13" y="27"/>
                    <a:pt x="13" y="27"/>
                    <a:pt x="14" y="27"/>
                  </a:cubicBezTo>
                  <a:cubicBezTo>
                    <a:pt x="14" y="27"/>
                    <a:pt x="15" y="27"/>
                    <a:pt x="15" y="27"/>
                  </a:cubicBezTo>
                  <a:cubicBezTo>
                    <a:pt x="15" y="28"/>
                    <a:pt x="15" y="28"/>
                    <a:pt x="15" y="29"/>
                  </a:cubicBezTo>
                  <a:cubicBezTo>
                    <a:pt x="16" y="29"/>
                    <a:pt x="16" y="29"/>
                    <a:pt x="17" y="29"/>
                  </a:cubicBezTo>
                  <a:cubicBezTo>
                    <a:pt x="17" y="30"/>
                    <a:pt x="17" y="30"/>
                    <a:pt x="17" y="31"/>
                  </a:cubicBezTo>
                  <a:cubicBezTo>
                    <a:pt x="17" y="31"/>
                    <a:pt x="18" y="31"/>
                    <a:pt x="18" y="31"/>
                  </a:cubicBezTo>
                  <a:cubicBezTo>
                    <a:pt x="18" y="31"/>
                    <a:pt x="18" y="32"/>
                    <a:pt x="18" y="32"/>
                  </a:cubicBezTo>
                  <a:cubicBezTo>
                    <a:pt x="18" y="33"/>
                    <a:pt x="18" y="33"/>
                    <a:pt x="18" y="34"/>
                  </a:cubicBezTo>
                  <a:cubicBezTo>
                    <a:pt x="18" y="34"/>
                    <a:pt x="18" y="35"/>
                    <a:pt x="18" y="36"/>
                  </a:cubicBezTo>
                  <a:cubicBezTo>
                    <a:pt x="18" y="36"/>
                    <a:pt x="18" y="37"/>
                    <a:pt x="18" y="37"/>
                  </a:cubicBezTo>
                  <a:cubicBezTo>
                    <a:pt x="19" y="37"/>
                    <a:pt x="19" y="37"/>
                    <a:pt x="20" y="37"/>
                  </a:cubicBezTo>
                  <a:cubicBezTo>
                    <a:pt x="20" y="38"/>
                    <a:pt x="20" y="38"/>
                    <a:pt x="20" y="39"/>
                  </a:cubicBezTo>
                  <a:cubicBezTo>
                    <a:pt x="20" y="39"/>
                    <a:pt x="21" y="39"/>
                    <a:pt x="22" y="39"/>
                  </a:cubicBezTo>
                  <a:cubicBezTo>
                    <a:pt x="22" y="39"/>
                    <a:pt x="22" y="40"/>
                    <a:pt x="22" y="40"/>
                  </a:cubicBezTo>
                  <a:cubicBezTo>
                    <a:pt x="22" y="41"/>
                    <a:pt x="22" y="41"/>
                    <a:pt x="22" y="42"/>
                  </a:cubicBezTo>
                  <a:cubicBezTo>
                    <a:pt x="22" y="42"/>
                    <a:pt x="22" y="43"/>
                    <a:pt x="22" y="43"/>
                  </a:cubicBezTo>
                  <a:cubicBezTo>
                    <a:pt x="22" y="44"/>
                    <a:pt x="22" y="45"/>
                    <a:pt x="22" y="45"/>
                  </a:cubicBezTo>
                  <a:cubicBezTo>
                    <a:pt x="22" y="46"/>
                    <a:pt x="22" y="46"/>
                    <a:pt x="22" y="47"/>
                  </a:cubicBezTo>
                  <a:cubicBezTo>
                    <a:pt x="21" y="47"/>
                    <a:pt x="20" y="47"/>
                    <a:pt x="20" y="47"/>
                  </a:cubicBezTo>
                  <a:cubicBezTo>
                    <a:pt x="20" y="47"/>
                    <a:pt x="20" y="48"/>
                    <a:pt x="20" y="48"/>
                  </a:cubicBezTo>
                  <a:cubicBezTo>
                    <a:pt x="20" y="49"/>
                    <a:pt x="20" y="49"/>
                    <a:pt x="20" y="50"/>
                  </a:cubicBezTo>
                  <a:cubicBezTo>
                    <a:pt x="20" y="51"/>
                    <a:pt x="20" y="51"/>
                    <a:pt x="20" y="52"/>
                  </a:cubicBezTo>
                  <a:cubicBezTo>
                    <a:pt x="20" y="52"/>
                    <a:pt x="21" y="52"/>
                    <a:pt x="22" y="52"/>
                  </a:cubicBezTo>
                  <a:cubicBezTo>
                    <a:pt x="22" y="52"/>
                    <a:pt x="22" y="53"/>
                    <a:pt x="22" y="53"/>
                  </a:cubicBezTo>
                  <a:cubicBezTo>
                    <a:pt x="21" y="53"/>
                    <a:pt x="20" y="53"/>
                    <a:pt x="20" y="53"/>
                  </a:cubicBezTo>
                  <a:cubicBezTo>
                    <a:pt x="20" y="54"/>
                    <a:pt x="20" y="54"/>
                    <a:pt x="20" y="55"/>
                  </a:cubicBezTo>
                  <a:cubicBezTo>
                    <a:pt x="19" y="55"/>
                    <a:pt x="19" y="55"/>
                    <a:pt x="18" y="55"/>
                  </a:cubicBezTo>
                  <a:cubicBezTo>
                    <a:pt x="18" y="55"/>
                    <a:pt x="18" y="56"/>
                    <a:pt x="18" y="56"/>
                  </a:cubicBezTo>
                  <a:cubicBezTo>
                    <a:pt x="18" y="57"/>
                    <a:pt x="18" y="57"/>
                    <a:pt x="18" y="58"/>
                  </a:cubicBezTo>
                  <a:cubicBezTo>
                    <a:pt x="18" y="59"/>
                    <a:pt x="18" y="59"/>
                    <a:pt x="18" y="60"/>
                  </a:cubicBezTo>
                  <a:cubicBezTo>
                    <a:pt x="19" y="60"/>
                    <a:pt x="19" y="60"/>
                    <a:pt x="19" y="60"/>
                  </a:cubicBezTo>
                  <a:cubicBezTo>
                    <a:pt x="20" y="60"/>
                    <a:pt x="20" y="60"/>
                    <a:pt x="20" y="60"/>
                  </a:cubicBezTo>
                  <a:cubicBezTo>
                    <a:pt x="20" y="60"/>
                    <a:pt x="21" y="60"/>
                    <a:pt x="22" y="60"/>
                  </a:cubicBezTo>
                  <a:cubicBezTo>
                    <a:pt x="22" y="60"/>
                    <a:pt x="23" y="60"/>
                    <a:pt x="23" y="60"/>
                  </a:cubicBezTo>
                  <a:cubicBezTo>
                    <a:pt x="24" y="60"/>
                    <a:pt x="24" y="60"/>
                    <a:pt x="25" y="60"/>
                  </a:cubicBezTo>
                  <a:cubicBezTo>
                    <a:pt x="25" y="60"/>
                    <a:pt x="25" y="61"/>
                    <a:pt x="25" y="61"/>
                  </a:cubicBezTo>
                  <a:cubicBezTo>
                    <a:pt x="24" y="61"/>
                    <a:pt x="24" y="61"/>
                    <a:pt x="23" y="61"/>
                  </a:cubicBezTo>
                  <a:cubicBezTo>
                    <a:pt x="23" y="62"/>
                    <a:pt x="23" y="62"/>
                    <a:pt x="23" y="63"/>
                  </a:cubicBezTo>
                  <a:cubicBezTo>
                    <a:pt x="23" y="63"/>
                    <a:pt x="22" y="63"/>
                    <a:pt x="22" y="63"/>
                  </a:cubicBezTo>
                  <a:cubicBezTo>
                    <a:pt x="22" y="63"/>
                    <a:pt x="22" y="64"/>
                    <a:pt x="22" y="65"/>
                  </a:cubicBezTo>
                  <a:cubicBezTo>
                    <a:pt x="21" y="65"/>
                    <a:pt x="20" y="65"/>
                    <a:pt x="20" y="65"/>
                  </a:cubicBezTo>
                  <a:cubicBezTo>
                    <a:pt x="20" y="65"/>
                    <a:pt x="20" y="66"/>
                    <a:pt x="20" y="66"/>
                  </a:cubicBezTo>
                  <a:cubicBezTo>
                    <a:pt x="20" y="67"/>
                    <a:pt x="20" y="67"/>
                    <a:pt x="20" y="68"/>
                  </a:cubicBezTo>
                  <a:cubicBezTo>
                    <a:pt x="19" y="68"/>
                    <a:pt x="19" y="68"/>
                    <a:pt x="18" y="68"/>
                  </a:cubicBezTo>
                  <a:cubicBezTo>
                    <a:pt x="18" y="68"/>
                    <a:pt x="18" y="69"/>
                    <a:pt x="18" y="69"/>
                  </a:cubicBezTo>
                  <a:cubicBezTo>
                    <a:pt x="18" y="70"/>
                    <a:pt x="18" y="70"/>
                    <a:pt x="18" y="71"/>
                  </a:cubicBezTo>
                  <a:cubicBezTo>
                    <a:pt x="18" y="71"/>
                    <a:pt x="18" y="72"/>
                    <a:pt x="18" y="73"/>
                  </a:cubicBezTo>
                  <a:cubicBezTo>
                    <a:pt x="18" y="73"/>
                    <a:pt x="18" y="74"/>
                    <a:pt x="18" y="74"/>
                  </a:cubicBezTo>
                  <a:cubicBezTo>
                    <a:pt x="19" y="74"/>
                    <a:pt x="19" y="74"/>
                    <a:pt x="20" y="74"/>
                  </a:cubicBezTo>
                  <a:cubicBezTo>
                    <a:pt x="20" y="75"/>
                    <a:pt x="20" y="75"/>
                    <a:pt x="20" y="76"/>
                  </a:cubicBezTo>
                  <a:cubicBezTo>
                    <a:pt x="20" y="76"/>
                    <a:pt x="20" y="77"/>
                    <a:pt x="20" y="77"/>
                  </a:cubicBezTo>
                  <a:cubicBezTo>
                    <a:pt x="20" y="78"/>
                    <a:pt x="20" y="79"/>
                    <a:pt x="20" y="79"/>
                  </a:cubicBezTo>
                  <a:cubicBezTo>
                    <a:pt x="20" y="80"/>
                    <a:pt x="20" y="80"/>
                    <a:pt x="20" y="81"/>
                  </a:cubicBezTo>
                  <a:cubicBezTo>
                    <a:pt x="20" y="81"/>
                    <a:pt x="20" y="82"/>
                    <a:pt x="20" y="82"/>
                  </a:cubicBezTo>
                  <a:cubicBezTo>
                    <a:pt x="20" y="83"/>
                    <a:pt x="20" y="83"/>
                    <a:pt x="20" y="84"/>
                  </a:cubicBezTo>
                  <a:cubicBezTo>
                    <a:pt x="20" y="84"/>
                    <a:pt x="20" y="85"/>
                    <a:pt x="20" y="85"/>
                  </a:cubicBezTo>
                  <a:cubicBezTo>
                    <a:pt x="20" y="86"/>
                    <a:pt x="20" y="87"/>
                    <a:pt x="20" y="87"/>
                  </a:cubicBezTo>
                  <a:cubicBezTo>
                    <a:pt x="20" y="87"/>
                    <a:pt x="21" y="87"/>
                    <a:pt x="22" y="87"/>
                  </a:cubicBezTo>
                  <a:cubicBezTo>
                    <a:pt x="22" y="88"/>
                    <a:pt x="22" y="88"/>
                    <a:pt x="22" y="89"/>
                  </a:cubicBezTo>
                  <a:cubicBezTo>
                    <a:pt x="22" y="89"/>
                    <a:pt x="22" y="90"/>
                    <a:pt x="22" y="90"/>
                  </a:cubicBezTo>
                  <a:cubicBezTo>
                    <a:pt x="22" y="90"/>
                    <a:pt x="23" y="90"/>
                    <a:pt x="23" y="90"/>
                  </a:cubicBezTo>
                  <a:cubicBezTo>
                    <a:pt x="23" y="91"/>
                    <a:pt x="23" y="91"/>
                    <a:pt x="23" y="92"/>
                  </a:cubicBezTo>
                  <a:cubicBezTo>
                    <a:pt x="24" y="92"/>
                    <a:pt x="24" y="92"/>
                    <a:pt x="25" y="92"/>
                  </a:cubicBezTo>
                  <a:cubicBezTo>
                    <a:pt x="25" y="92"/>
                    <a:pt x="25" y="93"/>
                    <a:pt x="25" y="94"/>
                  </a:cubicBezTo>
                  <a:cubicBezTo>
                    <a:pt x="25" y="94"/>
                    <a:pt x="26" y="94"/>
                    <a:pt x="26" y="94"/>
                  </a:cubicBezTo>
                  <a:cubicBezTo>
                    <a:pt x="27" y="94"/>
                    <a:pt x="27" y="94"/>
                    <a:pt x="28" y="94"/>
                  </a:cubicBezTo>
                  <a:cubicBezTo>
                    <a:pt x="28" y="94"/>
                    <a:pt x="28" y="95"/>
                    <a:pt x="28" y="95"/>
                  </a:cubicBezTo>
                  <a:cubicBezTo>
                    <a:pt x="28" y="95"/>
                    <a:pt x="29" y="95"/>
                    <a:pt x="29" y="95"/>
                  </a:cubicBezTo>
                  <a:cubicBezTo>
                    <a:pt x="29" y="96"/>
                    <a:pt x="29" y="96"/>
                    <a:pt x="29" y="97"/>
                  </a:cubicBezTo>
                  <a:cubicBezTo>
                    <a:pt x="30" y="97"/>
                    <a:pt x="30" y="97"/>
                    <a:pt x="31" y="97"/>
                  </a:cubicBezTo>
                  <a:cubicBezTo>
                    <a:pt x="31" y="97"/>
                    <a:pt x="31" y="98"/>
                    <a:pt x="31" y="98"/>
                  </a:cubicBezTo>
                  <a:cubicBezTo>
                    <a:pt x="32" y="98"/>
                    <a:pt x="32" y="98"/>
                    <a:pt x="33" y="98"/>
                  </a:cubicBezTo>
                  <a:cubicBezTo>
                    <a:pt x="33" y="98"/>
                    <a:pt x="34" y="98"/>
                    <a:pt x="34" y="98"/>
                  </a:cubicBezTo>
                  <a:cubicBezTo>
                    <a:pt x="34" y="98"/>
                    <a:pt x="34" y="97"/>
                    <a:pt x="34" y="97"/>
                  </a:cubicBezTo>
                  <a:cubicBezTo>
                    <a:pt x="35" y="97"/>
                    <a:pt x="35" y="97"/>
                    <a:pt x="36" y="97"/>
                  </a:cubicBezTo>
                  <a:cubicBezTo>
                    <a:pt x="36" y="96"/>
                    <a:pt x="36" y="96"/>
                    <a:pt x="36" y="95"/>
                  </a:cubicBezTo>
                  <a:cubicBezTo>
                    <a:pt x="36" y="95"/>
                    <a:pt x="36" y="94"/>
                    <a:pt x="36" y="94"/>
                  </a:cubicBezTo>
                  <a:cubicBezTo>
                    <a:pt x="36" y="94"/>
                    <a:pt x="37" y="94"/>
                    <a:pt x="37" y="94"/>
                  </a:cubicBezTo>
                  <a:cubicBezTo>
                    <a:pt x="37" y="93"/>
                    <a:pt x="37" y="92"/>
                    <a:pt x="37" y="92"/>
                  </a:cubicBezTo>
                  <a:cubicBezTo>
                    <a:pt x="37" y="91"/>
                    <a:pt x="37" y="91"/>
                    <a:pt x="37" y="90"/>
                  </a:cubicBezTo>
                  <a:cubicBezTo>
                    <a:pt x="38" y="90"/>
                    <a:pt x="38" y="90"/>
                    <a:pt x="39" y="90"/>
                  </a:cubicBezTo>
                  <a:cubicBezTo>
                    <a:pt x="39" y="90"/>
                    <a:pt x="39" y="89"/>
                    <a:pt x="39" y="89"/>
                  </a:cubicBezTo>
                  <a:cubicBezTo>
                    <a:pt x="39" y="88"/>
                    <a:pt x="39" y="88"/>
                    <a:pt x="39" y="87"/>
                  </a:cubicBezTo>
                  <a:cubicBezTo>
                    <a:pt x="39" y="87"/>
                    <a:pt x="40" y="87"/>
                    <a:pt x="40" y="87"/>
                  </a:cubicBezTo>
                  <a:cubicBezTo>
                    <a:pt x="40" y="87"/>
                    <a:pt x="40" y="86"/>
                    <a:pt x="40" y="85"/>
                  </a:cubicBezTo>
                  <a:cubicBezTo>
                    <a:pt x="41" y="85"/>
                    <a:pt x="41" y="85"/>
                    <a:pt x="42" y="85"/>
                  </a:cubicBezTo>
                  <a:cubicBezTo>
                    <a:pt x="42" y="85"/>
                    <a:pt x="42" y="84"/>
                    <a:pt x="42" y="84"/>
                  </a:cubicBezTo>
                  <a:cubicBezTo>
                    <a:pt x="42" y="83"/>
                    <a:pt x="42" y="83"/>
                    <a:pt x="42" y="82"/>
                  </a:cubicBezTo>
                  <a:cubicBezTo>
                    <a:pt x="42" y="82"/>
                    <a:pt x="43" y="82"/>
                    <a:pt x="43" y="82"/>
                  </a:cubicBezTo>
                  <a:cubicBezTo>
                    <a:pt x="43" y="82"/>
                    <a:pt x="43" y="81"/>
                    <a:pt x="43" y="81"/>
                  </a:cubicBezTo>
                  <a:cubicBezTo>
                    <a:pt x="43" y="80"/>
                    <a:pt x="43" y="80"/>
                    <a:pt x="43" y="79"/>
                  </a:cubicBezTo>
                  <a:cubicBezTo>
                    <a:pt x="44" y="79"/>
                    <a:pt x="45" y="79"/>
                    <a:pt x="45" y="79"/>
                  </a:cubicBezTo>
                  <a:cubicBezTo>
                    <a:pt x="46" y="79"/>
                    <a:pt x="46" y="79"/>
                    <a:pt x="47" y="79"/>
                  </a:cubicBezTo>
                  <a:cubicBezTo>
                    <a:pt x="47" y="79"/>
                    <a:pt x="48" y="79"/>
                    <a:pt x="48" y="79"/>
                  </a:cubicBezTo>
                  <a:cubicBezTo>
                    <a:pt x="48" y="79"/>
                    <a:pt x="48" y="78"/>
                    <a:pt x="48" y="77"/>
                  </a:cubicBezTo>
                  <a:cubicBezTo>
                    <a:pt x="49" y="77"/>
                    <a:pt x="49" y="77"/>
                    <a:pt x="50" y="77"/>
                  </a:cubicBezTo>
                  <a:cubicBezTo>
                    <a:pt x="50" y="77"/>
                    <a:pt x="51" y="77"/>
                    <a:pt x="51" y="77"/>
                  </a:cubicBezTo>
                  <a:cubicBezTo>
                    <a:pt x="52" y="77"/>
                    <a:pt x="52" y="77"/>
                    <a:pt x="53" y="77"/>
                  </a:cubicBezTo>
                  <a:cubicBezTo>
                    <a:pt x="53" y="77"/>
                    <a:pt x="54" y="77"/>
                    <a:pt x="54" y="77"/>
                  </a:cubicBezTo>
                  <a:cubicBezTo>
                    <a:pt x="54" y="77"/>
                    <a:pt x="54" y="76"/>
                    <a:pt x="54" y="76"/>
                  </a:cubicBezTo>
                  <a:cubicBezTo>
                    <a:pt x="55" y="76"/>
                    <a:pt x="55" y="76"/>
                    <a:pt x="56" y="76"/>
                  </a:cubicBezTo>
                  <a:cubicBezTo>
                    <a:pt x="56" y="75"/>
                    <a:pt x="56" y="75"/>
                    <a:pt x="56" y="74"/>
                  </a:cubicBezTo>
                  <a:cubicBezTo>
                    <a:pt x="56" y="74"/>
                    <a:pt x="57" y="74"/>
                    <a:pt x="57" y="74"/>
                  </a:cubicBezTo>
                  <a:cubicBezTo>
                    <a:pt x="57" y="74"/>
                    <a:pt x="57" y="73"/>
                    <a:pt x="57" y="73"/>
                  </a:cubicBezTo>
                  <a:cubicBezTo>
                    <a:pt x="57" y="72"/>
                    <a:pt x="57" y="71"/>
                    <a:pt x="57" y="71"/>
                  </a:cubicBezTo>
                  <a:cubicBezTo>
                    <a:pt x="58" y="71"/>
                    <a:pt x="59" y="71"/>
                    <a:pt x="59" y="71"/>
                  </a:cubicBezTo>
                  <a:cubicBezTo>
                    <a:pt x="59" y="70"/>
                    <a:pt x="59" y="70"/>
                    <a:pt x="59" y="69"/>
                  </a:cubicBezTo>
                  <a:cubicBezTo>
                    <a:pt x="60" y="69"/>
                    <a:pt x="60" y="69"/>
                    <a:pt x="61" y="69"/>
                  </a:cubicBezTo>
                  <a:cubicBezTo>
                    <a:pt x="61" y="69"/>
                    <a:pt x="62" y="69"/>
                    <a:pt x="62" y="69"/>
                  </a:cubicBezTo>
                  <a:cubicBezTo>
                    <a:pt x="63" y="69"/>
                    <a:pt x="63" y="69"/>
                    <a:pt x="64" y="69"/>
                  </a:cubicBezTo>
                  <a:cubicBezTo>
                    <a:pt x="64" y="69"/>
                    <a:pt x="65" y="69"/>
                    <a:pt x="65" y="69"/>
                  </a:cubicBezTo>
                  <a:cubicBezTo>
                    <a:pt x="66" y="69"/>
                    <a:pt x="66" y="69"/>
                    <a:pt x="67" y="69"/>
                  </a:cubicBezTo>
                  <a:cubicBezTo>
                    <a:pt x="67" y="69"/>
                    <a:pt x="68" y="69"/>
                    <a:pt x="69" y="69"/>
                  </a:cubicBezTo>
                  <a:cubicBezTo>
                    <a:pt x="69" y="69"/>
                    <a:pt x="69" y="68"/>
                    <a:pt x="69" y="68"/>
                  </a:cubicBezTo>
                  <a:cubicBezTo>
                    <a:pt x="69" y="68"/>
                    <a:pt x="70" y="68"/>
                    <a:pt x="70" y="68"/>
                  </a:cubicBezTo>
                  <a:cubicBezTo>
                    <a:pt x="71" y="68"/>
                    <a:pt x="71" y="68"/>
                    <a:pt x="72" y="68"/>
                  </a:cubicBezTo>
                  <a:cubicBezTo>
                    <a:pt x="72" y="67"/>
                    <a:pt x="72" y="67"/>
                    <a:pt x="72" y="66"/>
                  </a:cubicBezTo>
                  <a:cubicBezTo>
                    <a:pt x="72" y="66"/>
                    <a:pt x="73" y="66"/>
                    <a:pt x="73" y="66"/>
                  </a:cubicBezTo>
                  <a:cubicBezTo>
                    <a:pt x="74" y="66"/>
                    <a:pt x="74" y="66"/>
                    <a:pt x="75" y="66"/>
                  </a:cubicBezTo>
                  <a:cubicBezTo>
                    <a:pt x="75" y="66"/>
                    <a:pt x="75" y="65"/>
                    <a:pt x="75" y="65"/>
                  </a:cubicBezTo>
                  <a:cubicBezTo>
                    <a:pt x="75" y="65"/>
                    <a:pt x="76" y="65"/>
                    <a:pt x="76" y="65"/>
                  </a:cubicBezTo>
                  <a:cubicBezTo>
                    <a:pt x="76" y="64"/>
                    <a:pt x="76" y="63"/>
                    <a:pt x="76" y="63"/>
                  </a:cubicBezTo>
                  <a:cubicBezTo>
                    <a:pt x="77" y="63"/>
                    <a:pt x="77" y="63"/>
                    <a:pt x="78" y="63"/>
                  </a:cubicBezTo>
                  <a:cubicBezTo>
                    <a:pt x="78" y="62"/>
                    <a:pt x="78" y="62"/>
                    <a:pt x="78" y="61"/>
                  </a:cubicBezTo>
                  <a:cubicBezTo>
                    <a:pt x="78" y="61"/>
                    <a:pt x="79" y="61"/>
                    <a:pt x="79" y="61"/>
                  </a:cubicBezTo>
                  <a:cubicBezTo>
                    <a:pt x="80" y="61"/>
                    <a:pt x="80" y="61"/>
                    <a:pt x="81" y="61"/>
                  </a:cubicBezTo>
                  <a:cubicBezTo>
                    <a:pt x="81" y="61"/>
                    <a:pt x="81" y="60"/>
                    <a:pt x="81" y="60"/>
                  </a:cubicBezTo>
                  <a:cubicBezTo>
                    <a:pt x="81" y="59"/>
                    <a:pt x="81" y="59"/>
                    <a:pt x="81" y="58"/>
                  </a:cubicBezTo>
                  <a:cubicBezTo>
                    <a:pt x="81" y="57"/>
                    <a:pt x="81" y="57"/>
                    <a:pt x="81" y="56"/>
                  </a:cubicBezTo>
                  <a:cubicBezTo>
                    <a:pt x="81" y="56"/>
                    <a:pt x="81" y="55"/>
                    <a:pt x="81" y="55"/>
                  </a:cubicBezTo>
                  <a:cubicBezTo>
                    <a:pt x="82" y="55"/>
                    <a:pt x="82" y="55"/>
                    <a:pt x="83" y="55"/>
                  </a:cubicBezTo>
                  <a:cubicBezTo>
                    <a:pt x="83" y="54"/>
                    <a:pt x="83" y="54"/>
                    <a:pt x="83" y="53"/>
                  </a:cubicBezTo>
                  <a:cubicBezTo>
                    <a:pt x="83" y="53"/>
                    <a:pt x="83" y="52"/>
                    <a:pt x="83" y="52"/>
                  </a:cubicBezTo>
                  <a:cubicBezTo>
                    <a:pt x="83" y="51"/>
                    <a:pt x="83" y="51"/>
                    <a:pt x="83" y="50"/>
                  </a:cubicBezTo>
                  <a:cubicBezTo>
                    <a:pt x="83" y="49"/>
                    <a:pt x="83" y="49"/>
                    <a:pt x="83" y="48"/>
                  </a:cubicBezTo>
                  <a:cubicBezTo>
                    <a:pt x="83" y="48"/>
                    <a:pt x="84" y="48"/>
                    <a:pt x="84" y="48"/>
                  </a:cubicBezTo>
                  <a:cubicBezTo>
                    <a:pt x="84" y="48"/>
                    <a:pt x="84" y="47"/>
                    <a:pt x="84" y="47"/>
                  </a:cubicBezTo>
                  <a:cubicBezTo>
                    <a:pt x="84" y="46"/>
                    <a:pt x="84" y="46"/>
                    <a:pt x="84" y="45"/>
                  </a:cubicBezTo>
                  <a:cubicBezTo>
                    <a:pt x="84" y="45"/>
                    <a:pt x="83" y="45"/>
                    <a:pt x="83" y="45"/>
                  </a:cubicBezTo>
                  <a:cubicBezTo>
                    <a:pt x="83" y="45"/>
                    <a:pt x="83" y="44"/>
                    <a:pt x="83" y="43"/>
                  </a:cubicBezTo>
                  <a:cubicBezTo>
                    <a:pt x="83" y="43"/>
                    <a:pt x="84" y="43"/>
                    <a:pt x="84" y="43"/>
                  </a:cubicBezTo>
                  <a:cubicBezTo>
                    <a:pt x="84" y="44"/>
                    <a:pt x="84" y="45"/>
                    <a:pt x="84" y="45"/>
                  </a:cubicBezTo>
                  <a:cubicBezTo>
                    <a:pt x="85" y="45"/>
                    <a:pt x="85" y="45"/>
                    <a:pt x="86" y="45"/>
                  </a:cubicBezTo>
                  <a:cubicBezTo>
                    <a:pt x="86" y="45"/>
                    <a:pt x="87" y="45"/>
                    <a:pt x="87" y="45"/>
                  </a:cubicBezTo>
                  <a:cubicBezTo>
                    <a:pt x="87" y="45"/>
                    <a:pt x="87" y="44"/>
                    <a:pt x="87" y="43"/>
                  </a:cubicBezTo>
                  <a:cubicBezTo>
                    <a:pt x="87" y="43"/>
                    <a:pt x="87" y="42"/>
                    <a:pt x="87" y="42"/>
                  </a:cubicBezTo>
                  <a:cubicBezTo>
                    <a:pt x="87" y="41"/>
                    <a:pt x="87" y="41"/>
                    <a:pt x="87" y="40"/>
                  </a:cubicBezTo>
                  <a:cubicBezTo>
                    <a:pt x="87" y="40"/>
                    <a:pt x="86" y="40"/>
                    <a:pt x="86" y="40"/>
                  </a:cubicBezTo>
                  <a:cubicBezTo>
                    <a:pt x="86" y="40"/>
                    <a:pt x="86" y="39"/>
                    <a:pt x="86" y="39"/>
                  </a:cubicBezTo>
                  <a:cubicBezTo>
                    <a:pt x="86" y="39"/>
                    <a:pt x="87" y="39"/>
                    <a:pt x="87" y="39"/>
                  </a:cubicBezTo>
                  <a:cubicBezTo>
                    <a:pt x="87" y="38"/>
                    <a:pt x="87" y="38"/>
                    <a:pt x="87" y="37"/>
                  </a:cubicBezTo>
                  <a:cubicBezTo>
                    <a:pt x="87" y="37"/>
                    <a:pt x="86" y="37"/>
                    <a:pt x="86" y="37"/>
                  </a:cubicBezTo>
                  <a:cubicBezTo>
                    <a:pt x="85" y="37"/>
                    <a:pt x="85" y="37"/>
                    <a:pt x="84" y="37"/>
                  </a:cubicBezTo>
                  <a:cubicBezTo>
                    <a:pt x="84" y="37"/>
                    <a:pt x="84" y="36"/>
                    <a:pt x="84" y="36"/>
                  </a:cubicBezTo>
                  <a:cubicBezTo>
                    <a:pt x="84" y="35"/>
                    <a:pt x="84" y="34"/>
                    <a:pt x="84" y="34"/>
                  </a:cubicBezTo>
                  <a:cubicBezTo>
                    <a:pt x="85" y="34"/>
                    <a:pt x="85" y="34"/>
                    <a:pt x="86" y="34"/>
                  </a:cubicBezTo>
                  <a:cubicBezTo>
                    <a:pt x="86" y="34"/>
                    <a:pt x="86" y="35"/>
                    <a:pt x="86" y="36"/>
                  </a:cubicBezTo>
                  <a:cubicBezTo>
                    <a:pt x="86" y="36"/>
                    <a:pt x="87" y="36"/>
                    <a:pt x="87" y="36"/>
                  </a:cubicBezTo>
                  <a:cubicBezTo>
                    <a:pt x="87" y="36"/>
                    <a:pt x="87" y="37"/>
                    <a:pt x="87" y="37"/>
                  </a:cubicBezTo>
                  <a:cubicBezTo>
                    <a:pt x="88" y="37"/>
                    <a:pt x="88" y="37"/>
                    <a:pt x="89" y="37"/>
                  </a:cubicBezTo>
                  <a:cubicBezTo>
                    <a:pt x="89" y="37"/>
                    <a:pt x="89" y="36"/>
                    <a:pt x="89" y="36"/>
                  </a:cubicBezTo>
                  <a:cubicBezTo>
                    <a:pt x="89" y="35"/>
                    <a:pt x="89" y="34"/>
                    <a:pt x="89" y="34"/>
                  </a:cubicBezTo>
                  <a:cubicBezTo>
                    <a:pt x="89" y="33"/>
                    <a:pt x="89" y="33"/>
                    <a:pt x="89" y="32"/>
                  </a:cubicBezTo>
                  <a:cubicBezTo>
                    <a:pt x="89" y="32"/>
                    <a:pt x="89" y="31"/>
                    <a:pt x="89" y="31"/>
                  </a:cubicBezTo>
                  <a:cubicBezTo>
                    <a:pt x="89" y="30"/>
                    <a:pt x="89" y="30"/>
                    <a:pt x="89" y="29"/>
                  </a:cubicBezTo>
                  <a:cubicBezTo>
                    <a:pt x="89" y="28"/>
                    <a:pt x="89" y="28"/>
                    <a:pt x="89" y="27"/>
                  </a:cubicBezTo>
                  <a:cubicBezTo>
                    <a:pt x="88" y="27"/>
                    <a:pt x="88" y="27"/>
                    <a:pt x="87" y="27"/>
                  </a:cubicBezTo>
                  <a:cubicBezTo>
                    <a:pt x="87" y="27"/>
                    <a:pt x="86" y="27"/>
                    <a:pt x="86" y="27"/>
                  </a:cubicBezTo>
                  <a:cubicBezTo>
                    <a:pt x="86" y="27"/>
                    <a:pt x="86" y="26"/>
                    <a:pt x="86" y="26"/>
                  </a:cubicBezTo>
                  <a:cubicBezTo>
                    <a:pt x="86" y="26"/>
                    <a:pt x="87" y="26"/>
                    <a:pt x="87" y="26"/>
                  </a:cubicBezTo>
                  <a:cubicBezTo>
                    <a:pt x="87" y="25"/>
                    <a:pt x="87" y="25"/>
                    <a:pt x="87" y="24"/>
                  </a:cubicBezTo>
                  <a:cubicBezTo>
                    <a:pt x="88" y="24"/>
                    <a:pt x="88" y="24"/>
                    <a:pt x="89" y="24"/>
                  </a:cubicBezTo>
                  <a:cubicBezTo>
                    <a:pt x="89" y="24"/>
                    <a:pt x="89" y="23"/>
                    <a:pt x="89" y="23"/>
                  </a:cubicBezTo>
                  <a:cubicBezTo>
                    <a:pt x="89" y="23"/>
                    <a:pt x="90" y="23"/>
                    <a:pt x="90" y="23"/>
                  </a:cubicBezTo>
                  <a:cubicBezTo>
                    <a:pt x="90" y="22"/>
                    <a:pt x="90" y="22"/>
                    <a:pt x="90" y="21"/>
                  </a:cubicBezTo>
                  <a:cubicBezTo>
                    <a:pt x="90" y="20"/>
                    <a:pt x="90" y="20"/>
                    <a:pt x="90" y="19"/>
                  </a:cubicBezTo>
                  <a:cubicBezTo>
                    <a:pt x="91" y="19"/>
                    <a:pt x="91" y="19"/>
                    <a:pt x="92" y="19"/>
                  </a:cubicBezTo>
                  <a:cubicBezTo>
                    <a:pt x="92" y="19"/>
                    <a:pt x="92" y="18"/>
                    <a:pt x="92" y="18"/>
                  </a:cubicBezTo>
                  <a:cubicBezTo>
                    <a:pt x="93" y="18"/>
                    <a:pt x="93" y="18"/>
                    <a:pt x="94" y="18"/>
                  </a:cubicBezTo>
                  <a:cubicBezTo>
                    <a:pt x="94" y="18"/>
                    <a:pt x="95" y="18"/>
                    <a:pt x="95" y="18"/>
                  </a:cubicBezTo>
                  <a:cubicBezTo>
                    <a:pt x="95" y="17"/>
                    <a:pt x="95" y="17"/>
                    <a:pt x="95" y="16"/>
                  </a:cubicBezTo>
                  <a:cubicBezTo>
                    <a:pt x="96" y="16"/>
                    <a:pt x="96" y="16"/>
                    <a:pt x="97" y="16"/>
                  </a:cubicBezTo>
                  <a:cubicBezTo>
                    <a:pt x="97" y="16"/>
                    <a:pt x="97" y="15"/>
                    <a:pt x="97" y="14"/>
                  </a:cubicBezTo>
                  <a:cubicBezTo>
                    <a:pt x="97" y="14"/>
                    <a:pt x="98" y="14"/>
                    <a:pt x="98" y="14"/>
                  </a:cubicBezTo>
                  <a:cubicBezTo>
                    <a:pt x="99" y="14"/>
                    <a:pt x="99" y="14"/>
                    <a:pt x="100" y="14"/>
                  </a:cubicBezTo>
                  <a:cubicBezTo>
                    <a:pt x="100" y="14"/>
                    <a:pt x="100" y="13"/>
                    <a:pt x="100" y="13"/>
                  </a:cubicBezTo>
                  <a:cubicBezTo>
                    <a:pt x="99" y="13"/>
                    <a:pt x="99" y="13"/>
                    <a:pt x="98" y="13"/>
                  </a:cubicBezTo>
                  <a:cubicBezTo>
                    <a:pt x="98" y="12"/>
                    <a:pt x="98" y="12"/>
                    <a:pt x="98" y="11"/>
                  </a:cubicBezTo>
                  <a:cubicBezTo>
                    <a:pt x="98" y="11"/>
                    <a:pt x="97" y="11"/>
                    <a:pt x="97" y="11"/>
                  </a:cubicBezTo>
                  <a:cubicBezTo>
                    <a:pt x="96" y="11"/>
                    <a:pt x="96" y="11"/>
                    <a:pt x="95" y="11"/>
                  </a:cubicBezTo>
                  <a:cubicBezTo>
                    <a:pt x="95" y="11"/>
                    <a:pt x="94" y="11"/>
                    <a:pt x="94" y="11"/>
                  </a:cubicBezTo>
                  <a:cubicBezTo>
                    <a:pt x="93" y="11"/>
                    <a:pt x="93" y="11"/>
                    <a:pt x="92" y="11"/>
                  </a:cubicBezTo>
                  <a:cubicBezTo>
                    <a:pt x="91" y="11"/>
                    <a:pt x="91" y="11"/>
                    <a:pt x="90" y="11"/>
                  </a:cubicBezTo>
                  <a:cubicBezTo>
                    <a:pt x="90" y="12"/>
                    <a:pt x="90" y="12"/>
                    <a:pt x="90" y="13"/>
                  </a:cubicBezTo>
                  <a:cubicBezTo>
                    <a:pt x="90" y="13"/>
                    <a:pt x="89" y="13"/>
                    <a:pt x="89" y="13"/>
                  </a:cubicBezTo>
                  <a:cubicBezTo>
                    <a:pt x="89" y="12"/>
                    <a:pt x="89" y="12"/>
                    <a:pt x="89" y="11"/>
                  </a:cubicBezTo>
                  <a:cubicBezTo>
                    <a:pt x="89" y="11"/>
                    <a:pt x="89" y="10"/>
                    <a:pt x="89" y="10"/>
                  </a:cubicBezTo>
                  <a:cubicBezTo>
                    <a:pt x="88" y="10"/>
                    <a:pt x="88" y="10"/>
                    <a:pt x="87" y="10"/>
                  </a:cubicBezTo>
                  <a:cubicBezTo>
                    <a:pt x="87" y="10"/>
                    <a:pt x="86" y="10"/>
                    <a:pt x="86" y="10"/>
                  </a:cubicBezTo>
                  <a:cubicBezTo>
                    <a:pt x="86" y="10"/>
                    <a:pt x="86" y="11"/>
                    <a:pt x="86" y="11"/>
                  </a:cubicBezTo>
                  <a:cubicBezTo>
                    <a:pt x="85" y="11"/>
                    <a:pt x="85" y="11"/>
                    <a:pt x="84" y="11"/>
                  </a:cubicBezTo>
                  <a:cubicBezTo>
                    <a:pt x="84" y="11"/>
                    <a:pt x="84" y="10"/>
                    <a:pt x="84" y="10"/>
                  </a:cubicBezTo>
                  <a:cubicBezTo>
                    <a:pt x="84" y="9"/>
                    <a:pt x="84" y="9"/>
                    <a:pt x="84" y="8"/>
                  </a:cubicBezTo>
                  <a:cubicBezTo>
                    <a:pt x="84" y="8"/>
                    <a:pt x="83" y="8"/>
                    <a:pt x="83" y="8"/>
                  </a:cubicBezTo>
                  <a:cubicBezTo>
                    <a:pt x="83" y="8"/>
                    <a:pt x="83" y="7"/>
                    <a:pt x="83" y="7"/>
                  </a:cubicBezTo>
                  <a:cubicBezTo>
                    <a:pt x="82" y="7"/>
                    <a:pt x="82" y="7"/>
                    <a:pt x="81" y="7"/>
                  </a:cubicBezTo>
                  <a:cubicBezTo>
                    <a:pt x="81" y="6"/>
                    <a:pt x="81" y="5"/>
                    <a:pt x="81" y="5"/>
                  </a:cubicBezTo>
                  <a:cubicBezTo>
                    <a:pt x="80" y="5"/>
                    <a:pt x="80" y="5"/>
                    <a:pt x="79" y="5"/>
                  </a:cubicBezTo>
                  <a:cubicBezTo>
                    <a:pt x="79" y="4"/>
                    <a:pt x="79" y="4"/>
                    <a:pt x="79" y="3"/>
                  </a:cubicBezTo>
                  <a:cubicBezTo>
                    <a:pt x="79" y="3"/>
                    <a:pt x="78" y="3"/>
                    <a:pt x="78" y="3"/>
                  </a:cubicBezTo>
                  <a:cubicBezTo>
                    <a:pt x="78" y="3"/>
                    <a:pt x="78" y="2"/>
                    <a:pt x="78" y="2"/>
                  </a:cubicBezTo>
                  <a:cubicBezTo>
                    <a:pt x="77" y="2"/>
                    <a:pt x="77" y="2"/>
                    <a:pt x="76" y="2"/>
                  </a:cubicBezTo>
                  <a:cubicBezTo>
                    <a:pt x="76" y="1"/>
                    <a:pt x="76" y="1"/>
                    <a:pt x="76" y="0"/>
                  </a:cubicBezTo>
                  <a:cubicBezTo>
                    <a:pt x="76" y="0"/>
                    <a:pt x="75" y="0"/>
                    <a:pt x="75" y="0"/>
                  </a:cubicBezTo>
                  <a:cubicBezTo>
                    <a:pt x="74" y="0"/>
                    <a:pt x="74" y="0"/>
                    <a:pt x="73" y="0"/>
                  </a:cubicBezTo>
                  <a:cubicBezTo>
                    <a:pt x="73" y="0"/>
                    <a:pt x="72" y="0"/>
                    <a:pt x="72" y="0"/>
                  </a:cubicBezTo>
                  <a:cubicBezTo>
                    <a:pt x="71" y="0"/>
                    <a:pt x="71" y="0"/>
                    <a:pt x="70" y="0"/>
                  </a:cubicBezTo>
                  <a:cubicBezTo>
                    <a:pt x="70" y="0"/>
                    <a:pt x="69" y="0"/>
                    <a:pt x="69" y="0"/>
                  </a:cubicBezTo>
                  <a:cubicBezTo>
                    <a:pt x="68" y="0"/>
                    <a:pt x="67" y="0"/>
                    <a:pt x="67" y="0"/>
                  </a:cubicBezTo>
                  <a:cubicBezTo>
                    <a:pt x="66" y="0"/>
                    <a:pt x="66" y="0"/>
                    <a:pt x="65" y="0"/>
                  </a:cubicBezTo>
                  <a:cubicBezTo>
                    <a:pt x="65" y="0"/>
                    <a:pt x="64" y="0"/>
                    <a:pt x="64" y="0"/>
                  </a:cubicBezTo>
                  <a:cubicBezTo>
                    <a:pt x="63" y="0"/>
                    <a:pt x="63" y="0"/>
                    <a:pt x="62" y="0"/>
                  </a:cubicBezTo>
                  <a:cubicBezTo>
                    <a:pt x="62" y="0"/>
                    <a:pt x="61" y="0"/>
                    <a:pt x="61" y="0"/>
                  </a:cubicBezTo>
                  <a:cubicBezTo>
                    <a:pt x="60" y="0"/>
                    <a:pt x="60" y="0"/>
                    <a:pt x="59" y="0"/>
                  </a:cubicBezTo>
                  <a:cubicBezTo>
                    <a:pt x="59" y="0"/>
                    <a:pt x="58" y="0"/>
                    <a:pt x="57" y="0"/>
                  </a:cubicBezTo>
                  <a:cubicBezTo>
                    <a:pt x="57" y="0"/>
                    <a:pt x="56" y="0"/>
                    <a:pt x="56" y="0"/>
                  </a:cubicBezTo>
                  <a:cubicBezTo>
                    <a:pt x="56" y="1"/>
                    <a:pt x="56" y="1"/>
                    <a:pt x="56" y="2"/>
                  </a:cubicBezTo>
                  <a:cubicBezTo>
                    <a:pt x="55" y="2"/>
                    <a:pt x="55" y="2"/>
                    <a:pt x="54" y="2"/>
                  </a:cubicBezTo>
                  <a:cubicBezTo>
                    <a:pt x="54" y="1"/>
                    <a:pt x="54" y="1"/>
                    <a:pt x="54" y="0"/>
                  </a:cubicBezTo>
                  <a:cubicBezTo>
                    <a:pt x="54" y="0"/>
                    <a:pt x="53" y="0"/>
                    <a:pt x="53" y="0"/>
                  </a:cubicBezTo>
                  <a:cubicBezTo>
                    <a:pt x="52" y="0"/>
                    <a:pt x="52" y="0"/>
                    <a:pt x="51" y="0"/>
                  </a:cubicBezTo>
                  <a:cubicBezTo>
                    <a:pt x="51" y="0"/>
                    <a:pt x="50" y="0"/>
                    <a:pt x="50" y="0"/>
                  </a:cubicBezTo>
                  <a:cubicBezTo>
                    <a:pt x="49" y="0"/>
                    <a:pt x="49" y="0"/>
                    <a:pt x="48" y="0"/>
                  </a:cubicBezTo>
                  <a:cubicBezTo>
                    <a:pt x="48" y="1"/>
                    <a:pt x="48" y="1"/>
                    <a:pt x="48" y="2"/>
                  </a:cubicBezTo>
                  <a:cubicBezTo>
                    <a:pt x="48" y="2"/>
                    <a:pt x="47" y="2"/>
                    <a:pt x="47" y="2"/>
                  </a:cubicBezTo>
                  <a:cubicBezTo>
                    <a:pt x="47" y="2"/>
                    <a:pt x="47" y="3"/>
                    <a:pt x="47" y="3"/>
                  </a:cubicBezTo>
                  <a:cubicBezTo>
                    <a:pt x="47" y="3"/>
                    <a:pt x="48" y="3"/>
                    <a:pt x="48" y="3"/>
                  </a:cubicBezTo>
                  <a:cubicBezTo>
                    <a:pt x="49" y="3"/>
                    <a:pt x="49" y="3"/>
                    <a:pt x="50" y="3"/>
                  </a:cubicBezTo>
                  <a:cubicBezTo>
                    <a:pt x="50" y="4"/>
                    <a:pt x="50" y="4"/>
                    <a:pt x="50" y="5"/>
                  </a:cubicBezTo>
                  <a:cubicBezTo>
                    <a:pt x="49" y="5"/>
                    <a:pt x="49" y="5"/>
                    <a:pt x="48" y="5"/>
                  </a:cubicBezTo>
                  <a:cubicBezTo>
                    <a:pt x="48" y="5"/>
                    <a:pt x="48" y="6"/>
                    <a:pt x="48" y="7"/>
                  </a:cubicBezTo>
                  <a:cubicBezTo>
                    <a:pt x="48" y="7"/>
                    <a:pt x="47" y="7"/>
                    <a:pt x="47" y="7"/>
                  </a:cubicBezTo>
                  <a:cubicBezTo>
                    <a:pt x="47" y="6"/>
                    <a:pt x="47" y="5"/>
                    <a:pt x="47" y="5"/>
                  </a:cubicBezTo>
                  <a:cubicBezTo>
                    <a:pt x="47" y="4"/>
                    <a:pt x="47" y="4"/>
                    <a:pt x="47" y="3"/>
                  </a:cubicBezTo>
                  <a:cubicBezTo>
                    <a:pt x="46" y="3"/>
                    <a:pt x="46" y="3"/>
                    <a:pt x="45" y="3"/>
                  </a:cubicBezTo>
                  <a:cubicBezTo>
                    <a:pt x="45" y="3"/>
                    <a:pt x="44" y="3"/>
                    <a:pt x="43" y="3"/>
                  </a:cubicBezTo>
                  <a:cubicBezTo>
                    <a:pt x="43" y="3"/>
                    <a:pt x="42" y="3"/>
                    <a:pt x="42" y="3"/>
                  </a:cubicBezTo>
                  <a:cubicBezTo>
                    <a:pt x="42" y="3"/>
                    <a:pt x="42" y="2"/>
                    <a:pt x="42" y="2"/>
                  </a:cubicBezTo>
                  <a:cubicBezTo>
                    <a:pt x="41" y="2"/>
                    <a:pt x="41" y="2"/>
                    <a:pt x="40" y="2"/>
                  </a:cubicBezTo>
                  <a:cubicBezTo>
                    <a:pt x="40" y="2"/>
                    <a:pt x="39" y="2"/>
                    <a:pt x="39" y="2"/>
                  </a:cubicBezTo>
                  <a:cubicBezTo>
                    <a:pt x="38" y="2"/>
                    <a:pt x="38" y="2"/>
                    <a:pt x="37" y="2"/>
                  </a:cubicBezTo>
                  <a:cubicBezTo>
                    <a:pt x="37" y="2"/>
                    <a:pt x="36" y="2"/>
                    <a:pt x="36" y="2"/>
                  </a:cubicBezTo>
                  <a:cubicBezTo>
                    <a:pt x="36" y="2"/>
                    <a:pt x="36" y="3"/>
                    <a:pt x="36" y="3"/>
                  </a:cubicBezTo>
                  <a:cubicBezTo>
                    <a:pt x="35" y="3"/>
                    <a:pt x="35" y="3"/>
                    <a:pt x="34" y="3"/>
                  </a:cubicBezTo>
                  <a:cubicBezTo>
                    <a:pt x="34" y="3"/>
                    <a:pt x="34" y="2"/>
                    <a:pt x="34" y="2"/>
                  </a:cubicBezTo>
                  <a:cubicBezTo>
                    <a:pt x="34" y="2"/>
                    <a:pt x="33" y="2"/>
                    <a:pt x="33" y="2"/>
                  </a:cubicBezTo>
                  <a:cubicBezTo>
                    <a:pt x="32" y="2"/>
                    <a:pt x="32" y="2"/>
                    <a:pt x="31" y="2"/>
                  </a:cubicBezTo>
                  <a:cubicBezTo>
                    <a:pt x="30" y="2"/>
                    <a:pt x="30" y="2"/>
                    <a:pt x="29" y="2"/>
                  </a:cubicBezTo>
                  <a:cubicBezTo>
                    <a:pt x="29" y="2"/>
                    <a:pt x="28" y="2"/>
                    <a:pt x="28" y="2"/>
                  </a:cubicBezTo>
                  <a:cubicBezTo>
                    <a:pt x="27" y="2"/>
                    <a:pt x="27" y="2"/>
                    <a:pt x="26" y="2"/>
                  </a:cubicBezTo>
                  <a:cubicBezTo>
                    <a:pt x="26" y="2"/>
                    <a:pt x="25" y="2"/>
                    <a:pt x="25" y="2"/>
                  </a:cubicBezTo>
                  <a:cubicBezTo>
                    <a:pt x="24" y="2"/>
                    <a:pt x="24" y="2"/>
                    <a:pt x="23" y="2"/>
                  </a:cubicBezTo>
                  <a:cubicBezTo>
                    <a:pt x="23" y="2"/>
                    <a:pt x="22" y="2"/>
                    <a:pt x="22" y="2"/>
                  </a:cubicBezTo>
                  <a:cubicBezTo>
                    <a:pt x="22" y="2"/>
                    <a:pt x="22" y="3"/>
                    <a:pt x="22" y="3"/>
                  </a:cubicBezTo>
                  <a:cubicBezTo>
                    <a:pt x="21" y="3"/>
                    <a:pt x="20" y="3"/>
                    <a:pt x="20" y="3"/>
                  </a:cubicBezTo>
                  <a:close/>
                  <a:moveTo>
                    <a:pt x="78" y="10"/>
                  </a:moveTo>
                  <a:cubicBezTo>
                    <a:pt x="78" y="9"/>
                    <a:pt x="78" y="9"/>
                    <a:pt x="78" y="8"/>
                  </a:cubicBezTo>
                  <a:cubicBezTo>
                    <a:pt x="78" y="8"/>
                    <a:pt x="79" y="8"/>
                    <a:pt x="79" y="8"/>
                  </a:cubicBezTo>
                  <a:cubicBezTo>
                    <a:pt x="79" y="9"/>
                    <a:pt x="79" y="9"/>
                    <a:pt x="79" y="10"/>
                  </a:cubicBezTo>
                  <a:cubicBezTo>
                    <a:pt x="79" y="10"/>
                    <a:pt x="79" y="11"/>
                    <a:pt x="79" y="11"/>
                  </a:cubicBezTo>
                  <a:cubicBezTo>
                    <a:pt x="79" y="11"/>
                    <a:pt x="78" y="11"/>
                    <a:pt x="78" y="11"/>
                  </a:cubicBezTo>
                  <a:cubicBezTo>
                    <a:pt x="78" y="11"/>
                    <a:pt x="78" y="10"/>
                    <a:pt x="78" y="10"/>
                  </a:cubicBezTo>
                  <a:close/>
                  <a:moveTo>
                    <a:pt x="75" y="50"/>
                  </a:moveTo>
                  <a:cubicBezTo>
                    <a:pt x="75" y="49"/>
                    <a:pt x="75" y="49"/>
                    <a:pt x="75" y="48"/>
                  </a:cubicBezTo>
                  <a:cubicBezTo>
                    <a:pt x="75" y="48"/>
                    <a:pt x="76" y="48"/>
                    <a:pt x="76" y="48"/>
                  </a:cubicBezTo>
                  <a:cubicBezTo>
                    <a:pt x="76" y="48"/>
                    <a:pt x="76" y="47"/>
                    <a:pt x="76" y="47"/>
                  </a:cubicBezTo>
                  <a:cubicBezTo>
                    <a:pt x="77" y="47"/>
                    <a:pt x="77" y="47"/>
                    <a:pt x="78" y="47"/>
                  </a:cubicBezTo>
                  <a:cubicBezTo>
                    <a:pt x="78" y="47"/>
                    <a:pt x="78" y="48"/>
                    <a:pt x="78" y="48"/>
                  </a:cubicBezTo>
                  <a:cubicBezTo>
                    <a:pt x="78" y="49"/>
                    <a:pt x="78" y="49"/>
                    <a:pt x="78" y="50"/>
                  </a:cubicBezTo>
                  <a:cubicBezTo>
                    <a:pt x="77" y="50"/>
                    <a:pt x="77" y="50"/>
                    <a:pt x="76" y="50"/>
                  </a:cubicBezTo>
                  <a:cubicBezTo>
                    <a:pt x="76" y="51"/>
                    <a:pt x="76" y="51"/>
                    <a:pt x="76" y="52"/>
                  </a:cubicBezTo>
                  <a:cubicBezTo>
                    <a:pt x="76" y="52"/>
                    <a:pt x="75" y="52"/>
                    <a:pt x="75" y="52"/>
                  </a:cubicBezTo>
                  <a:cubicBezTo>
                    <a:pt x="75" y="51"/>
                    <a:pt x="75" y="51"/>
                    <a:pt x="75" y="50"/>
                  </a:cubicBezTo>
                  <a:close/>
                  <a:moveTo>
                    <a:pt x="73" y="58"/>
                  </a:moveTo>
                  <a:cubicBezTo>
                    <a:pt x="74" y="58"/>
                    <a:pt x="74" y="58"/>
                    <a:pt x="75" y="58"/>
                  </a:cubicBezTo>
                  <a:cubicBezTo>
                    <a:pt x="75" y="59"/>
                    <a:pt x="75" y="59"/>
                    <a:pt x="75" y="60"/>
                  </a:cubicBezTo>
                  <a:cubicBezTo>
                    <a:pt x="74" y="60"/>
                    <a:pt x="74" y="60"/>
                    <a:pt x="73" y="60"/>
                  </a:cubicBezTo>
                  <a:cubicBezTo>
                    <a:pt x="73" y="60"/>
                    <a:pt x="72" y="60"/>
                    <a:pt x="72" y="60"/>
                  </a:cubicBezTo>
                  <a:cubicBezTo>
                    <a:pt x="72" y="59"/>
                    <a:pt x="72" y="59"/>
                    <a:pt x="72" y="58"/>
                  </a:cubicBezTo>
                  <a:cubicBezTo>
                    <a:pt x="72" y="58"/>
                    <a:pt x="73" y="58"/>
                    <a:pt x="73" y="58"/>
                  </a:cubicBezTo>
                  <a:close/>
                  <a:moveTo>
                    <a:pt x="70" y="8"/>
                  </a:moveTo>
                  <a:cubicBezTo>
                    <a:pt x="71" y="8"/>
                    <a:pt x="71" y="8"/>
                    <a:pt x="72" y="8"/>
                  </a:cubicBezTo>
                  <a:cubicBezTo>
                    <a:pt x="72" y="9"/>
                    <a:pt x="72" y="9"/>
                    <a:pt x="72" y="10"/>
                  </a:cubicBezTo>
                  <a:cubicBezTo>
                    <a:pt x="71" y="10"/>
                    <a:pt x="71" y="10"/>
                    <a:pt x="70" y="10"/>
                  </a:cubicBezTo>
                  <a:cubicBezTo>
                    <a:pt x="70" y="9"/>
                    <a:pt x="70" y="9"/>
                    <a:pt x="70" y="8"/>
                  </a:cubicBezTo>
                  <a:close/>
                  <a:moveTo>
                    <a:pt x="23" y="52"/>
                  </a:moveTo>
                  <a:cubicBezTo>
                    <a:pt x="23" y="51"/>
                    <a:pt x="23" y="51"/>
                    <a:pt x="23" y="50"/>
                  </a:cubicBezTo>
                  <a:cubicBezTo>
                    <a:pt x="24" y="50"/>
                    <a:pt x="24" y="50"/>
                    <a:pt x="25" y="50"/>
                  </a:cubicBezTo>
                  <a:cubicBezTo>
                    <a:pt x="25" y="51"/>
                    <a:pt x="25" y="51"/>
                    <a:pt x="25" y="52"/>
                  </a:cubicBezTo>
                  <a:cubicBezTo>
                    <a:pt x="25" y="52"/>
                    <a:pt x="25" y="53"/>
                    <a:pt x="25" y="53"/>
                  </a:cubicBezTo>
                  <a:cubicBezTo>
                    <a:pt x="24" y="53"/>
                    <a:pt x="24" y="53"/>
                    <a:pt x="23" y="53"/>
                  </a:cubicBezTo>
                  <a:cubicBezTo>
                    <a:pt x="23" y="53"/>
                    <a:pt x="23" y="52"/>
                    <a:pt x="23" y="5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05" name="Freeform 41082"/>
            <p:cNvSpPr/>
            <p:nvPr/>
          </p:nvSpPr>
          <p:spPr bwMode="auto">
            <a:xfrm>
              <a:off x="4108" y="982"/>
              <a:ext cx="3" cy="2"/>
            </a:xfrm>
            <a:custGeom>
              <a:avLst/>
              <a:gdLst>
                <a:gd name="T0" fmla="*/ 0 w 2"/>
                <a:gd name="T1" fmla="*/ 2 h 1"/>
                <a:gd name="T2" fmla="*/ 3 w 2"/>
                <a:gd name="T3" fmla="*/ 2 h 1"/>
                <a:gd name="T4" fmla="*/ 3 w 2"/>
                <a:gd name="T5" fmla="*/ 0 h 1"/>
                <a:gd name="T6" fmla="*/ 0 w 2"/>
                <a:gd name="T7" fmla="*/ 0 h 1"/>
                <a:gd name="T8" fmla="*/ 0 w 2"/>
                <a:gd name="T9" fmla="*/ 2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0" y="1"/>
                  </a:moveTo>
                  <a:cubicBezTo>
                    <a:pt x="1" y="1"/>
                    <a:pt x="1" y="1"/>
                    <a:pt x="2" y="1"/>
                  </a:cubicBezTo>
                  <a:cubicBezTo>
                    <a:pt x="2" y="1"/>
                    <a:pt x="2" y="0"/>
                    <a:pt x="2" y="0"/>
                  </a:cubicBezTo>
                  <a:cubicBezTo>
                    <a:pt x="1" y="0"/>
                    <a:pt x="1" y="0"/>
                    <a:pt x="0" y="0"/>
                  </a:cubicBezTo>
                  <a:cubicBezTo>
                    <a:pt x="0" y="0"/>
                    <a:pt x="0" y="1"/>
                    <a:pt x="0" y="1"/>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06" name="Freeform 41083"/>
            <p:cNvSpPr/>
            <p:nvPr/>
          </p:nvSpPr>
          <p:spPr bwMode="auto">
            <a:xfrm>
              <a:off x="3789" y="993"/>
              <a:ext cx="9" cy="8"/>
            </a:xfrm>
            <a:custGeom>
              <a:avLst/>
              <a:gdLst>
                <a:gd name="T0" fmla="*/ 0 w 5"/>
                <a:gd name="T1" fmla="*/ 3 h 5"/>
                <a:gd name="T2" fmla="*/ 0 w 5"/>
                <a:gd name="T3" fmla="*/ 5 h 5"/>
                <a:gd name="T4" fmla="*/ 0 w 5"/>
                <a:gd name="T5" fmla="*/ 8 h 5"/>
                <a:gd name="T6" fmla="*/ 4 w 5"/>
                <a:gd name="T7" fmla="*/ 8 h 5"/>
                <a:gd name="T8" fmla="*/ 7 w 5"/>
                <a:gd name="T9" fmla="*/ 8 h 5"/>
                <a:gd name="T10" fmla="*/ 7 w 5"/>
                <a:gd name="T11" fmla="*/ 5 h 5"/>
                <a:gd name="T12" fmla="*/ 9 w 5"/>
                <a:gd name="T13" fmla="*/ 5 h 5"/>
                <a:gd name="T14" fmla="*/ 9 w 5"/>
                <a:gd name="T15" fmla="*/ 3 h 5"/>
                <a:gd name="T16" fmla="*/ 9 w 5"/>
                <a:gd name="T17" fmla="*/ 0 h 5"/>
                <a:gd name="T18" fmla="*/ 7 w 5"/>
                <a:gd name="T19" fmla="*/ 0 h 5"/>
                <a:gd name="T20" fmla="*/ 4 w 5"/>
                <a:gd name="T21" fmla="*/ 0 h 5"/>
                <a:gd name="T22" fmla="*/ 4 w 5"/>
                <a:gd name="T23" fmla="*/ 3 h 5"/>
                <a:gd name="T24" fmla="*/ 0 w 5"/>
                <a:gd name="T25" fmla="*/ 3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 h="5">
                  <a:moveTo>
                    <a:pt x="0" y="2"/>
                  </a:moveTo>
                  <a:cubicBezTo>
                    <a:pt x="0" y="2"/>
                    <a:pt x="0" y="3"/>
                    <a:pt x="0" y="3"/>
                  </a:cubicBezTo>
                  <a:cubicBezTo>
                    <a:pt x="0" y="4"/>
                    <a:pt x="0" y="5"/>
                    <a:pt x="0" y="5"/>
                  </a:cubicBezTo>
                  <a:cubicBezTo>
                    <a:pt x="1" y="5"/>
                    <a:pt x="1" y="5"/>
                    <a:pt x="2" y="5"/>
                  </a:cubicBezTo>
                  <a:cubicBezTo>
                    <a:pt x="2" y="5"/>
                    <a:pt x="3" y="5"/>
                    <a:pt x="4" y="5"/>
                  </a:cubicBezTo>
                  <a:cubicBezTo>
                    <a:pt x="4" y="5"/>
                    <a:pt x="4" y="4"/>
                    <a:pt x="4" y="3"/>
                  </a:cubicBezTo>
                  <a:cubicBezTo>
                    <a:pt x="4" y="3"/>
                    <a:pt x="5" y="3"/>
                    <a:pt x="5" y="3"/>
                  </a:cubicBezTo>
                  <a:cubicBezTo>
                    <a:pt x="5" y="3"/>
                    <a:pt x="5" y="2"/>
                    <a:pt x="5" y="2"/>
                  </a:cubicBezTo>
                  <a:cubicBezTo>
                    <a:pt x="5" y="1"/>
                    <a:pt x="5" y="1"/>
                    <a:pt x="5" y="0"/>
                  </a:cubicBezTo>
                  <a:cubicBezTo>
                    <a:pt x="5" y="0"/>
                    <a:pt x="4" y="0"/>
                    <a:pt x="4" y="0"/>
                  </a:cubicBezTo>
                  <a:cubicBezTo>
                    <a:pt x="3" y="0"/>
                    <a:pt x="2" y="0"/>
                    <a:pt x="2" y="0"/>
                  </a:cubicBezTo>
                  <a:cubicBezTo>
                    <a:pt x="2" y="1"/>
                    <a:pt x="2" y="1"/>
                    <a:pt x="2" y="2"/>
                  </a:cubicBezTo>
                  <a:cubicBezTo>
                    <a:pt x="1" y="2"/>
                    <a:pt x="1" y="2"/>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07" name="Freeform 41084"/>
            <p:cNvSpPr/>
            <p:nvPr/>
          </p:nvSpPr>
          <p:spPr bwMode="auto">
            <a:xfrm>
              <a:off x="3802" y="998"/>
              <a:ext cx="5" cy="9"/>
            </a:xfrm>
            <a:custGeom>
              <a:avLst/>
              <a:gdLst>
                <a:gd name="T0" fmla="*/ 0 w 3"/>
                <a:gd name="T1" fmla="*/ 0 h 5"/>
                <a:gd name="T2" fmla="*/ 0 w 3"/>
                <a:gd name="T3" fmla="*/ 4 h 5"/>
                <a:gd name="T4" fmla="*/ 0 w 3"/>
                <a:gd name="T5" fmla="*/ 7 h 5"/>
                <a:gd name="T6" fmla="*/ 0 w 3"/>
                <a:gd name="T7" fmla="*/ 9 h 5"/>
                <a:gd name="T8" fmla="*/ 2 w 3"/>
                <a:gd name="T9" fmla="*/ 9 h 5"/>
                <a:gd name="T10" fmla="*/ 2 w 3"/>
                <a:gd name="T11" fmla="*/ 7 h 5"/>
                <a:gd name="T12" fmla="*/ 5 w 3"/>
                <a:gd name="T13" fmla="*/ 7 h 5"/>
                <a:gd name="T14" fmla="*/ 5 w 3"/>
                <a:gd name="T15" fmla="*/ 4 h 5"/>
                <a:gd name="T16" fmla="*/ 5 w 3"/>
                <a:gd name="T17" fmla="*/ 0 h 5"/>
                <a:gd name="T18" fmla="*/ 2 w 3"/>
                <a:gd name="T19" fmla="*/ 0 h 5"/>
                <a:gd name="T20" fmla="*/ 0 w 3"/>
                <a:gd name="T21" fmla="*/ 0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 h="5">
                  <a:moveTo>
                    <a:pt x="0" y="0"/>
                  </a:moveTo>
                  <a:cubicBezTo>
                    <a:pt x="0" y="1"/>
                    <a:pt x="0" y="2"/>
                    <a:pt x="0" y="2"/>
                  </a:cubicBezTo>
                  <a:cubicBezTo>
                    <a:pt x="0" y="3"/>
                    <a:pt x="0" y="3"/>
                    <a:pt x="0" y="4"/>
                  </a:cubicBezTo>
                  <a:cubicBezTo>
                    <a:pt x="0" y="4"/>
                    <a:pt x="0" y="5"/>
                    <a:pt x="0" y="5"/>
                  </a:cubicBezTo>
                  <a:cubicBezTo>
                    <a:pt x="0" y="5"/>
                    <a:pt x="1" y="5"/>
                    <a:pt x="1" y="5"/>
                  </a:cubicBezTo>
                  <a:cubicBezTo>
                    <a:pt x="1" y="5"/>
                    <a:pt x="1" y="4"/>
                    <a:pt x="1" y="4"/>
                  </a:cubicBezTo>
                  <a:cubicBezTo>
                    <a:pt x="2" y="4"/>
                    <a:pt x="2" y="4"/>
                    <a:pt x="3" y="4"/>
                  </a:cubicBezTo>
                  <a:cubicBezTo>
                    <a:pt x="3" y="3"/>
                    <a:pt x="3" y="3"/>
                    <a:pt x="3" y="2"/>
                  </a:cubicBezTo>
                  <a:cubicBezTo>
                    <a:pt x="3" y="2"/>
                    <a:pt x="3" y="1"/>
                    <a:pt x="3" y="0"/>
                  </a:cubicBezTo>
                  <a:cubicBezTo>
                    <a:pt x="2" y="0"/>
                    <a:pt x="2" y="0"/>
                    <a:pt x="1" y="0"/>
                  </a:cubicBezTo>
                  <a:cubicBezTo>
                    <a:pt x="1" y="0"/>
                    <a:pt x="0"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08" name="Freeform 41085"/>
            <p:cNvSpPr/>
            <p:nvPr/>
          </p:nvSpPr>
          <p:spPr bwMode="auto">
            <a:xfrm>
              <a:off x="3990" y="996"/>
              <a:ext cx="34" cy="23"/>
            </a:xfrm>
            <a:custGeom>
              <a:avLst/>
              <a:gdLst>
                <a:gd name="T0" fmla="*/ 2 w 20"/>
                <a:gd name="T1" fmla="*/ 16 h 13"/>
                <a:gd name="T2" fmla="*/ 5 w 20"/>
                <a:gd name="T3" fmla="*/ 16 h 13"/>
                <a:gd name="T4" fmla="*/ 5 w 20"/>
                <a:gd name="T5" fmla="*/ 19 h 13"/>
                <a:gd name="T6" fmla="*/ 7 w 20"/>
                <a:gd name="T7" fmla="*/ 19 h 13"/>
                <a:gd name="T8" fmla="*/ 10 w 20"/>
                <a:gd name="T9" fmla="*/ 19 h 13"/>
                <a:gd name="T10" fmla="*/ 10 w 20"/>
                <a:gd name="T11" fmla="*/ 23 h 13"/>
                <a:gd name="T12" fmla="*/ 12 w 20"/>
                <a:gd name="T13" fmla="*/ 23 h 13"/>
                <a:gd name="T14" fmla="*/ 15 w 20"/>
                <a:gd name="T15" fmla="*/ 23 h 13"/>
                <a:gd name="T16" fmla="*/ 19 w 20"/>
                <a:gd name="T17" fmla="*/ 23 h 13"/>
                <a:gd name="T18" fmla="*/ 20 w 20"/>
                <a:gd name="T19" fmla="*/ 23 h 13"/>
                <a:gd name="T20" fmla="*/ 24 w 20"/>
                <a:gd name="T21" fmla="*/ 23 h 13"/>
                <a:gd name="T22" fmla="*/ 24 w 20"/>
                <a:gd name="T23" fmla="*/ 19 h 13"/>
                <a:gd name="T24" fmla="*/ 26 w 20"/>
                <a:gd name="T25" fmla="*/ 19 h 13"/>
                <a:gd name="T26" fmla="*/ 29 w 20"/>
                <a:gd name="T27" fmla="*/ 19 h 13"/>
                <a:gd name="T28" fmla="*/ 31 w 20"/>
                <a:gd name="T29" fmla="*/ 19 h 13"/>
                <a:gd name="T30" fmla="*/ 31 w 20"/>
                <a:gd name="T31" fmla="*/ 18 h 13"/>
                <a:gd name="T32" fmla="*/ 31 w 20"/>
                <a:gd name="T33" fmla="*/ 16 h 13"/>
                <a:gd name="T34" fmla="*/ 34 w 20"/>
                <a:gd name="T35" fmla="*/ 16 h 13"/>
                <a:gd name="T36" fmla="*/ 34 w 20"/>
                <a:gd name="T37" fmla="*/ 14 h 13"/>
                <a:gd name="T38" fmla="*/ 34 w 20"/>
                <a:gd name="T39" fmla="*/ 11 h 13"/>
                <a:gd name="T40" fmla="*/ 34 w 20"/>
                <a:gd name="T41" fmla="*/ 9 h 13"/>
                <a:gd name="T42" fmla="*/ 34 w 20"/>
                <a:gd name="T43" fmla="*/ 5 h 13"/>
                <a:gd name="T44" fmla="*/ 31 w 20"/>
                <a:gd name="T45" fmla="*/ 5 h 13"/>
                <a:gd name="T46" fmla="*/ 31 w 20"/>
                <a:gd name="T47" fmla="*/ 2 h 13"/>
                <a:gd name="T48" fmla="*/ 31 w 20"/>
                <a:gd name="T49" fmla="*/ 0 h 13"/>
                <a:gd name="T50" fmla="*/ 29 w 20"/>
                <a:gd name="T51" fmla="*/ 0 h 13"/>
                <a:gd name="T52" fmla="*/ 26 w 20"/>
                <a:gd name="T53" fmla="*/ 0 h 13"/>
                <a:gd name="T54" fmla="*/ 24 w 20"/>
                <a:gd name="T55" fmla="*/ 0 h 13"/>
                <a:gd name="T56" fmla="*/ 20 w 20"/>
                <a:gd name="T57" fmla="*/ 0 h 13"/>
                <a:gd name="T58" fmla="*/ 20 w 20"/>
                <a:gd name="T59" fmla="*/ 2 h 13"/>
                <a:gd name="T60" fmla="*/ 19 w 20"/>
                <a:gd name="T61" fmla="*/ 2 h 13"/>
                <a:gd name="T62" fmla="*/ 15 w 20"/>
                <a:gd name="T63" fmla="*/ 2 h 13"/>
                <a:gd name="T64" fmla="*/ 15 w 20"/>
                <a:gd name="T65" fmla="*/ 0 h 13"/>
                <a:gd name="T66" fmla="*/ 12 w 20"/>
                <a:gd name="T67" fmla="*/ 0 h 13"/>
                <a:gd name="T68" fmla="*/ 12 w 20"/>
                <a:gd name="T69" fmla="*/ 2 h 13"/>
                <a:gd name="T70" fmla="*/ 10 w 20"/>
                <a:gd name="T71" fmla="*/ 2 h 13"/>
                <a:gd name="T72" fmla="*/ 7 w 20"/>
                <a:gd name="T73" fmla="*/ 2 h 13"/>
                <a:gd name="T74" fmla="*/ 7 w 20"/>
                <a:gd name="T75" fmla="*/ 0 h 13"/>
                <a:gd name="T76" fmla="*/ 5 w 20"/>
                <a:gd name="T77" fmla="*/ 0 h 13"/>
                <a:gd name="T78" fmla="*/ 2 w 20"/>
                <a:gd name="T79" fmla="*/ 0 h 13"/>
                <a:gd name="T80" fmla="*/ 2 w 20"/>
                <a:gd name="T81" fmla="*/ 2 h 13"/>
                <a:gd name="T82" fmla="*/ 0 w 20"/>
                <a:gd name="T83" fmla="*/ 2 h 13"/>
                <a:gd name="T84" fmla="*/ 0 w 20"/>
                <a:gd name="T85" fmla="*/ 5 h 13"/>
                <a:gd name="T86" fmla="*/ 0 w 20"/>
                <a:gd name="T87" fmla="*/ 9 h 13"/>
                <a:gd name="T88" fmla="*/ 0 w 20"/>
                <a:gd name="T89" fmla="*/ 11 h 13"/>
                <a:gd name="T90" fmla="*/ 2 w 20"/>
                <a:gd name="T91" fmla="*/ 11 h 13"/>
                <a:gd name="T92" fmla="*/ 2 w 20"/>
                <a:gd name="T93" fmla="*/ 14 h 13"/>
                <a:gd name="T94" fmla="*/ 2 w 20"/>
                <a:gd name="T95" fmla="*/ 16 h 1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 h="13">
                  <a:moveTo>
                    <a:pt x="1" y="9"/>
                  </a:moveTo>
                  <a:cubicBezTo>
                    <a:pt x="2" y="9"/>
                    <a:pt x="2" y="9"/>
                    <a:pt x="3" y="9"/>
                  </a:cubicBezTo>
                  <a:cubicBezTo>
                    <a:pt x="3" y="10"/>
                    <a:pt x="3" y="11"/>
                    <a:pt x="3" y="11"/>
                  </a:cubicBezTo>
                  <a:cubicBezTo>
                    <a:pt x="3" y="11"/>
                    <a:pt x="4" y="11"/>
                    <a:pt x="4" y="11"/>
                  </a:cubicBezTo>
                  <a:cubicBezTo>
                    <a:pt x="5" y="11"/>
                    <a:pt x="5" y="11"/>
                    <a:pt x="6" y="11"/>
                  </a:cubicBezTo>
                  <a:cubicBezTo>
                    <a:pt x="6" y="12"/>
                    <a:pt x="6" y="12"/>
                    <a:pt x="6" y="13"/>
                  </a:cubicBezTo>
                  <a:cubicBezTo>
                    <a:pt x="6" y="13"/>
                    <a:pt x="7" y="13"/>
                    <a:pt x="7" y="13"/>
                  </a:cubicBezTo>
                  <a:cubicBezTo>
                    <a:pt x="8" y="13"/>
                    <a:pt x="8" y="13"/>
                    <a:pt x="9" y="13"/>
                  </a:cubicBezTo>
                  <a:cubicBezTo>
                    <a:pt x="10" y="13"/>
                    <a:pt x="10" y="13"/>
                    <a:pt x="11" y="13"/>
                  </a:cubicBezTo>
                  <a:cubicBezTo>
                    <a:pt x="11" y="13"/>
                    <a:pt x="12" y="13"/>
                    <a:pt x="12" y="13"/>
                  </a:cubicBezTo>
                  <a:cubicBezTo>
                    <a:pt x="13" y="13"/>
                    <a:pt x="13" y="13"/>
                    <a:pt x="14" y="13"/>
                  </a:cubicBezTo>
                  <a:cubicBezTo>
                    <a:pt x="14" y="12"/>
                    <a:pt x="14" y="12"/>
                    <a:pt x="14" y="11"/>
                  </a:cubicBezTo>
                  <a:cubicBezTo>
                    <a:pt x="14" y="11"/>
                    <a:pt x="15" y="11"/>
                    <a:pt x="15" y="11"/>
                  </a:cubicBezTo>
                  <a:cubicBezTo>
                    <a:pt x="16" y="11"/>
                    <a:pt x="16" y="11"/>
                    <a:pt x="17" y="11"/>
                  </a:cubicBezTo>
                  <a:cubicBezTo>
                    <a:pt x="17" y="11"/>
                    <a:pt x="18" y="11"/>
                    <a:pt x="18" y="11"/>
                  </a:cubicBezTo>
                  <a:cubicBezTo>
                    <a:pt x="18" y="10"/>
                    <a:pt x="18" y="10"/>
                    <a:pt x="18" y="10"/>
                  </a:cubicBezTo>
                  <a:cubicBezTo>
                    <a:pt x="18" y="9"/>
                    <a:pt x="18" y="9"/>
                    <a:pt x="18" y="9"/>
                  </a:cubicBezTo>
                  <a:cubicBezTo>
                    <a:pt x="19" y="9"/>
                    <a:pt x="19" y="9"/>
                    <a:pt x="20" y="9"/>
                  </a:cubicBezTo>
                  <a:cubicBezTo>
                    <a:pt x="20" y="9"/>
                    <a:pt x="20" y="8"/>
                    <a:pt x="20" y="8"/>
                  </a:cubicBezTo>
                  <a:cubicBezTo>
                    <a:pt x="20" y="7"/>
                    <a:pt x="20" y="7"/>
                    <a:pt x="20" y="6"/>
                  </a:cubicBezTo>
                  <a:cubicBezTo>
                    <a:pt x="20" y="6"/>
                    <a:pt x="20" y="5"/>
                    <a:pt x="20" y="5"/>
                  </a:cubicBezTo>
                  <a:cubicBezTo>
                    <a:pt x="20" y="4"/>
                    <a:pt x="20" y="4"/>
                    <a:pt x="20" y="3"/>
                  </a:cubicBezTo>
                  <a:cubicBezTo>
                    <a:pt x="19" y="3"/>
                    <a:pt x="19" y="3"/>
                    <a:pt x="18" y="3"/>
                  </a:cubicBezTo>
                  <a:cubicBezTo>
                    <a:pt x="18" y="3"/>
                    <a:pt x="18" y="2"/>
                    <a:pt x="18" y="1"/>
                  </a:cubicBezTo>
                  <a:cubicBezTo>
                    <a:pt x="18" y="1"/>
                    <a:pt x="18" y="0"/>
                    <a:pt x="18" y="0"/>
                  </a:cubicBezTo>
                  <a:cubicBezTo>
                    <a:pt x="18" y="0"/>
                    <a:pt x="17" y="0"/>
                    <a:pt x="17" y="0"/>
                  </a:cubicBezTo>
                  <a:cubicBezTo>
                    <a:pt x="16" y="0"/>
                    <a:pt x="16" y="0"/>
                    <a:pt x="15" y="0"/>
                  </a:cubicBezTo>
                  <a:cubicBezTo>
                    <a:pt x="15" y="0"/>
                    <a:pt x="14" y="0"/>
                    <a:pt x="14" y="0"/>
                  </a:cubicBezTo>
                  <a:cubicBezTo>
                    <a:pt x="13" y="0"/>
                    <a:pt x="13" y="0"/>
                    <a:pt x="12" y="0"/>
                  </a:cubicBezTo>
                  <a:cubicBezTo>
                    <a:pt x="12" y="0"/>
                    <a:pt x="12" y="1"/>
                    <a:pt x="12" y="1"/>
                  </a:cubicBezTo>
                  <a:cubicBezTo>
                    <a:pt x="12" y="1"/>
                    <a:pt x="11" y="1"/>
                    <a:pt x="11" y="1"/>
                  </a:cubicBezTo>
                  <a:cubicBezTo>
                    <a:pt x="10" y="1"/>
                    <a:pt x="10" y="1"/>
                    <a:pt x="9" y="1"/>
                  </a:cubicBezTo>
                  <a:cubicBezTo>
                    <a:pt x="9" y="1"/>
                    <a:pt x="9" y="0"/>
                    <a:pt x="9" y="0"/>
                  </a:cubicBezTo>
                  <a:cubicBezTo>
                    <a:pt x="8" y="0"/>
                    <a:pt x="8" y="0"/>
                    <a:pt x="7" y="0"/>
                  </a:cubicBezTo>
                  <a:cubicBezTo>
                    <a:pt x="7" y="0"/>
                    <a:pt x="7" y="1"/>
                    <a:pt x="7" y="1"/>
                  </a:cubicBezTo>
                  <a:cubicBezTo>
                    <a:pt x="7" y="1"/>
                    <a:pt x="6" y="1"/>
                    <a:pt x="6" y="1"/>
                  </a:cubicBezTo>
                  <a:cubicBezTo>
                    <a:pt x="5" y="1"/>
                    <a:pt x="5" y="1"/>
                    <a:pt x="4" y="1"/>
                  </a:cubicBezTo>
                  <a:cubicBezTo>
                    <a:pt x="4" y="1"/>
                    <a:pt x="4" y="0"/>
                    <a:pt x="4" y="0"/>
                  </a:cubicBezTo>
                  <a:cubicBezTo>
                    <a:pt x="4" y="0"/>
                    <a:pt x="3" y="0"/>
                    <a:pt x="3" y="0"/>
                  </a:cubicBezTo>
                  <a:cubicBezTo>
                    <a:pt x="2" y="0"/>
                    <a:pt x="2" y="0"/>
                    <a:pt x="1" y="0"/>
                  </a:cubicBezTo>
                  <a:cubicBezTo>
                    <a:pt x="1" y="0"/>
                    <a:pt x="1" y="1"/>
                    <a:pt x="1" y="1"/>
                  </a:cubicBezTo>
                  <a:cubicBezTo>
                    <a:pt x="1" y="1"/>
                    <a:pt x="0" y="1"/>
                    <a:pt x="0" y="1"/>
                  </a:cubicBezTo>
                  <a:cubicBezTo>
                    <a:pt x="0" y="2"/>
                    <a:pt x="0" y="3"/>
                    <a:pt x="0" y="3"/>
                  </a:cubicBezTo>
                  <a:cubicBezTo>
                    <a:pt x="0" y="4"/>
                    <a:pt x="0" y="4"/>
                    <a:pt x="0" y="5"/>
                  </a:cubicBezTo>
                  <a:cubicBezTo>
                    <a:pt x="0" y="5"/>
                    <a:pt x="0" y="6"/>
                    <a:pt x="0" y="6"/>
                  </a:cubicBezTo>
                  <a:cubicBezTo>
                    <a:pt x="0" y="6"/>
                    <a:pt x="1" y="6"/>
                    <a:pt x="1" y="6"/>
                  </a:cubicBezTo>
                  <a:cubicBezTo>
                    <a:pt x="1" y="7"/>
                    <a:pt x="1" y="7"/>
                    <a:pt x="1" y="8"/>
                  </a:cubicBezTo>
                  <a:cubicBezTo>
                    <a:pt x="1" y="8"/>
                    <a:pt x="1" y="9"/>
                    <a:pt x="1" y="9"/>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09" name="Freeform 41086"/>
            <p:cNvSpPr/>
            <p:nvPr/>
          </p:nvSpPr>
          <p:spPr bwMode="auto">
            <a:xfrm>
              <a:off x="3840" y="1019"/>
              <a:ext cx="2" cy="2"/>
            </a:xfrm>
            <a:custGeom>
              <a:avLst/>
              <a:gdLst>
                <a:gd name="T0" fmla="*/ 0 w 1"/>
                <a:gd name="T1" fmla="*/ 2 h 1"/>
                <a:gd name="T2" fmla="*/ 2 w 1"/>
                <a:gd name="T3" fmla="*/ 2 h 1"/>
                <a:gd name="T4" fmla="*/ 2 w 1"/>
                <a:gd name="T5" fmla="*/ 0 h 1"/>
                <a:gd name="T6" fmla="*/ 0 w 1"/>
                <a:gd name="T7" fmla="*/ 0 h 1"/>
                <a:gd name="T8" fmla="*/ 0 w 1"/>
                <a:gd name="T9" fmla="*/ 2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1">
                  <a:moveTo>
                    <a:pt x="0" y="1"/>
                  </a:moveTo>
                  <a:cubicBezTo>
                    <a:pt x="0" y="1"/>
                    <a:pt x="1" y="1"/>
                    <a:pt x="1" y="1"/>
                  </a:cubicBezTo>
                  <a:cubicBezTo>
                    <a:pt x="1" y="1"/>
                    <a:pt x="1" y="0"/>
                    <a:pt x="1" y="0"/>
                  </a:cubicBezTo>
                  <a:cubicBezTo>
                    <a:pt x="1" y="0"/>
                    <a:pt x="0" y="0"/>
                    <a:pt x="0" y="0"/>
                  </a:cubicBezTo>
                  <a:cubicBezTo>
                    <a:pt x="0" y="0"/>
                    <a:pt x="0" y="1"/>
                    <a:pt x="0" y="1"/>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10" name="Freeform 41087"/>
            <p:cNvSpPr/>
            <p:nvPr/>
          </p:nvSpPr>
          <p:spPr bwMode="auto">
            <a:xfrm>
              <a:off x="3788" y="1034"/>
              <a:ext cx="8" cy="9"/>
            </a:xfrm>
            <a:custGeom>
              <a:avLst/>
              <a:gdLst>
                <a:gd name="T0" fmla="*/ 5 w 5"/>
                <a:gd name="T1" fmla="*/ 0 h 5"/>
                <a:gd name="T2" fmla="*/ 2 w 5"/>
                <a:gd name="T3" fmla="*/ 0 h 5"/>
                <a:gd name="T4" fmla="*/ 2 w 5"/>
                <a:gd name="T5" fmla="*/ 4 h 5"/>
                <a:gd name="T6" fmla="*/ 0 w 5"/>
                <a:gd name="T7" fmla="*/ 4 h 5"/>
                <a:gd name="T8" fmla="*/ 0 w 5"/>
                <a:gd name="T9" fmla="*/ 7 h 5"/>
                <a:gd name="T10" fmla="*/ 2 w 5"/>
                <a:gd name="T11" fmla="*/ 7 h 5"/>
                <a:gd name="T12" fmla="*/ 2 w 5"/>
                <a:gd name="T13" fmla="*/ 9 h 5"/>
                <a:gd name="T14" fmla="*/ 5 w 5"/>
                <a:gd name="T15" fmla="*/ 9 h 5"/>
                <a:gd name="T16" fmla="*/ 5 w 5"/>
                <a:gd name="T17" fmla="*/ 7 h 5"/>
                <a:gd name="T18" fmla="*/ 8 w 5"/>
                <a:gd name="T19" fmla="*/ 7 h 5"/>
                <a:gd name="T20" fmla="*/ 8 w 5"/>
                <a:gd name="T21" fmla="*/ 4 h 5"/>
                <a:gd name="T22" fmla="*/ 5 w 5"/>
                <a:gd name="T23" fmla="*/ 4 h 5"/>
                <a:gd name="T24" fmla="*/ 5 w 5"/>
                <a:gd name="T25" fmla="*/ 0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 h="5">
                  <a:moveTo>
                    <a:pt x="3" y="0"/>
                  </a:moveTo>
                  <a:cubicBezTo>
                    <a:pt x="2" y="0"/>
                    <a:pt x="2" y="0"/>
                    <a:pt x="1" y="0"/>
                  </a:cubicBezTo>
                  <a:cubicBezTo>
                    <a:pt x="1" y="1"/>
                    <a:pt x="1" y="1"/>
                    <a:pt x="1" y="2"/>
                  </a:cubicBezTo>
                  <a:cubicBezTo>
                    <a:pt x="1" y="2"/>
                    <a:pt x="0" y="2"/>
                    <a:pt x="0" y="2"/>
                  </a:cubicBezTo>
                  <a:cubicBezTo>
                    <a:pt x="0" y="2"/>
                    <a:pt x="0" y="3"/>
                    <a:pt x="0" y="4"/>
                  </a:cubicBezTo>
                  <a:cubicBezTo>
                    <a:pt x="0" y="4"/>
                    <a:pt x="1" y="4"/>
                    <a:pt x="1" y="4"/>
                  </a:cubicBezTo>
                  <a:cubicBezTo>
                    <a:pt x="1" y="4"/>
                    <a:pt x="1" y="5"/>
                    <a:pt x="1" y="5"/>
                  </a:cubicBezTo>
                  <a:cubicBezTo>
                    <a:pt x="2" y="5"/>
                    <a:pt x="2" y="5"/>
                    <a:pt x="3" y="5"/>
                  </a:cubicBezTo>
                  <a:cubicBezTo>
                    <a:pt x="3" y="5"/>
                    <a:pt x="3" y="4"/>
                    <a:pt x="3" y="4"/>
                  </a:cubicBezTo>
                  <a:cubicBezTo>
                    <a:pt x="3" y="4"/>
                    <a:pt x="4" y="4"/>
                    <a:pt x="5" y="4"/>
                  </a:cubicBezTo>
                  <a:cubicBezTo>
                    <a:pt x="5" y="3"/>
                    <a:pt x="5" y="2"/>
                    <a:pt x="5" y="2"/>
                  </a:cubicBezTo>
                  <a:cubicBezTo>
                    <a:pt x="4" y="2"/>
                    <a:pt x="3" y="2"/>
                    <a:pt x="3" y="2"/>
                  </a:cubicBezTo>
                  <a:cubicBezTo>
                    <a:pt x="3" y="1"/>
                    <a:pt x="3" y="1"/>
                    <a:pt x="3"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11" name="Freeform 41088"/>
            <p:cNvSpPr/>
            <p:nvPr/>
          </p:nvSpPr>
          <p:spPr bwMode="auto">
            <a:xfrm>
              <a:off x="4077" y="1148"/>
              <a:ext cx="7" cy="5"/>
            </a:xfrm>
            <a:custGeom>
              <a:avLst/>
              <a:gdLst>
                <a:gd name="T0" fmla="*/ 2 w 4"/>
                <a:gd name="T1" fmla="*/ 0 h 3"/>
                <a:gd name="T2" fmla="*/ 0 w 4"/>
                <a:gd name="T3" fmla="*/ 0 h 3"/>
                <a:gd name="T4" fmla="*/ 0 w 4"/>
                <a:gd name="T5" fmla="*/ 2 h 3"/>
                <a:gd name="T6" fmla="*/ 2 w 4"/>
                <a:gd name="T7" fmla="*/ 2 h 3"/>
                <a:gd name="T8" fmla="*/ 2 w 4"/>
                <a:gd name="T9" fmla="*/ 5 h 3"/>
                <a:gd name="T10" fmla="*/ 5 w 4"/>
                <a:gd name="T11" fmla="*/ 5 h 3"/>
                <a:gd name="T12" fmla="*/ 5 w 4"/>
                <a:gd name="T13" fmla="*/ 2 h 3"/>
                <a:gd name="T14" fmla="*/ 7 w 4"/>
                <a:gd name="T15" fmla="*/ 2 h 3"/>
                <a:gd name="T16" fmla="*/ 7 w 4"/>
                <a:gd name="T17" fmla="*/ 0 h 3"/>
                <a:gd name="T18" fmla="*/ 5 w 4"/>
                <a:gd name="T19" fmla="*/ 0 h 3"/>
                <a:gd name="T20" fmla="*/ 2 w 4"/>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 h="3">
                  <a:moveTo>
                    <a:pt x="1" y="0"/>
                  </a:moveTo>
                  <a:cubicBezTo>
                    <a:pt x="1" y="0"/>
                    <a:pt x="0" y="0"/>
                    <a:pt x="0" y="0"/>
                  </a:cubicBezTo>
                  <a:cubicBezTo>
                    <a:pt x="0" y="0"/>
                    <a:pt x="0" y="1"/>
                    <a:pt x="0" y="1"/>
                  </a:cubicBezTo>
                  <a:cubicBezTo>
                    <a:pt x="0" y="1"/>
                    <a:pt x="1" y="1"/>
                    <a:pt x="1" y="1"/>
                  </a:cubicBezTo>
                  <a:cubicBezTo>
                    <a:pt x="1" y="2"/>
                    <a:pt x="1" y="3"/>
                    <a:pt x="1" y="3"/>
                  </a:cubicBezTo>
                  <a:cubicBezTo>
                    <a:pt x="2" y="3"/>
                    <a:pt x="2" y="3"/>
                    <a:pt x="3" y="3"/>
                  </a:cubicBezTo>
                  <a:cubicBezTo>
                    <a:pt x="3" y="3"/>
                    <a:pt x="3" y="2"/>
                    <a:pt x="3" y="1"/>
                  </a:cubicBezTo>
                  <a:cubicBezTo>
                    <a:pt x="3" y="1"/>
                    <a:pt x="4" y="1"/>
                    <a:pt x="4" y="1"/>
                  </a:cubicBezTo>
                  <a:cubicBezTo>
                    <a:pt x="4" y="1"/>
                    <a:pt x="4" y="0"/>
                    <a:pt x="4" y="0"/>
                  </a:cubicBezTo>
                  <a:cubicBezTo>
                    <a:pt x="4" y="0"/>
                    <a:pt x="3" y="0"/>
                    <a:pt x="3" y="0"/>
                  </a:cubicBezTo>
                  <a:cubicBezTo>
                    <a:pt x="2" y="0"/>
                    <a:pt x="2" y="0"/>
                    <a:pt x="1"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12" name="Freeform 41089"/>
            <p:cNvSpPr/>
            <p:nvPr/>
          </p:nvSpPr>
          <p:spPr bwMode="auto">
            <a:xfrm>
              <a:off x="4098" y="1134"/>
              <a:ext cx="8" cy="19"/>
            </a:xfrm>
            <a:custGeom>
              <a:avLst/>
              <a:gdLst>
                <a:gd name="T0" fmla="*/ 5 w 5"/>
                <a:gd name="T1" fmla="*/ 5 h 11"/>
                <a:gd name="T2" fmla="*/ 5 w 5"/>
                <a:gd name="T3" fmla="*/ 3 h 11"/>
                <a:gd name="T4" fmla="*/ 5 w 5"/>
                <a:gd name="T5" fmla="*/ 0 h 11"/>
                <a:gd name="T6" fmla="*/ 3 w 5"/>
                <a:gd name="T7" fmla="*/ 0 h 11"/>
                <a:gd name="T8" fmla="*/ 3 w 5"/>
                <a:gd name="T9" fmla="*/ 3 h 11"/>
                <a:gd name="T10" fmla="*/ 3 w 5"/>
                <a:gd name="T11" fmla="*/ 5 h 11"/>
                <a:gd name="T12" fmla="*/ 3 w 5"/>
                <a:gd name="T13" fmla="*/ 9 h 11"/>
                <a:gd name="T14" fmla="*/ 3 w 5"/>
                <a:gd name="T15" fmla="*/ 10 h 11"/>
                <a:gd name="T16" fmla="*/ 0 w 5"/>
                <a:gd name="T17" fmla="*/ 10 h 11"/>
                <a:gd name="T18" fmla="*/ 0 w 5"/>
                <a:gd name="T19" fmla="*/ 14 h 11"/>
                <a:gd name="T20" fmla="*/ 0 w 5"/>
                <a:gd name="T21" fmla="*/ 16 h 11"/>
                <a:gd name="T22" fmla="*/ 0 w 5"/>
                <a:gd name="T23" fmla="*/ 19 h 11"/>
                <a:gd name="T24" fmla="*/ 3 w 5"/>
                <a:gd name="T25" fmla="*/ 19 h 11"/>
                <a:gd name="T26" fmla="*/ 5 w 5"/>
                <a:gd name="T27" fmla="*/ 19 h 11"/>
                <a:gd name="T28" fmla="*/ 8 w 5"/>
                <a:gd name="T29" fmla="*/ 19 h 11"/>
                <a:gd name="T30" fmla="*/ 8 w 5"/>
                <a:gd name="T31" fmla="*/ 16 h 11"/>
                <a:gd name="T32" fmla="*/ 8 w 5"/>
                <a:gd name="T33" fmla="*/ 14 h 11"/>
                <a:gd name="T34" fmla="*/ 8 w 5"/>
                <a:gd name="T35" fmla="*/ 10 h 11"/>
                <a:gd name="T36" fmla="*/ 8 w 5"/>
                <a:gd name="T37" fmla="*/ 9 h 11"/>
                <a:gd name="T38" fmla="*/ 5 w 5"/>
                <a:gd name="T39" fmla="*/ 9 h 11"/>
                <a:gd name="T40" fmla="*/ 5 w 5"/>
                <a:gd name="T41" fmla="*/ 5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 h="11">
                  <a:moveTo>
                    <a:pt x="3" y="3"/>
                  </a:moveTo>
                  <a:cubicBezTo>
                    <a:pt x="3" y="3"/>
                    <a:pt x="3" y="2"/>
                    <a:pt x="3" y="2"/>
                  </a:cubicBezTo>
                  <a:cubicBezTo>
                    <a:pt x="3" y="1"/>
                    <a:pt x="3" y="0"/>
                    <a:pt x="3" y="0"/>
                  </a:cubicBezTo>
                  <a:cubicBezTo>
                    <a:pt x="3" y="0"/>
                    <a:pt x="2" y="0"/>
                    <a:pt x="2" y="0"/>
                  </a:cubicBezTo>
                  <a:cubicBezTo>
                    <a:pt x="2" y="0"/>
                    <a:pt x="2" y="1"/>
                    <a:pt x="2" y="2"/>
                  </a:cubicBezTo>
                  <a:cubicBezTo>
                    <a:pt x="2" y="2"/>
                    <a:pt x="2" y="3"/>
                    <a:pt x="2" y="3"/>
                  </a:cubicBezTo>
                  <a:cubicBezTo>
                    <a:pt x="2" y="4"/>
                    <a:pt x="2" y="4"/>
                    <a:pt x="2" y="5"/>
                  </a:cubicBezTo>
                  <a:cubicBezTo>
                    <a:pt x="2" y="5"/>
                    <a:pt x="2" y="6"/>
                    <a:pt x="2" y="6"/>
                  </a:cubicBezTo>
                  <a:cubicBezTo>
                    <a:pt x="1" y="6"/>
                    <a:pt x="1" y="6"/>
                    <a:pt x="0" y="6"/>
                  </a:cubicBezTo>
                  <a:cubicBezTo>
                    <a:pt x="0" y="7"/>
                    <a:pt x="0" y="7"/>
                    <a:pt x="0" y="8"/>
                  </a:cubicBezTo>
                  <a:cubicBezTo>
                    <a:pt x="0" y="8"/>
                    <a:pt x="0" y="9"/>
                    <a:pt x="0" y="9"/>
                  </a:cubicBezTo>
                  <a:cubicBezTo>
                    <a:pt x="0" y="10"/>
                    <a:pt x="0" y="11"/>
                    <a:pt x="0" y="11"/>
                  </a:cubicBezTo>
                  <a:cubicBezTo>
                    <a:pt x="1" y="11"/>
                    <a:pt x="1" y="11"/>
                    <a:pt x="2" y="11"/>
                  </a:cubicBezTo>
                  <a:cubicBezTo>
                    <a:pt x="2" y="11"/>
                    <a:pt x="3" y="11"/>
                    <a:pt x="3" y="11"/>
                  </a:cubicBezTo>
                  <a:cubicBezTo>
                    <a:pt x="4" y="11"/>
                    <a:pt x="4" y="11"/>
                    <a:pt x="5" y="11"/>
                  </a:cubicBezTo>
                  <a:cubicBezTo>
                    <a:pt x="5" y="11"/>
                    <a:pt x="5" y="10"/>
                    <a:pt x="5" y="9"/>
                  </a:cubicBezTo>
                  <a:cubicBezTo>
                    <a:pt x="5" y="9"/>
                    <a:pt x="5" y="8"/>
                    <a:pt x="5" y="8"/>
                  </a:cubicBezTo>
                  <a:cubicBezTo>
                    <a:pt x="5" y="7"/>
                    <a:pt x="5" y="7"/>
                    <a:pt x="5" y="6"/>
                  </a:cubicBezTo>
                  <a:cubicBezTo>
                    <a:pt x="5" y="6"/>
                    <a:pt x="5" y="5"/>
                    <a:pt x="5" y="5"/>
                  </a:cubicBezTo>
                  <a:cubicBezTo>
                    <a:pt x="4" y="5"/>
                    <a:pt x="4" y="5"/>
                    <a:pt x="3" y="5"/>
                  </a:cubicBezTo>
                  <a:cubicBezTo>
                    <a:pt x="3" y="4"/>
                    <a:pt x="3" y="4"/>
                    <a:pt x="3"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13" name="Freeform 41090"/>
            <p:cNvSpPr/>
            <p:nvPr/>
          </p:nvSpPr>
          <p:spPr bwMode="auto">
            <a:xfrm>
              <a:off x="4160" y="1167"/>
              <a:ext cx="14" cy="5"/>
            </a:xfrm>
            <a:custGeom>
              <a:avLst/>
              <a:gdLst>
                <a:gd name="T0" fmla="*/ 9 w 8"/>
                <a:gd name="T1" fmla="*/ 0 h 3"/>
                <a:gd name="T2" fmla="*/ 5 w 8"/>
                <a:gd name="T3" fmla="*/ 0 h 3"/>
                <a:gd name="T4" fmla="*/ 4 w 8"/>
                <a:gd name="T5" fmla="*/ 0 h 3"/>
                <a:gd name="T6" fmla="*/ 0 w 8"/>
                <a:gd name="T7" fmla="*/ 0 h 3"/>
                <a:gd name="T8" fmla="*/ 0 w 8"/>
                <a:gd name="T9" fmla="*/ 3 h 3"/>
                <a:gd name="T10" fmla="*/ 0 w 8"/>
                <a:gd name="T11" fmla="*/ 5 h 3"/>
                <a:gd name="T12" fmla="*/ 4 w 8"/>
                <a:gd name="T13" fmla="*/ 5 h 3"/>
                <a:gd name="T14" fmla="*/ 5 w 8"/>
                <a:gd name="T15" fmla="*/ 5 h 3"/>
                <a:gd name="T16" fmla="*/ 9 w 8"/>
                <a:gd name="T17" fmla="*/ 5 h 3"/>
                <a:gd name="T18" fmla="*/ 12 w 8"/>
                <a:gd name="T19" fmla="*/ 5 h 3"/>
                <a:gd name="T20" fmla="*/ 12 w 8"/>
                <a:gd name="T21" fmla="*/ 3 h 3"/>
                <a:gd name="T22" fmla="*/ 14 w 8"/>
                <a:gd name="T23" fmla="*/ 3 h 3"/>
                <a:gd name="T24" fmla="*/ 14 w 8"/>
                <a:gd name="T25" fmla="*/ 0 h 3"/>
                <a:gd name="T26" fmla="*/ 12 w 8"/>
                <a:gd name="T27" fmla="*/ 0 h 3"/>
                <a:gd name="T28" fmla="*/ 9 w 8"/>
                <a:gd name="T29" fmla="*/ 0 h 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 h="3">
                  <a:moveTo>
                    <a:pt x="5" y="0"/>
                  </a:moveTo>
                  <a:cubicBezTo>
                    <a:pt x="4" y="0"/>
                    <a:pt x="4" y="0"/>
                    <a:pt x="3" y="0"/>
                  </a:cubicBezTo>
                  <a:cubicBezTo>
                    <a:pt x="3" y="0"/>
                    <a:pt x="2" y="0"/>
                    <a:pt x="2" y="0"/>
                  </a:cubicBezTo>
                  <a:cubicBezTo>
                    <a:pt x="1" y="0"/>
                    <a:pt x="1" y="0"/>
                    <a:pt x="0" y="0"/>
                  </a:cubicBezTo>
                  <a:cubicBezTo>
                    <a:pt x="0" y="1"/>
                    <a:pt x="0" y="1"/>
                    <a:pt x="0" y="2"/>
                  </a:cubicBezTo>
                  <a:cubicBezTo>
                    <a:pt x="0" y="2"/>
                    <a:pt x="0" y="3"/>
                    <a:pt x="0" y="3"/>
                  </a:cubicBezTo>
                  <a:cubicBezTo>
                    <a:pt x="1" y="3"/>
                    <a:pt x="1" y="3"/>
                    <a:pt x="2" y="3"/>
                  </a:cubicBezTo>
                  <a:cubicBezTo>
                    <a:pt x="2" y="3"/>
                    <a:pt x="3" y="3"/>
                    <a:pt x="3" y="3"/>
                  </a:cubicBezTo>
                  <a:cubicBezTo>
                    <a:pt x="4" y="3"/>
                    <a:pt x="4" y="3"/>
                    <a:pt x="5" y="3"/>
                  </a:cubicBezTo>
                  <a:cubicBezTo>
                    <a:pt x="5" y="3"/>
                    <a:pt x="6" y="3"/>
                    <a:pt x="7" y="3"/>
                  </a:cubicBezTo>
                  <a:cubicBezTo>
                    <a:pt x="7" y="3"/>
                    <a:pt x="7" y="2"/>
                    <a:pt x="7" y="2"/>
                  </a:cubicBezTo>
                  <a:cubicBezTo>
                    <a:pt x="7" y="2"/>
                    <a:pt x="8" y="2"/>
                    <a:pt x="8" y="2"/>
                  </a:cubicBezTo>
                  <a:cubicBezTo>
                    <a:pt x="8" y="1"/>
                    <a:pt x="8" y="1"/>
                    <a:pt x="8" y="0"/>
                  </a:cubicBezTo>
                  <a:cubicBezTo>
                    <a:pt x="8" y="0"/>
                    <a:pt x="7" y="0"/>
                    <a:pt x="7" y="0"/>
                  </a:cubicBezTo>
                  <a:cubicBezTo>
                    <a:pt x="6" y="0"/>
                    <a:pt x="5" y="0"/>
                    <a:pt x="5"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14" name="Freeform 41091"/>
            <p:cNvSpPr/>
            <p:nvPr/>
          </p:nvSpPr>
          <p:spPr bwMode="auto">
            <a:xfrm>
              <a:off x="4010" y="1200"/>
              <a:ext cx="4" cy="3"/>
            </a:xfrm>
            <a:custGeom>
              <a:avLst/>
              <a:gdLst>
                <a:gd name="T0" fmla="*/ 0 w 2"/>
                <a:gd name="T1" fmla="*/ 3 h 2"/>
                <a:gd name="T2" fmla="*/ 4 w 2"/>
                <a:gd name="T3" fmla="*/ 3 h 2"/>
                <a:gd name="T4" fmla="*/ 4 w 2"/>
                <a:gd name="T5" fmla="*/ 0 h 2"/>
                <a:gd name="T6" fmla="*/ 0 w 2"/>
                <a:gd name="T7" fmla="*/ 0 h 2"/>
                <a:gd name="T8" fmla="*/ 0 w 2"/>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2"/>
                  </a:moveTo>
                  <a:cubicBezTo>
                    <a:pt x="1" y="2"/>
                    <a:pt x="1" y="2"/>
                    <a:pt x="2" y="2"/>
                  </a:cubicBezTo>
                  <a:cubicBezTo>
                    <a:pt x="2" y="2"/>
                    <a:pt x="2" y="1"/>
                    <a:pt x="2" y="0"/>
                  </a:cubicBezTo>
                  <a:cubicBezTo>
                    <a:pt x="1" y="0"/>
                    <a:pt x="1" y="0"/>
                    <a:pt x="0" y="0"/>
                  </a:cubicBezTo>
                  <a:cubicBezTo>
                    <a:pt x="0" y="1"/>
                    <a:pt x="0" y="2"/>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15" name="Freeform 41092"/>
            <p:cNvSpPr/>
            <p:nvPr/>
          </p:nvSpPr>
          <p:spPr bwMode="auto">
            <a:xfrm>
              <a:off x="3751" y="1203"/>
              <a:ext cx="9" cy="4"/>
            </a:xfrm>
            <a:custGeom>
              <a:avLst/>
              <a:gdLst>
                <a:gd name="T0" fmla="*/ 7 w 5"/>
                <a:gd name="T1" fmla="*/ 4 h 2"/>
                <a:gd name="T2" fmla="*/ 9 w 5"/>
                <a:gd name="T3" fmla="*/ 4 h 2"/>
                <a:gd name="T4" fmla="*/ 9 w 5"/>
                <a:gd name="T5" fmla="*/ 0 h 2"/>
                <a:gd name="T6" fmla="*/ 7 w 5"/>
                <a:gd name="T7" fmla="*/ 0 h 2"/>
                <a:gd name="T8" fmla="*/ 4 w 5"/>
                <a:gd name="T9" fmla="*/ 0 h 2"/>
                <a:gd name="T10" fmla="*/ 0 w 5"/>
                <a:gd name="T11" fmla="*/ 0 h 2"/>
                <a:gd name="T12" fmla="*/ 0 w 5"/>
                <a:gd name="T13" fmla="*/ 4 h 2"/>
                <a:gd name="T14" fmla="*/ 4 w 5"/>
                <a:gd name="T15" fmla="*/ 4 h 2"/>
                <a:gd name="T16" fmla="*/ 7 w 5"/>
                <a:gd name="T17" fmla="*/ 4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2">
                  <a:moveTo>
                    <a:pt x="4" y="2"/>
                  </a:moveTo>
                  <a:cubicBezTo>
                    <a:pt x="4" y="2"/>
                    <a:pt x="5" y="2"/>
                    <a:pt x="5" y="2"/>
                  </a:cubicBezTo>
                  <a:cubicBezTo>
                    <a:pt x="5" y="1"/>
                    <a:pt x="5" y="1"/>
                    <a:pt x="5" y="0"/>
                  </a:cubicBezTo>
                  <a:cubicBezTo>
                    <a:pt x="5" y="0"/>
                    <a:pt x="4" y="0"/>
                    <a:pt x="4" y="0"/>
                  </a:cubicBezTo>
                  <a:cubicBezTo>
                    <a:pt x="3" y="0"/>
                    <a:pt x="3" y="0"/>
                    <a:pt x="2" y="0"/>
                  </a:cubicBezTo>
                  <a:cubicBezTo>
                    <a:pt x="2" y="0"/>
                    <a:pt x="1" y="0"/>
                    <a:pt x="0" y="0"/>
                  </a:cubicBezTo>
                  <a:cubicBezTo>
                    <a:pt x="0" y="1"/>
                    <a:pt x="0" y="1"/>
                    <a:pt x="0" y="2"/>
                  </a:cubicBezTo>
                  <a:cubicBezTo>
                    <a:pt x="1" y="2"/>
                    <a:pt x="2" y="2"/>
                    <a:pt x="2" y="2"/>
                  </a:cubicBezTo>
                  <a:cubicBezTo>
                    <a:pt x="3" y="2"/>
                    <a:pt x="3" y="2"/>
                    <a:pt x="4"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16" name="Freeform 41093"/>
            <p:cNvSpPr/>
            <p:nvPr/>
          </p:nvSpPr>
          <p:spPr bwMode="auto">
            <a:xfrm>
              <a:off x="4000" y="1203"/>
              <a:ext cx="5" cy="4"/>
            </a:xfrm>
            <a:custGeom>
              <a:avLst/>
              <a:gdLst>
                <a:gd name="T0" fmla="*/ 0 w 3"/>
                <a:gd name="T1" fmla="*/ 0 h 2"/>
                <a:gd name="T2" fmla="*/ 0 w 3"/>
                <a:gd name="T3" fmla="*/ 4 h 2"/>
                <a:gd name="T4" fmla="*/ 2 w 3"/>
                <a:gd name="T5" fmla="*/ 4 h 2"/>
                <a:gd name="T6" fmla="*/ 5 w 3"/>
                <a:gd name="T7" fmla="*/ 4 h 2"/>
                <a:gd name="T8" fmla="*/ 5 w 3"/>
                <a:gd name="T9" fmla="*/ 0 h 2"/>
                <a:gd name="T10" fmla="*/ 2 w 3"/>
                <a:gd name="T11" fmla="*/ 0 h 2"/>
                <a:gd name="T12" fmla="*/ 0 w 3"/>
                <a:gd name="T13" fmla="*/ 0 h 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2">
                  <a:moveTo>
                    <a:pt x="0" y="0"/>
                  </a:moveTo>
                  <a:cubicBezTo>
                    <a:pt x="0" y="1"/>
                    <a:pt x="0" y="1"/>
                    <a:pt x="0" y="2"/>
                  </a:cubicBezTo>
                  <a:cubicBezTo>
                    <a:pt x="0" y="2"/>
                    <a:pt x="1" y="2"/>
                    <a:pt x="1" y="2"/>
                  </a:cubicBezTo>
                  <a:cubicBezTo>
                    <a:pt x="2" y="2"/>
                    <a:pt x="2" y="2"/>
                    <a:pt x="3" y="2"/>
                  </a:cubicBezTo>
                  <a:cubicBezTo>
                    <a:pt x="3" y="1"/>
                    <a:pt x="3" y="1"/>
                    <a:pt x="3" y="0"/>
                  </a:cubicBezTo>
                  <a:cubicBezTo>
                    <a:pt x="2" y="0"/>
                    <a:pt x="2" y="0"/>
                    <a:pt x="1" y="0"/>
                  </a:cubicBezTo>
                  <a:cubicBezTo>
                    <a:pt x="1" y="0"/>
                    <a:pt x="0"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17" name="Freeform 41094"/>
            <p:cNvSpPr/>
            <p:nvPr/>
          </p:nvSpPr>
          <p:spPr bwMode="auto">
            <a:xfrm>
              <a:off x="3749" y="1212"/>
              <a:ext cx="6" cy="5"/>
            </a:xfrm>
            <a:custGeom>
              <a:avLst/>
              <a:gdLst>
                <a:gd name="T0" fmla="*/ 2 w 3"/>
                <a:gd name="T1" fmla="*/ 5 h 3"/>
                <a:gd name="T2" fmla="*/ 6 w 3"/>
                <a:gd name="T3" fmla="*/ 5 h 3"/>
                <a:gd name="T4" fmla="*/ 6 w 3"/>
                <a:gd name="T5" fmla="*/ 3 h 3"/>
                <a:gd name="T6" fmla="*/ 6 w 3"/>
                <a:gd name="T7" fmla="*/ 0 h 3"/>
                <a:gd name="T8" fmla="*/ 2 w 3"/>
                <a:gd name="T9" fmla="*/ 0 h 3"/>
                <a:gd name="T10" fmla="*/ 0 w 3"/>
                <a:gd name="T11" fmla="*/ 0 h 3"/>
                <a:gd name="T12" fmla="*/ 0 w 3"/>
                <a:gd name="T13" fmla="*/ 3 h 3"/>
                <a:gd name="T14" fmla="*/ 2 w 3"/>
                <a:gd name="T15" fmla="*/ 3 h 3"/>
                <a:gd name="T16" fmla="*/ 2 w 3"/>
                <a:gd name="T17" fmla="*/ 5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1" y="3"/>
                  </a:moveTo>
                  <a:cubicBezTo>
                    <a:pt x="2" y="3"/>
                    <a:pt x="3" y="3"/>
                    <a:pt x="3" y="3"/>
                  </a:cubicBezTo>
                  <a:cubicBezTo>
                    <a:pt x="3" y="3"/>
                    <a:pt x="3" y="2"/>
                    <a:pt x="3" y="2"/>
                  </a:cubicBezTo>
                  <a:cubicBezTo>
                    <a:pt x="3" y="1"/>
                    <a:pt x="3" y="1"/>
                    <a:pt x="3" y="0"/>
                  </a:cubicBezTo>
                  <a:cubicBezTo>
                    <a:pt x="3" y="0"/>
                    <a:pt x="2" y="0"/>
                    <a:pt x="1" y="0"/>
                  </a:cubicBezTo>
                  <a:cubicBezTo>
                    <a:pt x="1" y="0"/>
                    <a:pt x="0" y="0"/>
                    <a:pt x="0" y="0"/>
                  </a:cubicBezTo>
                  <a:cubicBezTo>
                    <a:pt x="0" y="1"/>
                    <a:pt x="0" y="1"/>
                    <a:pt x="0" y="2"/>
                  </a:cubicBezTo>
                  <a:cubicBezTo>
                    <a:pt x="0" y="2"/>
                    <a:pt x="1" y="2"/>
                    <a:pt x="1" y="2"/>
                  </a:cubicBezTo>
                  <a:cubicBezTo>
                    <a:pt x="1" y="2"/>
                    <a:pt x="1" y="3"/>
                    <a:pt x="1"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18" name="Freeform 41095"/>
            <p:cNvSpPr/>
            <p:nvPr/>
          </p:nvSpPr>
          <p:spPr bwMode="auto">
            <a:xfrm>
              <a:off x="3760" y="1212"/>
              <a:ext cx="3" cy="4"/>
            </a:xfrm>
            <a:custGeom>
              <a:avLst/>
              <a:gdLst>
                <a:gd name="T0" fmla="*/ 0 w 2"/>
                <a:gd name="T1" fmla="*/ 4 h 2"/>
                <a:gd name="T2" fmla="*/ 3 w 2"/>
                <a:gd name="T3" fmla="*/ 4 h 2"/>
                <a:gd name="T4" fmla="*/ 3 w 2"/>
                <a:gd name="T5" fmla="*/ 0 h 2"/>
                <a:gd name="T6" fmla="*/ 0 w 2"/>
                <a:gd name="T7" fmla="*/ 0 h 2"/>
                <a:gd name="T8" fmla="*/ 0 w 2"/>
                <a:gd name="T9" fmla="*/ 4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2"/>
                  </a:moveTo>
                  <a:cubicBezTo>
                    <a:pt x="1" y="2"/>
                    <a:pt x="1" y="2"/>
                    <a:pt x="2" y="2"/>
                  </a:cubicBezTo>
                  <a:cubicBezTo>
                    <a:pt x="2" y="1"/>
                    <a:pt x="2" y="1"/>
                    <a:pt x="2" y="0"/>
                  </a:cubicBezTo>
                  <a:cubicBezTo>
                    <a:pt x="1" y="0"/>
                    <a:pt x="1"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19" name="Freeform 41096"/>
            <p:cNvSpPr/>
            <p:nvPr/>
          </p:nvSpPr>
          <p:spPr bwMode="auto">
            <a:xfrm>
              <a:off x="3721" y="1221"/>
              <a:ext cx="44" cy="17"/>
            </a:xfrm>
            <a:custGeom>
              <a:avLst/>
              <a:gdLst>
                <a:gd name="T0" fmla="*/ 44 w 25"/>
                <a:gd name="T1" fmla="*/ 17 h 10"/>
                <a:gd name="T2" fmla="*/ 44 w 25"/>
                <a:gd name="T3" fmla="*/ 14 h 10"/>
                <a:gd name="T4" fmla="*/ 42 w 25"/>
                <a:gd name="T5" fmla="*/ 14 h 10"/>
                <a:gd name="T6" fmla="*/ 42 w 25"/>
                <a:gd name="T7" fmla="*/ 10 h 10"/>
                <a:gd name="T8" fmla="*/ 39 w 25"/>
                <a:gd name="T9" fmla="*/ 10 h 10"/>
                <a:gd name="T10" fmla="*/ 39 w 25"/>
                <a:gd name="T11" fmla="*/ 9 h 10"/>
                <a:gd name="T12" fmla="*/ 37 w 25"/>
                <a:gd name="T13" fmla="*/ 9 h 10"/>
                <a:gd name="T14" fmla="*/ 33 w 25"/>
                <a:gd name="T15" fmla="*/ 9 h 10"/>
                <a:gd name="T16" fmla="*/ 33 w 25"/>
                <a:gd name="T17" fmla="*/ 5 h 10"/>
                <a:gd name="T18" fmla="*/ 30 w 25"/>
                <a:gd name="T19" fmla="*/ 5 h 10"/>
                <a:gd name="T20" fmla="*/ 30 w 25"/>
                <a:gd name="T21" fmla="*/ 2 h 10"/>
                <a:gd name="T22" fmla="*/ 28 w 25"/>
                <a:gd name="T23" fmla="*/ 2 h 10"/>
                <a:gd name="T24" fmla="*/ 25 w 25"/>
                <a:gd name="T25" fmla="*/ 2 h 10"/>
                <a:gd name="T26" fmla="*/ 25 w 25"/>
                <a:gd name="T27" fmla="*/ 0 h 10"/>
                <a:gd name="T28" fmla="*/ 23 w 25"/>
                <a:gd name="T29" fmla="*/ 0 h 10"/>
                <a:gd name="T30" fmla="*/ 19 w 25"/>
                <a:gd name="T31" fmla="*/ 0 h 10"/>
                <a:gd name="T32" fmla="*/ 18 w 25"/>
                <a:gd name="T33" fmla="*/ 0 h 10"/>
                <a:gd name="T34" fmla="*/ 14 w 25"/>
                <a:gd name="T35" fmla="*/ 0 h 10"/>
                <a:gd name="T36" fmla="*/ 12 w 25"/>
                <a:gd name="T37" fmla="*/ 0 h 10"/>
                <a:gd name="T38" fmla="*/ 9 w 25"/>
                <a:gd name="T39" fmla="*/ 0 h 10"/>
                <a:gd name="T40" fmla="*/ 5 w 25"/>
                <a:gd name="T41" fmla="*/ 0 h 10"/>
                <a:gd name="T42" fmla="*/ 5 w 25"/>
                <a:gd name="T43" fmla="*/ 2 h 10"/>
                <a:gd name="T44" fmla="*/ 4 w 25"/>
                <a:gd name="T45" fmla="*/ 2 h 10"/>
                <a:gd name="T46" fmla="*/ 0 w 25"/>
                <a:gd name="T47" fmla="*/ 2 h 10"/>
                <a:gd name="T48" fmla="*/ 0 w 25"/>
                <a:gd name="T49" fmla="*/ 5 h 10"/>
                <a:gd name="T50" fmla="*/ 4 w 25"/>
                <a:gd name="T51" fmla="*/ 5 h 10"/>
                <a:gd name="T52" fmla="*/ 5 w 25"/>
                <a:gd name="T53" fmla="*/ 5 h 10"/>
                <a:gd name="T54" fmla="*/ 9 w 25"/>
                <a:gd name="T55" fmla="*/ 5 h 10"/>
                <a:gd name="T56" fmla="*/ 9 w 25"/>
                <a:gd name="T57" fmla="*/ 9 h 10"/>
                <a:gd name="T58" fmla="*/ 12 w 25"/>
                <a:gd name="T59" fmla="*/ 9 h 10"/>
                <a:gd name="T60" fmla="*/ 12 w 25"/>
                <a:gd name="T61" fmla="*/ 5 h 10"/>
                <a:gd name="T62" fmla="*/ 14 w 25"/>
                <a:gd name="T63" fmla="*/ 5 h 10"/>
                <a:gd name="T64" fmla="*/ 18 w 25"/>
                <a:gd name="T65" fmla="*/ 5 h 10"/>
                <a:gd name="T66" fmla="*/ 18 w 25"/>
                <a:gd name="T67" fmla="*/ 9 h 10"/>
                <a:gd name="T68" fmla="*/ 19 w 25"/>
                <a:gd name="T69" fmla="*/ 9 h 10"/>
                <a:gd name="T70" fmla="*/ 23 w 25"/>
                <a:gd name="T71" fmla="*/ 9 h 10"/>
                <a:gd name="T72" fmla="*/ 25 w 25"/>
                <a:gd name="T73" fmla="*/ 9 h 10"/>
                <a:gd name="T74" fmla="*/ 25 w 25"/>
                <a:gd name="T75" fmla="*/ 10 h 10"/>
                <a:gd name="T76" fmla="*/ 28 w 25"/>
                <a:gd name="T77" fmla="*/ 10 h 10"/>
                <a:gd name="T78" fmla="*/ 28 w 25"/>
                <a:gd name="T79" fmla="*/ 14 h 10"/>
                <a:gd name="T80" fmla="*/ 28 w 25"/>
                <a:gd name="T81" fmla="*/ 17 h 10"/>
                <a:gd name="T82" fmla="*/ 30 w 25"/>
                <a:gd name="T83" fmla="*/ 17 h 10"/>
                <a:gd name="T84" fmla="*/ 30 w 25"/>
                <a:gd name="T85" fmla="*/ 17 h 10"/>
                <a:gd name="T86" fmla="*/ 33 w 25"/>
                <a:gd name="T87" fmla="*/ 17 h 10"/>
                <a:gd name="T88" fmla="*/ 37 w 25"/>
                <a:gd name="T89" fmla="*/ 17 h 10"/>
                <a:gd name="T90" fmla="*/ 39 w 25"/>
                <a:gd name="T91" fmla="*/ 17 h 10"/>
                <a:gd name="T92" fmla="*/ 42 w 25"/>
                <a:gd name="T93" fmla="*/ 17 h 10"/>
                <a:gd name="T94" fmla="*/ 44 w 25"/>
                <a:gd name="T95" fmla="*/ 17 h 1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5" h="10">
                  <a:moveTo>
                    <a:pt x="25" y="10"/>
                  </a:moveTo>
                  <a:cubicBezTo>
                    <a:pt x="25" y="9"/>
                    <a:pt x="25" y="8"/>
                    <a:pt x="25" y="8"/>
                  </a:cubicBezTo>
                  <a:cubicBezTo>
                    <a:pt x="25" y="8"/>
                    <a:pt x="24" y="8"/>
                    <a:pt x="24" y="8"/>
                  </a:cubicBezTo>
                  <a:cubicBezTo>
                    <a:pt x="24" y="7"/>
                    <a:pt x="24" y="7"/>
                    <a:pt x="24" y="6"/>
                  </a:cubicBezTo>
                  <a:cubicBezTo>
                    <a:pt x="23" y="6"/>
                    <a:pt x="23" y="6"/>
                    <a:pt x="22" y="6"/>
                  </a:cubicBezTo>
                  <a:cubicBezTo>
                    <a:pt x="22" y="6"/>
                    <a:pt x="22" y="5"/>
                    <a:pt x="22" y="5"/>
                  </a:cubicBezTo>
                  <a:cubicBezTo>
                    <a:pt x="22" y="5"/>
                    <a:pt x="21" y="5"/>
                    <a:pt x="21" y="5"/>
                  </a:cubicBezTo>
                  <a:cubicBezTo>
                    <a:pt x="20" y="5"/>
                    <a:pt x="20" y="5"/>
                    <a:pt x="19" y="5"/>
                  </a:cubicBezTo>
                  <a:cubicBezTo>
                    <a:pt x="19" y="4"/>
                    <a:pt x="19" y="4"/>
                    <a:pt x="19" y="3"/>
                  </a:cubicBezTo>
                  <a:cubicBezTo>
                    <a:pt x="19" y="3"/>
                    <a:pt x="18" y="3"/>
                    <a:pt x="17" y="3"/>
                  </a:cubicBezTo>
                  <a:cubicBezTo>
                    <a:pt x="17" y="2"/>
                    <a:pt x="17" y="2"/>
                    <a:pt x="17" y="1"/>
                  </a:cubicBezTo>
                  <a:cubicBezTo>
                    <a:pt x="17" y="1"/>
                    <a:pt x="16" y="1"/>
                    <a:pt x="16" y="1"/>
                  </a:cubicBezTo>
                  <a:cubicBezTo>
                    <a:pt x="15" y="1"/>
                    <a:pt x="15" y="1"/>
                    <a:pt x="14" y="1"/>
                  </a:cubicBezTo>
                  <a:cubicBezTo>
                    <a:pt x="14" y="1"/>
                    <a:pt x="14" y="0"/>
                    <a:pt x="14" y="0"/>
                  </a:cubicBezTo>
                  <a:cubicBezTo>
                    <a:pt x="14" y="0"/>
                    <a:pt x="13" y="0"/>
                    <a:pt x="13" y="0"/>
                  </a:cubicBezTo>
                  <a:cubicBezTo>
                    <a:pt x="12" y="0"/>
                    <a:pt x="12" y="0"/>
                    <a:pt x="11" y="0"/>
                  </a:cubicBezTo>
                  <a:cubicBezTo>
                    <a:pt x="11" y="0"/>
                    <a:pt x="10" y="0"/>
                    <a:pt x="10" y="0"/>
                  </a:cubicBezTo>
                  <a:cubicBezTo>
                    <a:pt x="9" y="0"/>
                    <a:pt x="9" y="0"/>
                    <a:pt x="8" y="0"/>
                  </a:cubicBezTo>
                  <a:cubicBezTo>
                    <a:pt x="8" y="0"/>
                    <a:pt x="7" y="0"/>
                    <a:pt x="7" y="0"/>
                  </a:cubicBezTo>
                  <a:cubicBezTo>
                    <a:pt x="6" y="0"/>
                    <a:pt x="6" y="0"/>
                    <a:pt x="5" y="0"/>
                  </a:cubicBezTo>
                  <a:cubicBezTo>
                    <a:pt x="4" y="0"/>
                    <a:pt x="4" y="0"/>
                    <a:pt x="3" y="0"/>
                  </a:cubicBezTo>
                  <a:cubicBezTo>
                    <a:pt x="3" y="0"/>
                    <a:pt x="3" y="1"/>
                    <a:pt x="3" y="1"/>
                  </a:cubicBezTo>
                  <a:cubicBezTo>
                    <a:pt x="3" y="1"/>
                    <a:pt x="2" y="1"/>
                    <a:pt x="2" y="1"/>
                  </a:cubicBezTo>
                  <a:cubicBezTo>
                    <a:pt x="1" y="1"/>
                    <a:pt x="1" y="1"/>
                    <a:pt x="0" y="1"/>
                  </a:cubicBezTo>
                  <a:cubicBezTo>
                    <a:pt x="0" y="2"/>
                    <a:pt x="0" y="2"/>
                    <a:pt x="0" y="3"/>
                  </a:cubicBezTo>
                  <a:cubicBezTo>
                    <a:pt x="1" y="3"/>
                    <a:pt x="1" y="3"/>
                    <a:pt x="2" y="3"/>
                  </a:cubicBezTo>
                  <a:cubicBezTo>
                    <a:pt x="2" y="3"/>
                    <a:pt x="3" y="3"/>
                    <a:pt x="3" y="3"/>
                  </a:cubicBezTo>
                  <a:cubicBezTo>
                    <a:pt x="4" y="3"/>
                    <a:pt x="4" y="3"/>
                    <a:pt x="5" y="3"/>
                  </a:cubicBezTo>
                  <a:cubicBezTo>
                    <a:pt x="5" y="4"/>
                    <a:pt x="5" y="4"/>
                    <a:pt x="5" y="5"/>
                  </a:cubicBezTo>
                  <a:cubicBezTo>
                    <a:pt x="6" y="5"/>
                    <a:pt x="6" y="5"/>
                    <a:pt x="7" y="5"/>
                  </a:cubicBezTo>
                  <a:cubicBezTo>
                    <a:pt x="7" y="4"/>
                    <a:pt x="7" y="4"/>
                    <a:pt x="7" y="3"/>
                  </a:cubicBezTo>
                  <a:cubicBezTo>
                    <a:pt x="7" y="3"/>
                    <a:pt x="8" y="3"/>
                    <a:pt x="8" y="3"/>
                  </a:cubicBezTo>
                  <a:cubicBezTo>
                    <a:pt x="9" y="3"/>
                    <a:pt x="9" y="3"/>
                    <a:pt x="10" y="3"/>
                  </a:cubicBezTo>
                  <a:cubicBezTo>
                    <a:pt x="10" y="4"/>
                    <a:pt x="10" y="4"/>
                    <a:pt x="10" y="5"/>
                  </a:cubicBezTo>
                  <a:cubicBezTo>
                    <a:pt x="10" y="5"/>
                    <a:pt x="11" y="5"/>
                    <a:pt x="11" y="5"/>
                  </a:cubicBezTo>
                  <a:cubicBezTo>
                    <a:pt x="12" y="5"/>
                    <a:pt x="12" y="5"/>
                    <a:pt x="13" y="5"/>
                  </a:cubicBezTo>
                  <a:cubicBezTo>
                    <a:pt x="13" y="5"/>
                    <a:pt x="14" y="5"/>
                    <a:pt x="14" y="5"/>
                  </a:cubicBezTo>
                  <a:cubicBezTo>
                    <a:pt x="14" y="5"/>
                    <a:pt x="14" y="6"/>
                    <a:pt x="14" y="6"/>
                  </a:cubicBezTo>
                  <a:cubicBezTo>
                    <a:pt x="15" y="6"/>
                    <a:pt x="15" y="6"/>
                    <a:pt x="16" y="6"/>
                  </a:cubicBezTo>
                  <a:cubicBezTo>
                    <a:pt x="16" y="7"/>
                    <a:pt x="16" y="7"/>
                    <a:pt x="16" y="8"/>
                  </a:cubicBezTo>
                  <a:cubicBezTo>
                    <a:pt x="16" y="8"/>
                    <a:pt x="16" y="9"/>
                    <a:pt x="16" y="10"/>
                  </a:cubicBezTo>
                  <a:cubicBezTo>
                    <a:pt x="17" y="10"/>
                    <a:pt x="17" y="10"/>
                    <a:pt x="17" y="10"/>
                  </a:cubicBezTo>
                  <a:cubicBezTo>
                    <a:pt x="17" y="10"/>
                    <a:pt x="17" y="10"/>
                    <a:pt x="17" y="10"/>
                  </a:cubicBezTo>
                  <a:cubicBezTo>
                    <a:pt x="18" y="10"/>
                    <a:pt x="19" y="10"/>
                    <a:pt x="19" y="10"/>
                  </a:cubicBezTo>
                  <a:cubicBezTo>
                    <a:pt x="20" y="10"/>
                    <a:pt x="20" y="10"/>
                    <a:pt x="21" y="10"/>
                  </a:cubicBezTo>
                  <a:cubicBezTo>
                    <a:pt x="21" y="10"/>
                    <a:pt x="22" y="10"/>
                    <a:pt x="22" y="10"/>
                  </a:cubicBezTo>
                  <a:cubicBezTo>
                    <a:pt x="23" y="10"/>
                    <a:pt x="23" y="10"/>
                    <a:pt x="24" y="10"/>
                  </a:cubicBezTo>
                  <a:cubicBezTo>
                    <a:pt x="24" y="10"/>
                    <a:pt x="25" y="10"/>
                    <a:pt x="25" y="1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20" name="Freeform 41097"/>
            <p:cNvSpPr/>
            <p:nvPr/>
          </p:nvSpPr>
          <p:spPr bwMode="auto">
            <a:xfrm>
              <a:off x="3793" y="1243"/>
              <a:ext cx="9" cy="6"/>
            </a:xfrm>
            <a:custGeom>
              <a:avLst/>
              <a:gdLst>
                <a:gd name="T0" fmla="*/ 5 w 5"/>
                <a:gd name="T1" fmla="*/ 0 h 3"/>
                <a:gd name="T2" fmla="*/ 4 w 5"/>
                <a:gd name="T3" fmla="*/ 0 h 3"/>
                <a:gd name="T4" fmla="*/ 0 w 5"/>
                <a:gd name="T5" fmla="*/ 0 h 3"/>
                <a:gd name="T6" fmla="*/ 0 w 5"/>
                <a:gd name="T7" fmla="*/ 2 h 3"/>
                <a:gd name="T8" fmla="*/ 0 w 5"/>
                <a:gd name="T9" fmla="*/ 6 h 3"/>
                <a:gd name="T10" fmla="*/ 4 w 5"/>
                <a:gd name="T11" fmla="*/ 6 h 3"/>
                <a:gd name="T12" fmla="*/ 5 w 5"/>
                <a:gd name="T13" fmla="*/ 6 h 3"/>
                <a:gd name="T14" fmla="*/ 9 w 5"/>
                <a:gd name="T15" fmla="*/ 6 h 3"/>
                <a:gd name="T16" fmla="*/ 9 w 5"/>
                <a:gd name="T17" fmla="*/ 2 h 3"/>
                <a:gd name="T18" fmla="*/ 5 w 5"/>
                <a:gd name="T19" fmla="*/ 2 h 3"/>
                <a:gd name="T20" fmla="*/ 5 w 5"/>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 h="3">
                  <a:moveTo>
                    <a:pt x="3" y="0"/>
                  </a:moveTo>
                  <a:cubicBezTo>
                    <a:pt x="3" y="0"/>
                    <a:pt x="2" y="0"/>
                    <a:pt x="2" y="0"/>
                  </a:cubicBezTo>
                  <a:cubicBezTo>
                    <a:pt x="1" y="0"/>
                    <a:pt x="0" y="0"/>
                    <a:pt x="0" y="0"/>
                  </a:cubicBezTo>
                  <a:cubicBezTo>
                    <a:pt x="0" y="0"/>
                    <a:pt x="0" y="1"/>
                    <a:pt x="0" y="1"/>
                  </a:cubicBezTo>
                  <a:cubicBezTo>
                    <a:pt x="0" y="2"/>
                    <a:pt x="0" y="2"/>
                    <a:pt x="0" y="3"/>
                  </a:cubicBezTo>
                  <a:cubicBezTo>
                    <a:pt x="0" y="3"/>
                    <a:pt x="1" y="3"/>
                    <a:pt x="2" y="3"/>
                  </a:cubicBezTo>
                  <a:cubicBezTo>
                    <a:pt x="2" y="3"/>
                    <a:pt x="3" y="3"/>
                    <a:pt x="3" y="3"/>
                  </a:cubicBezTo>
                  <a:cubicBezTo>
                    <a:pt x="4" y="3"/>
                    <a:pt x="4" y="3"/>
                    <a:pt x="5" y="3"/>
                  </a:cubicBezTo>
                  <a:cubicBezTo>
                    <a:pt x="5" y="2"/>
                    <a:pt x="5" y="2"/>
                    <a:pt x="5" y="1"/>
                  </a:cubicBezTo>
                  <a:cubicBezTo>
                    <a:pt x="4" y="1"/>
                    <a:pt x="4" y="1"/>
                    <a:pt x="3" y="1"/>
                  </a:cubicBezTo>
                  <a:cubicBezTo>
                    <a:pt x="3" y="1"/>
                    <a:pt x="3" y="0"/>
                    <a:pt x="3"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21" name="Freeform 41098"/>
            <p:cNvSpPr/>
            <p:nvPr/>
          </p:nvSpPr>
          <p:spPr bwMode="auto">
            <a:xfrm>
              <a:off x="3746" y="1243"/>
              <a:ext cx="9" cy="6"/>
            </a:xfrm>
            <a:custGeom>
              <a:avLst/>
              <a:gdLst>
                <a:gd name="T0" fmla="*/ 4 w 5"/>
                <a:gd name="T1" fmla="*/ 0 h 3"/>
                <a:gd name="T2" fmla="*/ 0 w 5"/>
                <a:gd name="T3" fmla="*/ 0 h 3"/>
                <a:gd name="T4" fmla="*/ 0 w 5"/>
                <a:gd name="T5" fmla="*/ 2 h 3"/>
                <a:gd name="T6" fmla="*/ 4 w 5"/>
                <a:gd name="T7" fmla="*/ 2 h 3"/>
                <a:gd name="T8" fmla="*/ 4 w 5"/>
                <a:gd name="T9" fmla="*/ 6 h 3"/>
                <a:gd name="T10" fmla="*/ 5 w 5"/>
                <a:gd name="T11" fmla="*/ 6 h 3"/>
                <a:gd name="T12" fmla="*/ 9 w 5"/>
                <a:gd name="T13" fmla="*/ 6 h 3"/>
                <a:gd name="T14" fmla="*/ 9 w 5"/>
                <a:gd name="T15" fmla="*/ 2 h 3"/>
                <a:gd name="T16" fmla="*/ 9 w 5"/>
                <a:gd name="T17" fmla="*/ 0 h 3"/>
                <a:gd name="T18" fmla="*/ 5 w 5"/>
                <a:gd name="T19" fmla="*/ 0 h 3"/>
                <a:gd name="T20" fmla="*/ 4 w 5"/>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 h="3">
                  <a:moveTo>
                    <a:pt x="2" y="0"/>
                  </a:moveTo>
                  <a:cubicBezTo>
                    <a:pt x="1" y="0"/>
                    <a:pt x="1" y="0"/>
                    <a:pt x="0" y="0"/>
                  </a:cubicBezTo>
                  <a:cubicBezTo>
                    <a:pt x="0" y="0"/>
                    <a:pt x="0" y="1"/>
                    <a:pt x="0" y="1"/>
                  </a:cubicBezTo>
                  <a:cubicBezTo>
                    <a:pt x="1" y="1"/>
                    <a:pt x="1" y="1"/>
                    <a:pt x="2" y="1"/>
                  </a:cubicBezTo>
                  <a:cubicBezTo>
                    <a:pt x="2" y="2"/>
                    <a:pt x="2" y="2"/>
                    <a:pt x="2" y="3"/>
                  </a:cubicBezTo>
                  <a:cubicBezTo>
                    <a:pt x="2" y="3"/>
                    <a:pt x="3" y="3"/>
                    <a:pt x="3" y="3"/>
                  </a:cubicBezTo>
                  <a:cubicBezTo>
                    <a:pt x="4" y="3"/>
                    <a:pt x="5" y="3"/>
                    <a:pt x="5" y="3"/>
                  </a:cubicBezTo>
                  <a:cubicBezTo>
                    <a:pt x="5" y="2"/>
                    <a:pt x="5" y="2"/>
                    <a:pt x="5" y="1"/>
                  </a:cubicBezTo>
                  <a:cubicBezTo>
                    <a:pt x="5" y="1"/>
                    <a:pt x="5" y="0"/>
                    <a:pt x="5" y="0"/>
                  </a:cubicBezTo>
                  <a:cubicBezTo>
                    <a:pt x="5" y="0"/>
                    <a:pt x="4" y="0"/>
                    <a:pt x="3" y="0"/>
                  </a:cubicBezTo>
                  <a:cubicBezTo>
                    <a:pt x="3" y="0"/>
                    <a:pt x="2" y="0"/>
                    <a:pt x="2"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22" name="Freeform 41099"/>
            <p:cNvSpPr/>
            <p:nvPr/>
          </p:nvSpPr>
          <p:spPr bwMode="auto">
            <a:xfrm>
              <a:off x="3763" y="1231"/>
              <a:ext cx="25" cy="18"/>
            </a:xfrm>
            <a:custGeom>
              <a:avLst/>
              <a:gdLst>
                <a:gd name="T0" fmla="*/ 20 w 14"/>
                <a:gd name="T1" fmla="*/ 9 h 10"/>
                <a:gd name="T2" fmla="*/ 20 w 14"/>
                <a:gd name="T3" fmla="*/ 7 h 10"/>
                <a:gd name="T4" fmla="*/ 16 w 14"/>
                <a:gd name="T5" fmla="*/ 7 h 10"/>
                <a:gd name="T6" fmla="*/ 14 w 14"/>
                <a:gd name="T7" fmla="*/ 7 h 10"/>
                <a:gd name="T8" fmla="*/ 11 w 14"/>
                <a:gd name="T9" fmla="*/ 7 h 10"/>
                <a:gd name="T10" fmla="*/ 9 w 14"/>
                <a:gd name="T11" fmla="*/ 7 h 10"/>
                <a:gd name="T12" fmla="*/ 9 w 14"/>
                <a:gd name="T13" fmla="*/ 4 h 10"/>
                <a:gd name="T14" fmla="*/ 9 w 14"/>
                <a:gd name="T15" fmla="*/ 0 h 10"/>
                <a:gd name="T16" fmla="*/ 5 w 14"/>
                <a:gd name="T17" fmla="*/ 0 h 10"/>
                <a:gd name="T18" fmla="*/ 5 w 14"/>
                <a:gd name="T19" fmla="*/ 4 h 10"/>
                <a:gd name="T20" fmla="*/ 5 w 14"/>
                <a:gd name="T21" fmla="*/ 7 h 10"/>
                <a:gd name="T22" fmla="*/ 5 w 14"/>
                <a:gd name="T23" fmla="*/ 9 h 10"/>
                <a:gd name="T24" fmla="*/ 5 w 14"/>
                <a:gd name="T25" fmla="*/ 13 h 10"/>
                <a:gd name="T26" fmla="*/ 2 w 14"/>
                <a:gd name="T27" fmla="*/ 13 h 10"/>
                <a:gd name="T28" fmla="*/ 0 w 14"/>
                <a:gd name="T29" fmla="*/ 13 h 10"/>
                <a:gd name="T30" fmla="*/ 0 w 14"/>
                <a:gd name="T31" fmla="*/ 14 h 10"/>
                <a:gd name="T32" fmla="*/ 2 w 14"/>
                <a:gd name="T33" fmla="*/ 14 h 10"/>
                <a:gd name="T34" fmla="*/ 2 w 14"/>
                <a:gd name="T35" fmla="*/ 18 h 10"/>
                <a:gd name="T36" fmla="*/ 5 w 14"/>
                <a:gd name="T37" fmla="*/ 18 h 10"/>
                <a:gd name="T38" fmla="*/ 5 w 14"/>
                <a:gd name="T39" fmla="*/ 14 h 10"/>
                <a:gd name="T40" fmla="*/ 9 w 14"/>
                <a:gd name="T41" fmla="*/ 14 h 10"/>
                <a:gd name="T42" fmla="*/ 9 w 14"/>
                <a:gd name="T43" fmla="*/ 18 h 10"/>
                <a:gd name="T44" fmla="*/ 11 w 14"/>
                <a:gd name="T45" fmla="*/ 18 h 10"/>
                <a:gd name="T46" fmla="*/ 14 w 14"/>
                <a:gd name="T47" fmla="*/ 18 h 10"/>
                <a:gd name="T48" fmla="*/ 14 w 14"/>
                <a:gd name="T49" fmla="*/ 14 h 10"/>
                <a:gd name="T50" fmla="*/ 16 w 14"/>
                <a:gd name="T51" fmla="*/ 14 h 10"/>
                <a:gd name="T52" fmla="*/ 20 w 14"/>
                <a:gd name="T53" fmla="*/ 14 h 10"/>
                <a:gd name="T54" fmla="*/ 21 w 14"/>
                <a:gd name="T55" fmla="*/ 14 h 10"/>
                <a:gd name="T56" fmla="*/ 25 w 14"/>
                <a:gd name="T57" fmla="*/ 14 h 10"/>
                <a:gd name="T58" fmla="*/ 25 w 14"/>
                <a:gd name="T59" fmla="*/ 13 h 10"/>
                <a:gd name="T60" fmla="*/ 25 w 14"/>
                <a:gd name="T61" fmla="*/ 9 h 10"/>
                <a:gd name="T62" fmla="*/ 21 w 14"/>
                <a:gd name="T63" fmla="*/ 9 h 10"/>
                <a:gd name="T64" fmla="*/ 20 w 14"/>
                <a:gd name="T65" fmla="*/ 9 h 1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4" h="10">
                  <a:moveTo>
                    <a:pt x="11" y="5"/>
                  </a:moveTo>
                  <a:cubicBezTo>
                    <a:pt x="11" y="5"/>
                    <a:pt x="11" y="4"/>
                    <a:pt x="11" y="4"/>
                  </a:cubicBezTo>
                  <a:cubicBezTo>
                    <a:pt x="10" y="4"/>
                    <a:pt x="10" y="4"/>
                    <a:pt x="9" y="4"/>
                  </a:cubicBezTo>
                  <a:cubicBezTo>
                    <a:pt x="9" y="4"/>
                    <a:pt x="8" y="4"/>
                    <a:pt x="8" y="4"/>
                  </a:cubicBezTo>
                  <a:cubicBezTo>
                    <a:pt x="7" y="4"/>
                    <a:pt x="7" y="4"/>
                    <a:pt x="6" y="4"/>
                  </a:cubicBezTo>
                  <a:cubicBezTo>
                    <a:pt x="6" y="4"/>
                    <a:pt x="5" y="4"/>
                    <a:pt x="5" y="4"/>
                  </a:cubicBezTo>
                  <a:cubicBezTo>
                    <a:pt x="5" y="3"/>
                    <a:pt x="5" y="2"/>
                    <a:pt x="5" y="2"/>
                  </a:cubicBezTo>
                  <a:cubicBezTo>
                    <a:pt x="5" y="1"/>
                    <a:pt x="5" y="1"/>
                    <a:pt x="5" y="0"/>
                  </a:cubicBezTo>
                  <a:cubicBezTo>
                    <a:pt x="4" y="0"/>
                    <a:pt x="3" y="0"/>
                    <a:pt x="3" y="0"/>
                  </a:cubicBezTo>
                  <a:cubicBezTo>
                    <a:pt x="3" y="1"/>
                    <a:pt x="3" y="1"/>
                    <a:pt x="3" y="2"/>
                  </a:cubicBezTo>
                  <a:cubicBezTo>
                    <a:pt x="3" y="2"/>
                    <a:pt x="3" y="3"/>
                    <a:pt x="3" y="4"/>
                  </a:cubicBezTo>
                  <a:cubicBezTo>
                    <a:pt x="3" y="4"/>
                    <a:pt x="3" y="5"/>
                    <a:pt x="3" y="5"/>
                  </a:cubicBezTo>
                  <a:cubicBezTo>
                    <a:pt x="3" y="6"/>
                    <a:pt x="3" y="6"/>
                    <a:pt x="3" y="7"/>
                  </a:cubicBezTo>
                  <a:cubicBezTo>
                    <a:pt x="2" y="7"/>
                    <a:pt x="2" y="7"/>
                    <a:pt x="1" y="7"/>
                  </a:cubicBezTo>
                  <a:cubicBezTo>
                    <a:pt x="1" y="7"/>
                    <a:pt x="0" y="7"/>
                    <a:pt x="0" y="7"/>
                  </a:cubicBezTo>
                  <a:cubicBezTo>
                    <a:pt x="0" y="7"/>
                    <a:pt x="0" y="8"/>
                    <a:pt x="0" y="8"/>
                  </a:cubicBezTo>
                  <a:cubicBezTo>
                    <a:pt x="0" y="8"/>
                    <a:pt x="1" y="8"/>
                    <a:pt x="1" y="8"/>
                  </a:cubicBezTo>
                  <a:cubicBezTo>
                    <a:pt x="1" y="9"/>
                    <a:pt x="1" y="9"/>
                    <a:pt x="1" y="10"/>
                  </a:cubicBezTo>
                  <a:cubicBezTo>
                    <a:pt x="2" y="10"/>
                    <a:pt x="2" y="10"/>
                    <a:pt x="3" y="10"/>
                  </a:cubicBezTo>
                  <a:cubicBezTo>
                    <a:pt x="3" y="9"/>
                    <a:pt x="3" y="9"/>
                    <a:pt x="3" y="8"/>
                  </a:cubicBezTo>
                  <a:cubicBezTo>
                    <a:pt x="3" y="8"/>
                    <a:pt x="4" y="8"/>
                    <a:pt x="5" y="8"/>
                  </a:cubicBezTo>
                  <a:cubicBezTo>
                    <a:pt x="5" y="9"/>
                    <a:pt x="5" y="9"/>
                    <a:pt x="5" y="10"/>
                  </a:cubicBezTo>
                  <a:cubicBezTo>
                    <a:pt x="5" y="10"/>
                    <a:pt x="6" y="10"/>
                    <a:pt x="6" y="10"/>
                  </a:cubicBezTo>
                  <a:cubicBezTo>
                    <a:pt x="7" y="10"/>
                    <a:pt x="7" y="10"/>
                    <a:pt x="8" y="10"/>
                  </a:cubicBezTo>
                  <a:cubicBezTo>
                    <a:pt x="8" y="9"/>
                    <a:pt x="8" y="9"/>
                    <a:pt x="8" y="8"/>
                  </a:cubicBezTo>
                  <a:cubicBezTo>
                    <a:pt x="8" y="8"/>
                    <a:pt x="9" y="8"/>
                    <a:pt x="9" y="8"/>
                  </a:cubicBezTo>
                  <a:cubicBezTo>
                    <a:pt x="10" y="8"/>
                    <a:pt x="10" y="8"/>
                    <a:pt x="11" y="8"/>
                  </a:cubicBezTo>
                  <a:cubicBezTo>
                    <a:pt x="11" y="8"/>
                    <a:pt x="12" y="8"/>
                    <a:pt x="12" y="8"/>
                  </a:cubicBezTo>
                  <a:cubicBezTo>
                    <a:pt x="13" y="8"/>
                    <a:pt x="13" y="8"/>
                    <a:pt x="14" y="8"/>
                  </a:cubicBezTo>
                  <a:cubicBezTo>
                    <a:pt x="14" y="8"/>
                    <a:pt x="14" y="7"/>
                    <a:pt x="14" y="7"/>
                  </a:cubicBezTo>
                  <a:cubicBezTo>
                    <a:pt x="14" y="6"/>
                    <a:pt x="14" y="6"/>
                    <a:pt x="14" y="5"/>
                  </a:cubicBezTo>
                  <a:cubicBezTo>
                    <a:pt x="13" y="5"/>
                    <a:pt x="13" y="5"/>
                    <a:pt x="12" y="5"/>
                  </a:cubicBezTo>
                  <a:cubicBezTo>
                    <a:pt x="12" y="5"/>
                    <a:pt x="11" y="5"/>
                    <a:pt x="11" y="5"/>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23" name="Freeform 41100"/>
            <p:cNvSpPr/>
            <p:nvPr/>
          </p:nvSpPr>
          <p:spPr bwMode="auto">
            <a:xfrm>
              <a:off x="4449" y="1263"/>
              <a:ext cx="5" cy="8"/>
            </a:xfrm>
            <a:custGeom>
              <a:avLst/>
              <a:gdLst>
                <a:gd name="T0" fmla="*/ 3 w 3"/>
                <a:gd name="T1" fmla="*/ 3 h 5"/>
                <a:gd name="T2" fmla="*/ 0 w 3"/>
                <a:gd name="T3" fmla="*/ 3 h 5"/>
                <a:gd name="T4" fmla="*/ 0 w 3"/>
                <a:gd name="T5" fmla="*/ 5 h 5"/>
                <a:gd name="T6" fmla="*/ 3 w 3"/>
                <a:gd name="T7" fmla="*/ 5 h 5"/>
                <a:gd name="T8" fmla="*/ 3 w 3"/>
                <a:gd name="T9" fmla="*/ 8 h 5"/>
                <a:gd name="T10" fmla="*/ 5 w 3"/>
                <a:gd name="T11" fmla="*/ 8 h 5"/>
                <a:gd name="T12" fmla="*/ 5 w 3"/>
                <a:gd name="T13" fmla="*/ 5 h 5"/>
                <a:gd name="T14" fmla="*/ 5 w 3"/>
                <a:gd name="T15" fmla="*/ 3 h 5"/>
                <a:gd name="T16" fmla="*/ 5 w 3"/>
                <a:gd name="T17" fmla="*/ 0 h 5"/>
                <a:gd name="T18" fmla="*/ 3 w 3"/>
                <a:gd name="T19" fmla="*/ 0 h 5"/>
                <a:gd name="T20" fmla="*/ 3 w 3"/>
                <a:gd name="T21" fmla="*/ 3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 h="5">
                  <a:moveTo>
                    <a:pt x="2" y="2"/>
                  </a:moveTo>
                  <a:cubicBezTo>
                    <a:pt x="1" y="2"/>
                    <a:pt x="1" y="2"/>
                    <a:pt x="0" y="2"/>
                  </a:cubicBezTo>
                  <a:cubicBezTo>
                    <a:pt x="0" y="2"/>
                    <a:pt x="0" y="3"/>
                    <a:pt x="0" y="3"/>
                  </a:cubicBezTo>
                  <a:cubicBezTo>
                    <a:pt x="1" y="3"/>
                    <a:pt x="1" y="3"/>
                    <a:pt x="2" y="3"/>
                  </a:cubicBezTo>
                  <a:cubicBezTo>
                    <a:pt x="2" y="4"/>
                    <a:pt x="2" y="4"/>
                    <a:pt x="2" y="5"/>
                  </a:cubicBezTo>
                  <a:cubicBezTo>
                    <a:pt x="2" y="5"/>
                    <a:pt x="3" y="5"/>
                    <a:pt x="3" y="5"/>
                  </a:cubicBezTo>
                  <a:cubicBezTo>
                    <a:pt x="3" y="4"/>
                    <a:pt x="3" y="4"/>
                    <a:pt x="3" y="3"/>
                  </a:cubicBezTo>
                  <a:cubicBezTo>
                    <a:pt x="3" y="3"/>
                    <a:pt x="3" y="2"/>
                    <a:pt x="3" y="2"/>
                  </a:cubicBezTo>
                  <a:cubicBezTo>
                    <a:pt x="3" y="1"/>
                    <a:pt x="3" y="1"/>
                    <a:pt x="3" y="0"/>
                  </a:cubicBezTo>
                  <a:cubicBezTo>
                    <a:pt x="3" y="0"/>
                    <a:pt x="2" y="0"/>
                    <a:pt x="2" y="0"/>
                  </a:cubicBezTo>
                  <a:cubicBezTo>
                    <a:pt x="2" y="1"/>
                    <a:pt x="2" y="1"/>
                    <a:pt x="2"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24" name="Freeform 41101"/>
            <p:cNvSpPr/>
            <p:nvPr/>
          </p:nvSpPr>
          <p:spPr bwMode="auto">
            <a:xfrm>
              <a:off x="4286" y="1271"/>
              <a:ext cx="5" cy="5"/>
            </a:xfrm>
            <a:custGeom>
              <a:avLst/>
              <a:gdLst>
                <a:gd name="T0" fmla="*/ 5 w 3"/>
                <a:gd name="T1" fmla="*/ 2 h 3"/>
                <a:gd name="T2" fmla="*/ 5 w 3"/>
                <a:gd name="T3" fmla="*/ 0 h 3"/>
                <a:gd name="T4" fmla="*/ 3 w 3"/>
                <a:gd name="T5" fmla="*/ 0 h 3"/>
                <a:gd name="T6" fmla="*/ 0 w 3"/>
                <a:gd name="T7" fmla="*/ 0 h 3"/>
                <a:gd name="T8" fmla="*/ 0 w 3"/>
                <a:gd name="T9" fmla="*/ 2 h 3"/>
                <a:gd name="T10" fmla="*/ 0 w 3"/>
                <a:gd name="T11" fmla="*/ 5 h 3"/>
                <a:gd name="T12" fmla="*/ 3 w 3"/>
                <a:gd name="T13" fmla="*/ 5 h 3"/>
                <a:gd name="T14" fmla="*/ 5 w 3"/>
                <a:gd name="T15" fmla="*/ 5 h 3"/>
                <a:gd name="T16" fmla="*/ 5 w 3"/>
                <a:gd name="T17" fmla="*/ 2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3" y="1"/>
                  </a:moveTo>
                  <a:cubicBezTo>
                    <a:pt x="3" y="1"/>
                    <a:pt x="3" y="0"/>
                    <a:pt x="3" y="0"/>
                  </a:cubicBezTo>
                  <a:cubicBezTo>
                    <a:pt x="3" y="0"/>
                    <a:pt x="2" y="0"/>
                    <a:pt x="2" y="0"/>
                  </a:cubicBezTo>
                  <a:cubicBezTo>
                    <a:pt x="1" y="0"/>
                    <a:pt x="1" y="0"/>
                    <a:pt x="0" y="0"/>
                  </a:cubicBezTo>
                  <a:cubicBezTo>
                    <a:pt x="0" y="0"/>
                    <a:pt x="0" y="1"/>
                    <a:pt x="0" y="1"/>
                  </a:cubicBezTo>
                  <a:cubicBezTo>
                    <a:pt x="0" y="2"/>
                    <a:pt x="0" y="3"/>
                    <a:pt x="0" y="3"/>
                  </a:cubicBezTo>
                  <a:cubicBezTo>
                    <a:pt x="1" y="3"/>
                    <a:pt x="1" y="3"/>
                    <a:pt x="2" y="3"/>
                  </a:cubicBezTo>
                  <a:cubicBezTo>
                    <a:pt x="2" y="3"/>
                    <a:pt x="3" y="3"/>
                    <a:pt x="3" y="3"/>
                  </a:cubicBezTo>
                  <a:cubicBezTo>
                    <a:pt x="3" y="3"/>
                    <a:pt x="3" y="2"/>
                    <a:pt x="3" y="1"/>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25" name="Freeform 41102"/>
            <p:cNvSpPr/>
            <p:nvPr/>
          </p:nvSpPr>
          <p:spPr bwMode="auto">
            <a:xfrm>
              <a:off x="4367" y="1310"/>
              <a:ext cx="4" cy="3"/>
            </a:xfrm>
            <a:custGeom>
              <a:avLst/>
              <a:gdLst>
                <a:gd name="T0" fmla="*/ 0 w 2"/>
                <a:gd name="T1" fmla="*/ 3 h 2"/>
                <a:gd name="T2" fmla="*/ 4 w 2"/>
                <a:gd name="T3" fmla="*/ 3 h 2"/>
                <a:gd name="T4" fmla="*/ 4 w 2"/>
                <a:gd name="T5" fmla="*/ 0 h 2"/>
                <a:gd name="T6" fmla="*/ 0 w 2"/>
                <a:gd name="T7" fmla="*/ 0 h 2"/>
                <a:gd name="T8" fmla="*/ 0 w 2"/>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2"/>
                  </a:moveTo>
                  <a:cubicBezTo>
                    <a:pt x="1" y="2"/>
                    <a:pt x="1" y="2"/>
                    <a:pt x="2" y="2"/>
                  </a:cubicBezTo>
                  <a:cubicBezTo>
                    <a:pt x="2" y="2"/>
                    <a:pt x="2" y="1"/>
                    <a:pt x="2" y="0"/>
                  </a:cubicBezTo>
                  <a:cubicBezTo>
                    <a:pt x="1" y="0"/>
                    <a:pt x="1" y="0"/>
                    <a:pt x="0" y="0"/>
                  </a:cubicBezTo>
                  <a:cubicBezTo>
                    <a:pt x="0" y="1"/>
                    <a:pt x="0" y="2"/>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26" name="Freeform 41103"/>
            <p:cNvSpPr/>
            <p:nvPr/>
          </p:nvSpPr>
          <p:spPr bwMode="auto">
            <a:xfrm>
              <a:off x="3683" y="1332"/>
              <a:ext cx="7" cy="7"/>
            </a:xfrm>
            <a:custGeom>
              <a:avLst/>
              <a:gdLst>
                <a:gd name="T0" fmla="*/ 0 w 4"/>
                <a:gd name="T1" fmla="*/ 0 h 4"/>
                <a:gd name="T2" fmla="*/ 0 w 4"/>
                <a:gd name="T3" fmla="*/ 4 h 4"/>
                <a:gd name="T4" fmla="*/ 4 w 4"/>
                <a:gd name="T5" fmla="*/ 4 h 4"/>
                <a:gd name="T6" fmla="*/ 4 w 4"/>
                <a:gd name="T7" fmla="*/ 7 h 4"/>
                <a:gd name="T8" fmla="*/ 7 w 4"/>
                <a:gd name="T9" fmla="*/ 7 h 4"/>
                <a:gd name="T10" fmla="*/ 7 w 4"/>
                <a:gd name="T11" fmla="*/ 4 h 4"/>
                <a:gd name="T12" fmla="*/ 7 w 4"/>
                <a:gd name="T13" fmla="*/ 0 h 4"/>
                <a:gd name="T14" fmla="*/ 4 w 4"/>
                <a:gd name="T15" fmla="*/ 0 h 4"/>
                <a:gd name="T16" fmla="*/ 0 w 4"/>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 h="4">
                  <a:moveTo>
                    <a:pt x="0" y="0"/>
                  </a:moveTo>
                  <a:cubicBezTo>
                    <a:pt x="0" y="1"/>
                    <a:pt x="0" y="1"/>
                    <a:pt x="0" y="2"/>
                  </a:cubicBezTo>
                  <a:cubicBezTo>
                    <a:pt x="1" y="2"/>
                    <a:pt x="1" y="2"/>
                    <a:pt x="2" y="2"/>
                  </a:cubicBezTo>
                  <a:cubicBezTo>
                    <a:pt x="2" y="2"/>
                    <a:pt x="2" y="3"/>
                    <a:pt x="2" y="4"/>
                  </a:cubicBezTo>
                  <a:cubicBezTo>
                    <a:pt x="2" y="4"/>
                    <a:pt x="3" y="4"/>
                    <a:pt x="4" y="4"/>
                  </a:cubicBezTo>
                  <a:cubicBezTo>
                    <a:pt x="4" y="3"/>
                    <a:pt x="4" y="2"/>
                    <a:pt x="4" y="2"/>
                  </a:cubicBezTo>
                  <a:cubicBezTo>
                    <a:pt x="4" y="1"/>
                    <a:pt x="4" y="1"/>
                    <a:pt x="4" y="0"/>
                  </a:cubicBezTo>
                  <a:cubicBezTo>
                    <a:pt x="3" y="0"/>
                    <a:pt x="2" y="0"/>
                    <a:pt x="2" y="0"/>
                  </a:cubicBezTo>
                  <a:cubicBezTo>
                    <a:pt x="1" y="0"/>
                    <a:pt x="1"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27" name="Freeform 41104"/>
            <p:cNvSpPr/>
            <p:nvPr/>
          </p:nvSpPr>
          <p:spPr bwMode="auto">
            <a:xfrm>
              <a:off x="4463" y="1299"/>
              <a:ext cx="0" cy="2"/>
            </a:xfrm>
            <a:custGeom>
              <a:avLst/>
              <a:gdLst>
                <a:gd name="T0" fmla="*/ 0 h 2"/>
                <a:gd name="T1" fmla="*/ 2 h 2"/>
                <a:gd name="T2" fmla="*/ 0 h 2"/>
                <a:gd name="T3" fmla="*/ 0 h 2"/>
                <a:gd name="T4" fmla="*/ 0 60000 65536"/>
                <a:gd name="T5" fmla="*/ 0 60000 65536"/>
                <a:gd name="T6" fmla="*/ 0 60000 65536"/>
                <a:gd name="T7" fmla="*/ 0 60000 65536"/>
              </a:gdLst>
              <a:ahLst/>
              <a:cxnLst>
                <a:cxn ang="T4">
                  <a:pos x="0" y="T0"/>
                </a:cxn>
                <a:cxn ang="T5">
                  <a:pos x="0" y="T1"/>
                </a:cxn>
                <a:cxn ang="T6">
                  <a:pos x="0" y="T2"/>
                </a:cxn>
                <a:cxn ang="T7">
                  <a:pos x="0" y="T3"/>
                </a:cxn>
              </a:cxnLst>
              <a:rect l="0" t="0" r="r" b="b"/>
              <a:pathLst>
                <a:path h="2">
                  <a:moveTo>
                    <a:pt x="0" y="0"/>
                  </a:moveTo>
                  <a:lnTo>
                    <a:pt x="0" y="2"/>
                  </a:lnTo>
                  <a:lnTo>
                    <a:pt x="0"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28" name="Freeform 41105"/>
            <p:cNvSpPr>
              <a:spLocks noEditPoints="1"/>
            </p:cNvSpPr>
            <p:nvPr/>
          </p:nvSpPr>
          <p:spPr bwMode="auto">
            <a:xfrm>
              <a:off x="3995" y="887"/>
              <a:ext cx="482" cy="604"/>
            </a:xfrm>
            <a:custGeom>
              <a:avLst/>
              <a:gdLst>
                <a:gd name="T0" fmla="*/ 310 w 277"/>
                <a:gd name="T1" fmla="*/ 40 h 347"/>
                <a:gd name="T2" fmla="*/ 280 w 277"/>
                <a:gd name="T3" fmla="*/ 42 h 347"/>
                <a:gd name="T4" fmla="*/ 270 w 277"/>
                <a:gd name="T5" fmla="*/ 70 h 347"/>
                <a:gd name="T6" fmla="*/ 256 w 277"/>
                <a:gd name="T7" fmla="*/ 33 h 347"/>
                <a:gd name="T8" fmla="*/ 247 w 277"/>
                <a:gd name="T9" fmla="*/ 24 h 347"/>
                <a:gd name="T10" fmla="*/ 238 w 277"/>
                <a:gd name="T11" fmla="*/ 68 h 347"/>
                <a:gd name="T12" fmla="*/ 233 w 277"/>
                <a:gd name="T13" fmla="*/ 84 h 347"/>
                <a:gd name="T14" fmla="*/ 212 w 277"/>
                <a:gd name="T15" fmla="*/ 84 h 347"/>
                <a:gd name="T16" fmla="*/ 177 w 277"/>
                <a:gd name="T17" fmla="*/ 82 h 347"/>
                <a:gd name="T18" fmla="*/ 122 w 277"/>
                <a:gd name="T19" fmla="*/ 87 h 347"/>
                <a:gd name="T20" fmla="*/ 96 w 277"/>
                <a:gd name="T21" fmla="*/ 132 h 347"/>
                <a:gd name="T22" fmla="*/ 103 w 277"/>
                <a:gd name="T23" fmla="*/ 179 h 347"/>
                <a:gd name="T24" fmla="*/ 73 w 277"/>
                <a:gd name="T25" fmla="*/ 183 h 347"/>
                <a:gd name="T26" fmla="*/ 45 w 277"/>
                <a:gd name="T27" fmla="*/ 165 h 347"/>
                <a:gd name="T28" fmla="*/ 45 w 277"/>
                <a:gd name="T29" fmla="*/ 198 h 347"/>
                <a:gd name="T30" fmla="*/ 59 w 277"/>
                <a:gd name="T31" fmla="*/ 211 h 347"/>
                <a:gd name="T32" fmla="*/ 68 w 277"/>
                <a:gd name="T33" fmla="*/ 230 h 347"/>
                <a:gd name="T34" fmla="*/ 38 w 277"/>
                <a:gd name="T35" fmla="*/ 266 h 347"/>
                <a:gd name="T36" fmla="*/ 33 w 277"/>
                <a:gd name="T37" fmla="*/ 312 h 347"/>
                <a:gd name="T38" fmla="*/ 5 w 277"/>
                <a:gd name="T39" fmla="*/ 357 h 347"/>
                <a:gd name="T40" fmla="*/ 19 w 277"/>
                <a:gd name="T41" fmla="*/ 409 h 347"/>
                <a:gd name="T42" fmla="*/ 71 w 277"/>
                <a:gd name="T43" fmla="*/ 423 h 347"/>
                <a:gd name="T44" fmla="*/ 111 w 277"/>
                <a:gd name="T45" fmla="*/ 437 h 347"/>
                <a:gd name="T46" fmla="*/ 131 w 277"/>
                <a:gd name="T47" fmla="*/ 491 h 347"/>
                <a:gd name="T48" fmla="*/ 131 w 277"/>
                <a:gd name="T49" fmla="*/ 554 h 347"/>
                <a:gd name="T50" fmla="*/ 157 w 277"/>
                <a:gd name="T51" fmla="*/ 604 h 347"/>
                <a:gd name="T52" fmla="*/ 204 w 277"/>
                <a:gd name="T53" fmla="*/ 573 h 347"/>
                <a:gd name="T54" fmla="*/ 228 w 277"/>
                <a:gd name="T55" fmla="*/ 524 h 347"/>
                <a:gd name="T56" fmla="*/ 238 w 277"/>
                <a:gd name="T57" fmla="*/ 473 h 347"/>
                <a:gd name="T58" fmla="*/ 270 w 277"/>
                <a:gd name="T59" fmla="*/ 432 h 347"/>
                <a:gd name="T60" fmla="*/ 277 w 277"/>
                <a:gd name="T61" fmla="*/ 390 h 347"/>
                <a:gd name="T62" fmla="*/ 280 w 277"/>
                <a:gd name="T63" fmla="*/ 376 h 347"/>
                <a:gd name="T64" fmla="*/ 318 w 277"/>
                <a:gd name="T65" fmla="*/ 336 h 347"/>
                <a:gd name="T66" fmla="*/ 343 w 277"/>
                <a:gd name="T67" fmla="*/ 329 h 347"/>
                <a:gd name="T68" fmla="*/ 376 w 277"/>
                <a:gd name="T69" fmla="*/ 367 h 347"/>
                <a:gd name="T70" fmla="*/ 405 w 277"/>
                <a:gd name="T71" fmla="*/ 399 h 347"/>
                <a:gd name="T72" fmla="*/ 407 w 277"/>
                <a:gd name="T73" fmla="*/ 372 h 347"/>
                <a:gd name="T74" fmla="*/ 449 w 277"/>
                <a:gd name="T75" fmla="*/ 336 h 347"/>
                <a:gd name="T76" fmla="*/ 345 w 277"/>
                <a:gd name="T77" fmla="*/ 0 h 347"/>
                <a:gd name="T78" fmla="*/ 195 w 277"/>
                <a:gd name="T79" fmla="*/ 110 h 347"/>
                <a:gd name="T80" fmla="*/ 193 w 277"/>
                <a:gd name="T81" fmla="*/ 225 h 347"/>
                <a:gd name="T82" fmla="*/ 223 w 277"/>
                <a:gd name="T83" fmla="*/ 251 h 347"/>
                <a:gd name="T84" fmla="*/ 169 w 277"/>
                <a:gd name="T85" fmla="*/ 146 h 347"/>
                <a:gd name="T86" fmla="*/ 136 w 277"/>
                <a:gd name="T87" fmla="*/ 169 h 347"/>
                <a:gd name="T88" fmla="*/ 132 w 277"/>
                <a:gd name="T89" fmla="*/ 132 h 347"/>
                <a:gd name="T90" fmla="*/ 144 w 277"/>
                <a:gd name="T91" fmla="*/ 143 h 347"/>
                <a:gd name="T92" fmla="*/ 131 w 277"/>
                <a:gd name="T93" fmla="*/ 183 h 347"/>
                <a:gd name="T94" fmla="*/ 108 w 277"/>
                <a:gd name="T95" fmla="*/ 162 h 347"/>
                <a:gd name="T96" fmla="*/ 164 w 277"/>
                <a:gd name="T97" fmla="*/ 294 h 347"/>
                <a:gd name="T98" fmla="*/ 117 w 277"/>
                <a:gd name="T99" fmla="*/ 289 h 347"/>
                <a:gd name="T100" fmla="*/ 68 w 277"/>
                <a:gd name="T101" fmla="*/ 284 h 347"/>
                <a:gd name="T102" fmla="*/ 84 w 277"/>
                <a:gd name="T103" fmla="*/ 256 h 347"/>
                <a:gd name="T104" fmla="*/ 125 w 277"/>
                <a:gd name="T105" fmla="*/ 258 h 347"/>
                <a:gd name="T106" fmla="*/ 141 w 277"/>
                <a:gd name="T107" fmla="*/ 263 h 347"/>
                <a:gd name="T108" fmla="*/ 127 w 277"/>
                <a:gd name="T109" fmla="*/ 238 h 347"/>
                <a:gd name="T110" fmla="*/ 164 w 277"/>
                <a:gd name="T111" fmla="*/ 275 h 347"/>
                <a:gd name="T112" fmla="*/ 188 w 277"/>
                <a:gd name="T113" fmla="*/ 279 h 347"/>
                <a:gd name="T114" fmla="*/ 212 w 277"/>
                <a:gd name="T115" fmla="*/ 285 h 347"/>
                <a:gd name="T116" fmla="*/ 223 w 277"/>
                <a:gd name="T117" fmla="*/ 343 h 347"/>
                <a:gd name="T118" fmla="*/ 231 w 277"/>
                <a:gd name="T119" fmla="*/ 345 h 347"/>
                <a:gd name="T120" fmla="*/ 294 w 277"/>
                <a:gd name="T121" fmla="*/ 325 h 347"/>
                <a:gd name="T122" fmla="*/ 280 w 277"/>
                <a:gd name="T123" fmla="*/ 317 h 347"/>
                <a:gd name="T124" fmla="*/ 308 w 277"/>
                <a:gd name="T125" fmla="*/ 78 h 34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77" h="347">
                  <a:moveTo>
                    <a:pt x="197" y="1"/>
                  </a:moveTo>
                  <a:cubicBezTo>
                    <a:pt x="196" y="1"/>
                    <a:pt x="196" y="1"/>
                    <a:pt x="195" y="1"/>
                  </a:cubicBezTo>
                  <a:cubicBezTo>
                    <a:pt x="195" y="2"/>
                    <a:pt x="195" y="3"/>
                    <a:pt x="195" y="3"/>
                  </a:cubicBezTo>
                  <a:cubicBezTo>
                    <a:pt x="195" y="3"/>
                    <a:pt x="194" y="3"/>
                    <a:pt x="194" y="3"/>
                  </a:cubicBezTo>
                  <a:cubicBezTo>
                    <a:pt x="193" y="3"/>
                    <a:pt x="193" y="3"/>
                    <a:pt x="192" y="3"/>
                  </a:cubicBezTo>
                  <a:cubicBezTo>
                    <a:pt x="192" y="4"/>
                    <a:pt x="192" y="4"/>
                    <a:pt x="192" y="5"/>
                  </a:cubicBezTo>
                  <a:cubicBezTo>
                    <a:pt x="192" y="5"/>
                    <a:pt x="192" y="6"/>
                    <a:pt x="192" y="6"/>
                  </a:cubicBezTo>
                  <a:cubicBezTo>
                    <a:pt x="192" y="6"/>
                    <a:pt x="191" y="6"/>
                    <a:pt x="191" y="6"/>
                  </a:cubicBezTo>
                  <a:cubicBezTo>
                    <a:pt x="191" y="7"/>
                    <a:pt x="191" y="7"/>
                    <a:pt x="191" y="8"/>
                  </a:cubicBezTo>
                  <a:cubicBezTo>
                    <a:pt x="190" y="8"/>
                    <a:pt x="190" y="8"/>
                    <a:pt x="189" y="8"/>
                  </a:cubicBezTo>
                  <a:cubicBezTo>
                    <a:pt x="189" y="9"/>
                    <a:pt x="189" y="9"/>
                    <a:pt x="189" y="10"/>
                  </a:cubicBezTo>
                  <a:cubicBezTo>
                    <a:pt x="189" y="10"/>
                    <a:pt x="189" y="11"/>
                    <a:pt x="189" y="11"/>
                  </a:cubicBezTo>
                  <a:cubicBezTo>
                    <a:pt x="190" y="11"/>
                    <a:pt x="190" y="11"/>
                    <a:pt x="191" y="11"/>
                  </a:cubicBezTo>
                  <a:cubicBezTo>
                    <a:pt x="191" y="12"/>
                    <a:pt x="191" y="12"/>
                    <a:pt x="191" y="13"/>
                  </a:cubicBezTo>
                  <a:cubicBezTo>
                    <a:pt x="190" y="13"/>
                    <a:pt x="190" y="13"/>
                    <a:pt x="189" y="13"/>
                  </a:cubicBezTo>
                  <a:cubicBezTo>
                    <a:pt x="189" y="13"/>
                    <a:pt x="188" y="13"/>
                    <a:pt x="188" y="13"/>
                  </a:cubicBezTo>
                  <a:cubicBezTo>
                    <a:pt x="188" y="13"/>
                    <a:pt x="188" y="14"/>
                    <a:pt x="188" y="14"/>
                  </a:cubicBezTo>
                  <a:cubicBezTo>
                    <a:pt x="187" y="14"/>
                    <a:pt x="187" y="14"/>
                    <a:pt x="186" y="14"/>
                  </a:cubicBezTo>
                  <a:cubicBezTo>
                    <a:pt x="186" y="15"/>
                    <a:pt x="186" y="15"/>
                    <a:pt x="186" y="16"/>
                  </a:cubicBezTo>
                  <a:cubicBezTo>
                    <a:pt x="185" y="16"/>
                    <a:pt x="185" y="16"/>
                    <a:pt x="184" y="16"/>
                  </a:cubicBezTo>
                  <a:cubicBezTo>
                    <a:pt x="184" y="16"/>
                    <a:pt x="183" y="16"/>
                    <a:pt x="183" y="16"/>
                  </a:cubicBezTo>
                  <a:cubicBezTo>
                    <a:pt x="183" y="17"/>
                    <a:pt x="183" y="17"/>
                    <a:pt x="183" y="18"/>
                  </a:cubicBezTo>
                  <a:cubicBezTo>
                    <a:pt x="182" y="18"/>
                    <a:pt x="182" y="18"/>
                    <a:pt x="181" y="18"/>
                  </a:cubicBezTo>
                  <a:cubicBezTo>
                    <a:pt x="181" y="18"/>
                    <a:pt x="181" y="19"/>
                    <a:pt x="181" y="19"/>
                  </a:cubicBezTo>
                  <a:cubicBezTo>
                    <a:pt x="181" y="19"/>
                    <a:pt x="180" y="19"/>
                    <a:pt x="180" y="19"/>
                  </a:cubicBezTo>
                  <a:cubicBezTo>
                    <a:pt x="179" y="19"/>
                    <a:pt x="179" y="19"/>
                    <a:pt x="178" y="19"/>
                  </a:cubicBezTo>
                  <a:cubicBezTo>
                    <a:pt x="178" y="20"/>
                    <a:pt x="178" y="20"/>
                    <a:pt x="178" y="21"/>
                  </a:cubicBezTo>
                  <a:cubicBezTo>
                    <a:pt x="178" y="21"/>
                    <a:pt x="178" y="22"/>
                    <a:pt x="178" y="23"/>
                  </a:cubicBezTo>
                  <a:cubicBezTo>
                    <a:pt x="178" y="23"/>
                    <a:pt x="178" y="24"/>
                    <a:pt x="178" y="24"/>
                  </a:cubicBezTo>
                  <a:cubicBezTo>
                    <a:pt x="178" y="24"/>
                    <a:pt x="177" y="24"/>
                    <a:pt x="177" y="24"/>
                  </a:cubicBezTo>
                  <a:cubicBezTo>
                    <a:pt x="176" y="24"/>
                    <a:pt x="176" y="24"/>
                    <a:pt x="175" y="24"/>
                  </a:cubicBezTo>
                  <a:cubicBezTo>
                    <a:pt x="175" y="24"/>
                    <a:pt x="175" y="23"/>
                    <a:pt x="175" y="23"/>
                  </a:cubicBezTo>
                  <a:cubicBezTo>
                    <a:pt x="174" y="23"/>
                    <a:pt x="174" y="23"/>
                    <a:pt x="173" y="23"/>
                  </a:cubicBezTo>
                  <a:cubicBezTo>
                    <a:pt x="173" y="22"/>
                    <a:pt x="173" y="21"/>
                    <a:pt x="173" y="21"/>
                  </a:cubicBezTo>
                  <a:cubicBezTo>
                    <a:pt x="173" y="21"/>
                    <a:pt x="172" y="21"/>
                    <a:pt x="172" y="21"/>
                  </a:cubicBezTo>
                  <a:cubicBezTo>
                    <a:pt x="171" y="21"/>
                    <a:pt x="171" y="21"/>
                    <a:pt x="170" y="21"/>
                  </a:cubicBezTo>
                  <a:cubicBezTo>
                    <a:pt x="170" y="21"/>
                    <a:pt x="170" y="22"/>
                    <a:pt x="170" y="23"/>
                  </a:cubicBezTo>
                  <a:cubicBezTo>
                    <a:pt x="171" y="23"/>
                    <a:pt x="171" y="23"/>
                    <a:pt x="172" y="23"/>
                  </a:cubicBezTo>
                  <a:cubicBezTo>
                    <a:pt x="172" y="23"/>
                    <a:pt x="172" y="24"/>
                    <a:pt x="172" y="24"/>
                  </a:cubicBezTo>
                  <a:cubicBezTo>
                    <a:pt x="172" y="25"/>
                    <a:pt x="172" y="25"/>
                    <a:pt x="172" y="26"/>
                  </a:cubicBezTo>
                  <a:cubicBezTo>
                    <a:pt x="172" y="26"/>
                    <a:pt x="172" y="27"/>
                    <a:pt x="172" y="27"/>
                  </a:cubicBezTo>
                  <a:cubicBezTo>
                    <a:pt x="171" y="27"/>
                    <a:pt x="171" y="27"/>
                    <a:pt x="170" y="27"/>
                  </a:cubicBezTo>
                  <a:cubicBezTo>
                    <a:pt x="170" y="27"/>
                    <a:pt x="170" y="26"/>
                    <a:pt x="170" y="26"/>
                  </a:cubicBezTo>
                  <a:cubicBezTo>
                    <a:pt x="170" y="26"/>
                    <a:pt x="169" y="26"/>
                    <a:pt x="169" y="26"/>
                  </a:cubicBezTo>
                  <a:cubicBezTo>
                    <a:pt x="169" y="25"/>
                    <a:pt x="169" y="25"/>
                    <a:pt x="169" y="24"/>
                  </a:cubicBezTo>
                  <a:cubicBezTo>
                    <a:pt x="168" y="24"/>
                    <a:pt x="168" y="24"/>
                    <a:pt x="167" y="24"/>
                  </a:cubicBezTo>
                  <a:cubicBezTo>
                    <a:pt x="167" y="24"/>
                    <a:pt x="167" y="23"/>
                    <a:pt x="167" y="23"/>
                  </a:cubicBezTo>
                  <a:cubicBezTo>
                    <a:pt x="167" y="22"/>
                    <a:pt x="167" y="21"/>
                    <a:pt x="167" y="21"/>
                  </a:cubicBezTo>
                  <a:cubicBezTo>
                    <a:pt x="167" y="21"/>
                    <a:pt x="166" y="21"/>
                    <a:pt x="166" y="21"/>
                  </a:cubicBezTo>
                  <a:cubicBezTo>
                    <a:pt x="166" y="20"/>
                    <a:pt x="166" y="20"/>
                    <a:pt x="166" y="19"/>
                  </a:cubicBezTo>
                  <a:cubicBezTo>
                    <a:pt x="165" y="19"/>
                    <a:pt x="165" y="19"/>
                    <a:pt x="164" y="19"/>
                  </a:cubicBezTo>
                  <a:cubicBezTo>
                    <a:pt x="164" y="20"/>
                    <a:pt x="164" y="20"/>
                    <a:pt x="164" y="21"/>
                  </a:cubicBezTo>
                  <a:cubicBezTo>
                    <a:pt x="164" y="21"/>
                    <a:pt x="163" y="21"/>
                    <a:pt x="163" y="21"/>
                  </a:cubicBezTo>
                  <a:cubicBezTo>
                    <a:pt x="163" y="21"/>
                    <a:pt x="163" y="22"/>
                    <a:pt x="163" y="23"/>
                  </a:cubicBezTo>
                  <a:cubicBezTo>
                    <a:pt x="163" y="23"/>
                    <a:pt x="163" y="24"/>
                    <a:pt x="163" y="24"/>
                  </a:cubicBezTo>
                  <a:cubicBezTo>
                    <a:pt x="162" y="24"/>
                    <a:pt x="161" y="24"/>
                    <a:pt x="161" y="24"/>
                  </a:cubicBezTo>
                  <a:cubicBezTo>
                    <a:pt x="161" y="25"/>
                    <a:pt x="161" y="25"/>
                    <a:pt x="161" y="26"/>
                  </a:cubicBezTo>
                  <a:cubicBezTo>
                    <a:pt x="161" y="26"/>
                    <a:pt x="161" y="27"/>
                    <a:pt x="161" y="27"/>
                  </a:cubicBezTo>
                  <a:cubicBezTo>
                    <a:pt x="161" y="27"/>
                    <a:pt x="162" y="27"/>
                    <a:pt x="163" y="27"/>
                  </a:cubicBezTo>
                  <a:cubicBezTo>
                    <a:pt x="163" y="28"/>
                    <a:pt x="163" y="28"/>
                    <a:pt x="163" y="29"/>
                  </a:cubicBezTo>
                  <a:cubicBezTo>
                    <a:pt x="163" y="29"/>
                    <a:pt x="163" y="30"/>
                    <a:pt x="163" y="30"/>
                  </a:cubicBezTo>
                  <a:cubicBezTo>
                    <a:pt x="162" y="30"/>
                    <a:pt x="161" y="30"/>
                    <a:pt x="161" y="30"/>
                  </a:cubicBezTo>
                  <a:cubicBezTo>
                    <a:pt x="160" y="30"/>
                    <a:pt x="160" y="30"/>
                    <a:pt x="159" y="30"/>
                  </a:cubicBezTo>
                  <a:cubicBezTo>
                    <a:pt x="159" y="31"/>
                    <a:pt x="159" y="32"/>
                    <a:pt x="159" y="32"/>
                  </a:cubicBezTo>
                  <a:cubicBezTo>
                    <a:pt x="159" y="33"/>
                    <a:pt x="159" y="33"/>
                    <a:pt x="159" y="34"/>
                  </a:cubicBezTo>
                  <a:cubicBezTo>
                    <a:pt x="160" y="34"/>
                    <a:pt x="160" y="34"/>
                    <a:pt x="161" y="34"/>
                  </a:cubicBezTo>
                  <a:cubicBezTo>
                    <a:pt x="161" y="34"/>
                    <a:pt x="161" y="35"/>
                    <a:pt x="161" y="35"/>
                  </a:cubicBezTo>
                  <a:cubicBezTo>
                    <a:pt x="161" y="36"/>
                    <a:pt x="161" y="36"/>
                    <a:pt x="161" y="37"/>
                  </a:cubicBezTo>
                  <a:cubicBezTo>
                    <a:pt x="161" y="38"/>
                    <a:pt x="161" y="38"/>
                    <a:pt x="161" y="39"/>
                  </a:cubicBezTo>
                  <a:cubicBezTo>
                    <a:pt x="161" y="39"/>
                    <a:pt x="161" y="40"/>
                    <a:pt x="161" y="40"/>
                  </a:cubicBezTo>
                  <a:cubicBezTo>
                    <a:pt x="161" y="40"/>
                    <a:pt x="162" y="40"/>
                    <a:pt x="163" y="40"/>
                  </a:cubicBezTo>
                  <a:cubicBezTo>
                    <a:pt x="163" y="40"/>
                    <a:pt x="164" y="40"/>
                    <a:pt x="164" y="40"/>
                  </a:cubicBezTo>
                  <a:cubicBezTo>
                    <a:pt x="164" y="41"/>
                    <a:pt x="164" y="41"/>
                    <a:pt x="164" y="42"/>
                  </a:cubicBezTo>
                  <a:cubicBezTo>
                    <a:pt x="165" y="42"/>
                    <a:pt x="165" y="42"/>
                    <a:pt x="166" y="42"/>
                  </a:cubicBezTo>
                  <a:cubicBezTo>
                    <a:pt x="166" y="42"/>
                    <a:pt x="166" y="43"/>
                    <a:pt x="166" y="43"/>
                  </a:cubicBezTo>
                  <a:cubicBezTo>
                    <a:pt x="165" y="43"/>
                    <a:pt x="165" y="43"/>
                    <a:pt x="164" y="43"/>
                  </a:cubicBezTo>
                  <a:cubicBezTo>
                    <a:pt x="164" y="43"/>
                    <a:pt x="164" y="42"/>
                    <a:pt x="164" y="42"/>
                  </a:cubicBezTo>
                  <a:cubicBezTo>
                    <a:pt x="164" y="42"/>
                    <a:pt x="163" y="42"/>
                    <a:pt x="163" y="42"/>
                  </a:cubicBezTo>
                  <a:cubicBezTo>
                    <a:pt x="162" y="42"/>
                    <a:pt x="161" y="42"/>
                    <a:pt x="161" y="42"/>
                  </a:cubicBezTo>
                  <a:cubicBezTo>
                    <a:pt x="160" y="42"/>
                    <a:pt x="160" y="42"/>
                    <a:pt x="159" y="42"/>
                  </a:cubicBezTo>
                  <a:cubicBezTo>
                    <a:pt x="159" y="41"/>
                    <a:pt x="159" y="41"/>
                    <a:pt x="159" y="40"/>
                  </a:cubicBezTo>
                  <a:cubicBezTo>
                    <a:pt x="159" y="40"/>
                    <a:pt x="158" y="40"/>
                    <a:pt x="158" y="40"/>
                  </a:cubicBezTo>
                  <a:cubicBezTo>
                    <a:pt x="157" y="40"/>
                    <a:pt x="157" y="40"/>
                    <a:pt x="156" y="40"/>
                  </a:cubicBezTo>
                  <a:cubicBezTo>
                    <a:pt x="156" y="40"/>
                    <a:pt x="155" y="40"/>
                    <a:pt x="155" y="40"/>
                  </a:cubicBezTo>
                  <a:cubicBezTo>
                    <a:pt x="154" y="40"/>
                    <a:pt x="154" y="40"/>
                    <a:pt x="153" y="40"/>
                  </a:cubicBezTo>
                  <a:cubicBezTo>
                    <a:pt x="153" y="40"/>
                    <a:pt x="152" y="40"/>
                    <a:pt x="151" y="40"/>
                  </a:cubicBezTo>
                  <a:cubicBezTo>
                    <a:pt x="151" y="40"/>
                    <a:pt x="150" y="40"/>
                    <a:pt x="150" y="40"/>
                  </a:cubicBezTo>
                  <a:cubicBezTo>
                    <a:pt x="150" y="40"/>
                    <a:pt x="150" y="39"/>
                    <a:pt x="150" y="39"/>
                  </a:cubicBezTo>
                  <a:cubicBezTo>
                    <a:pt x="149" y="39"/>
                    <a:pt x="149" y="39"/>
                    <a:pt x="148" y="39"/>
                  </a:cubicBezTo>
                  <a:cubicBezTo>
                    <a:pt x="148" y="39"/>
                    <a:pt x="147" y="39"/>
                    <a:pt x="147" y="39"/>
                  </a:cubicBezTo>
                  <a:cubicBezTo>
                    <a:pt x="147" y="38"/>
                    <a:pt x="147" y="38"/>
                    <a:pt x="147" y="37"/>
                  </a:cubicBezTo>
                  <a:cubicBezTo>
                    <a:pt x="146" y="37"/>
                    <a:pt x="146" y="37"/>
                    <a:pt x="145" y="37"/>
                  </a:cubicBezTo>
                  <a:cubicBezTo>
                    <a:pt x="145" y="37"/>
                    <a:pt x="144" y="37"/>
                    <a:pt x="144" y="37"/>
                  </a:cubicBezTo>
                  <a:cubicBezTo>
                    <a:pt x="143" y="37"/>
                    <a:pt x="143" y="37"/>
                    <a:pt x="142" y="37"/>
                  </a:cubicBezTo>
                  <a:cubicBezTo>
                    <a:pt x="142" y="37"/>
                    <a:pt x="141" y="37"/>
                    <a:pt x="141" y="37"/>
                  </a:cubicBezTo>
                  <a:cubicBezTo>
                    <a:pt x="141" y="36"/>
                    <a:pt x="141" y="36"/>
                    <a:pt x="141" y="35"/>
                  </a:cubicBezTo>
                  <a:cubicBezTo>
                    <a:pt x="141" y="35"/>
                    <a:pt x="141" y="34"/>
                    <a:pt x="141" y="34"/>
                  </a:cubicBezTo>
                  <a:cubicBezTo>
                    <a:pt x="140" y="34"/>
                    <a:pt x="140" y="34"/>
                    <a:pt x="139" y="34"/>
                  </a:cubicBezTo>
                  <a:cubicBezTo>
                    <a:pt x="139" y="33"/>
                    <a:pt x="139" y="33"/>
                    <a:pt x="139" y="32"/>
                  </a:cubicBezTo>
                  <a:cubicBezTo>
                    <a:pt x="139" y="32"/>
                    <a:pt x="139" y="31"/>
                    <a:pt x="139" y="30"/>
                  </a:cubicBezTo>
                  <a:cubicBezTo>
                    <a:pt x="140" y="30"/>
                    <a:pt x="140" y="30"/>
                    <a:pt x="141" y="30"/>
                  </a:cubicBezTo>
                  <a:cubicBezTo>
                    <a:pt x="141" y="30"/>
                    <a:pt x="141" y="29"/>
                    <a:pt x="141" y="29"/>
                  </a:cubicBezTo>
                  <a:cubicBezTo>
                    <a:pt x="141" y="28"/>
                    <a:pt x="141" y="28"/>
                    <a:pt x="141" y="27"/>
                  </a:cubicBezTo>
                  <a:cubicBezTo>
                    <a:pt x="141" y="27"/>
                    <a:pt x="142" y="27"/>
                    <a:pt x="142" y="27"/>
                  </a:cubicBezTo>
                  <a:cubicBezTo>
                    <a:pt x="142" y="27"/>
                    <a:pt x="142" y="26"/>
                    <a:pt x="142" y="26"/>
                  </a:cubicBezTo>
                  <a:cubicBezTo>
                    <a:pt x="142" y="25"/>
                    <a:pt x="142" y="25"/>
                    <a:pt x="142" y="24"/>
                  </a:cubicBezTo>
                  <a:cubicBezTo>
                    <a:pt x="142" y="24"/>
                    <a:pt x="142" y="23"/>
                    <a:pt x="142" y="23"/>
                  </a:cubicBezTo>
                  <a:cubicBezTo>
                    <a:pt x="143" y="23"/>
                    <a:pt x="143" y="23"/>
                    <a:pt x="144" y="23"/>
                  </a:cubicBezTo>
                  <a:cubicBezTo>
                    <a:pt x="144" y="22"/>
                    <a:pt x="144" y="21"/>
                    <a:pt x="144" y="21"/>
                  </a:cubicBezTo>
                  <a:cubicBezTo>
                    <a:pt x="144" y="21"/>
                    <a:pt x="145" y="21"/>
                    <a:pt x="145" y="21"/>
                  </a:cubicBezTo>
                  <a:cubicBezTo>
                    <a:pt x="145" y="20"/>
                    <a:pt x="145" y="20"/>
                    <a:pt x="145" y="19"/>
                  </a:cubicBezTo>
                  <a:cubicBezTo>
                    <a:pt x="146" y="19"/>
                    <a:pt x="146" y="19"/>
                    <a:pt x="147" y="19"/>
                  </a:cubicBezTo>
                  <a:cubicBezTo>
                    <a:pt x="147" y="19"/>
                    <a:pt x="147" y="18"/>
                    <a:pt x="147" y="18"/>
                  </a:cubicBezTo>
                  <a:cubicBezTo>
                    <a:pt x="147" y="18"/>
                    <a:pt x="148" y="18"/>
                    <a:pt x="148" y="18"/>
                  </a:cubicBezTo>
                  <a:cubicBezTo>
                    <a:pt x="148" y="17"/>
                    <a:pt x="148" y="17"/>
                    <a:pt x="148" y="16"/>
                  </a:cubicBezTo>
                  <a:cubicBezTo>
                    <a:pt x="149" y="16"/>
                    <a:pt x="149" y="16"/>
                    <a:pt x="150" y="16"/>
                  </a:cubicBezTo>
                  <a:cubicBezTo>
                    <a:pt x="150" y="15"/>
                    <a:pt x="150" y="15"/>
                    <a:pt x="150" y="14"/>
                  </a:cubicBezTo>
                  <a:cubicBezTo>
                    <a:pt x="150" y="14"/>
                    <a:pt x="151" y="14"/>
                    <a:pt x="151" y="14"/>
                  </a:cubicBezTo>
                  <a:cubicBezTo>
                    <a:pt x="152" y="14"/>
                    <a:pt x="153" y="14"/>
                    <a:pt x="153" y="14"/>
                  </a:cubicBezTo>
                  <a:cubicBezTo>
                    <a:pt x="153" y="14"/>
                    <a:pt x="153" y="13"/>
                    <a:pt x="153" y="13"/>
                  </a:cubicBezTo>
                  <a:cubicBezTo>
                    <a:pt x="154" y="13"/>
                    <a:pt x="154" y="13"/>
                    <a:pt x="155" y="13"/>
                  </a:cubicBezTo>
                  <a:cubicBezTo>
                    <a:pt x="155" y="13"/>
                    <a:pt x="156" y="13"/>
                    <a:pt x="156" y="13"/>
                  </a:cubicBezTo>
                  <a:cubicBezTo>
                    <a:pt x="156" y="12"/>
                    <a:pt x="156" y="12"/>
                    <a:pt x="156" y="11"/>
                  </a:cubicBezTo>
                  <a:cubicBezTo>
                    <a:pt x="157" y="11"/>
                    <a:pt x="157" y="11"/>
                    <a:pt x="158" y="11"/>
                  </a:cubicBezTo>
                  <a:cubicBezTo>
                    <a:pt x="158" y="11"/>
                    <a:pt x="158" y="10"/>
                    <a:pt x="158" y="10"/>
                  </a:cubicBezTo>
                  <a:cubicBezTo>
                    <a:pt x="158" y="9"/>
                    <a:pt x="158" y="9"/>
                    <a:pt x="158" y="8"/>
                  </a:cubicBezTo>
                  <a:cubicBezTo>
                    <a:pt x="157" y="8"/>
                    <a:pt x="157" y="8"/>
                    <a:pt x="156" y="8"/>
                  </a:cubicBezTo>
                  <a:cubicBezTo>
                    <a:pt x="156" y="8"/>
                    <a:pt x="155" y="8"/>
                    <a:pt x="155" y="8"/>
                  </a:cubicBezTo>
                  <a:cubicBezTo>
                    <a:pt x="154" y="8"/>
                    <a:pt x="154" y="8"/>
                    <a:pt x="153" y="8"/>
                  </a:cubicBezTo>
                  <a:cubicBezTo>
                    <a:pt x="153" y="8"/>
                    <a:pt x="152" y="8"/>
                    <a:pt x="151" y="8"/>
                  </a:cubicBezTo>
                  <a:cubicBezTo>
                    <a:pt x="151" y="9"/>
                    <a:pt x="151" y="9"/>
                    <a:pt x="151" y="10"/>
                  </a:cubicBezTo>
                  <a:cubicBezTo>
                    <a:pt x="151" y="10"/>
                    <a:pt x="150" y="10"/>
                    <a:pt x="150" y="10"/>
                  </a:cubicBezTo>
                  <a:cubicBezTo>
                    <a:pt x="150" y="10"/>
                    <a:pt x="150" y="11"/>
                    <a:pt x="150" y="11"/>
                  </a:cubicBezTo>
                  <a:cubicBezTo>
                    <a:pt x="149" y="11"/>
                    <a:pt x="149" y="11"/>
                    <a:pt x="148" y="11"/>
                  </a:cubicBezTo>
                  <a:cubicBezTo>
                    <a:pt x="148" y="11"/>
                    <a:pt x="147" y="11"/>
                    <a:pt x="147" y="11"/>
                  </a:cubicBezTo>
                  <a:cubicBezTo>
                    <a:pt x="147" y="12"/>
                    <a:pt x="147" y="12"/>
                    <a:pt x="147" y="13"/>
                  </a:cubicBezTo>
                  <a:cubicBezTo>
                    <a:pt x="146" y="13"/>
                    <a:pt x="146" y="13"/>
                    <a:pt x="145" y="13"/>
                  </a:cubicBezTo>
                  <a:cubicBezTo>
                    <a:pt x="145" y="13"/>
                    <a:pt x="144" y="13"/>
                    <a:pt x="144" y="13"/>
                  </a:cubicBezTo>
                  <a:cubicBezTo>
                    <a:pt x="143" y="13"/>
                    <a:pt x="143" y="13"/>
                    <a:pt x="142" y="13"/>
                  </a:cubicBezTo>
                  <a:cubicBezTo>
                    <a:pt x="142" y="13"/>
                    <a:pt x="142" y="14"/>
                    <a:pt x="142" y="14"/>
                  </a:cubicBezTo>
                  <a:cubicBezTo>
                    <a:pt x="142" y="14"/>
                    <a:pt x="141" y="14"/>
                    <a:pt x="141" y="14"/>
                  </a:cubicBezTo>
                  <a:cubicBezTo>
                    <a:pt x="141" y="15"/>
                    <a:pt x="141" y="15"/>
                    <a:pt x="141" y="16"/>
                  </a:cubicBezTo>
                  <a:cubicBezTo>
                    <a:pt x="140" y="16"/>
                    <a:pt x="140" y="16"/>
                    <a:pt x="139" y="16"/>
                  </a:cubicBezTo>
                  <a:cubicBezTo>
                    <a:pt x="139" y="17"/>
                    <a:pt x="139" y="17"/>
                    <a:pt x="139" y="18"/>
                  </a:cubicBezTo>
                  <a:cubicBezTo>
                    <a:pt x="139" y="18"/>
                    <a:pt x="138" y="18"/>
                    <a:pt x="137" y="18"/>
                  </a:cubicBezTo>
                  <a:cubicBezTo>
                    <a:pt x="137" y="18"/>
                    <a:pt x="137" y="19"/>
                    <a:pt x="137" y="19"/>
                  </a:cubicBezTo>
                  <a:cubicBezTo>
                    <a:pt x="137" y="19"/>
                    <a:pt x="136" y="19"/>
                    <a:pt x="136" y="19"/>
                  </a:cubicBezTo>
                  <a:cubicBezTo>
                    <a:pt x="136" y="20"/>
                    <a:pt x="136" y="20"/>
                    <a:pt x="136" y="21"/>
                  </a:cubicBezTo>
                  <a:cubicBezTo>
                    <a:pt x="136" y="21"/>
                    <a:pt x="136" y="22"/>
                    <a:pt x="136" y="23"/>
                  </a:cubicBezTo>
                  <a:cubicBezTo>
                    <a:pt x="136" y="23"/>
                    <a:pt x="136" y="24"/>
                    <a:pt x="136" y="24"/>
                  </a:cubicBezTo>
                  <a:cubicBezTo>
                    <a:pt x="135" y="24"/>
                    <a:pt x="135" y="24"/>
                    <a:pt x="134" y="24"/>
                  </a:cubicBezTo>
                  <a:cubicBezTo>
                    <a:pt x="134" y="25"/>
                    <a:pt x="134" y="25"/>
                    <a:pt x="134" y="26"/>
                  </a:cubicBezTo>
                  <a:cubicBezTo>
                    <a:pt x="134" y="26"/>
                    <a:pt x="134" y="27"/>
                    <a:pt x="134" y="27"/>
                  </a:cubicBezTo>
                  <a:cubicBezTo>
                    <a:pt x="134" y="28"/>
                    <a:pt x="134" y="28"/>
                    <a:pt x="134" y="29"/>
                  </a:cubicBezTo>
                  <a:cubicBezTo>
                    <a:pt x="134" y="29"/>
                    <a:pt x="133" y="29"/>
                    <a:pt x="133" y="29"/>
                  </a:cubicBezTo>
                  <a:cubicBezTo>
                    <a:pt x="133" y="29"/>
                    <a:pt x="133" y="30"/>
                    <a:pt x="133" y="30"/>
                  </a:cubicBezTo>
                  <a:cubicBezTo>
                    <a:pt x="133" y="30"/>
                    <a:pt x="134" y="30"/>
                    <a:pt x="134" y="30"/>
                  </a:cubicBezTo>
                  <a:cubicBezTo>
                    <a:pt x="134" y="31"/>
                    <a:pt x="134" y="32"/>
                    <a:pt x="134" y="32"/>
                  </a:cubicBezTo>
                  <a:cubicBezTo>
                    <a:pt x="134" y="32"/>
                    <a:pt x="133" y="32"/>
                    <a:pt x="133" y="32"/>
                  </a:cubicBezTo>
                  <a:cubicBezTo>
                    <a:pt x="133" y="33"/>
                    <a:pt x="133" y="33"/>
                    <a:pt x="133" y="34"/>
                  </a:cubicBezTo>
                  <a:cubicBezTo>
                    <a:pt x="132" y="34"/>
                    <a:pt x="132" y="34"/>
                    <a:pt x="131" y="34"/>
                  </a:cubicBezTo>
                  <a:cubicBezTo>
                    <a:pt x="131" y="34"/>
                    <a:pt x="131" y="35"/>
                    <a:pt x="131" y="35"/>
                  </a:cubicBezTo>
                  <a:cubicBezTo>
                    <a:pt x="131" y="36"/>
                    <a:pt x="131" y="36"/>
                    <a:pt x="131" y="37"/>
                  </a:cubicBezTo>
                  <a:cubicBezTo>
                    <a:pt x="132" y="37"/>
                    <a:pt x="132" y="37"/>
                    <a:pt x="133" y="37"/>
                  </a:cubicBezTo>
                  <a:cubicBezTo>
                    <a:pt x="133" y="38"/>
                    <a:pt x="133" y="38"/>
                    <a:pt x="133" y="39"/>
                  </a:cubicBezTo>
                  <a:cubicBezTo>
                    <a:pt x="133" y="39"/>
                    <a:pt x="134" y="39"/>
                    <a:pt x="134" y="39"/>
                  </a:cubicBezTo>
                  <a:cubicBezTo>
                    <a:pt x="135" y="39"/>
                    <a:pt x="135" y="39"/>
                    <a:pt x="136" y="39"/>
                  </a:cubicBezTo>
                  <a:cubicBezTo>
                    <a:pt x="136" y="39"/>
                    <a:pt x="137" y="39"/>
                    <a:pt x="137" y="39"/>
                  </a:cubicBezTo>
                  <a:cubicBezTo>
                    <a:pt x="137" y="39"/>
                    <a:pt x="137" y="40"/>
                    <a:pt x="137" y="40"/>
                  </a:cubicBezTo>
                  <a:cubicBezTo>
                    <a:pt x="138" y="40"/>
                    <a:pt x="139" y="40"/>
                    <a:pt x="139" y="40"/>
                  </a:cubicBezTo>
                  <a:cubicBezTo>
                    <a:pt x="140" y="40"/>
                    <a:pt x="140" y="40"/>
                    <a:pt x="141" y="40"/>
                  </a:cubicBezTo>
                  <a:cubicBezTo>
                    <a:pt x="141" y="40"/>
                    <a:pt x="142" y="40"/>
                    <a:pt x="142" y="40"/>
                  </a:cubicBezTo>
                  <a:cubicBezTo>
                    <a:pt x="143" y="40"/>
                    <a:pt x="143" y="40"/>
                    <a:pt x="144" y="40"/>
                  </a:cubicBezTo>
                  <a:cubicBezTo>
                    <a:pt x="144" y="40"/>
                    <a:pt x="145" y="40"/>
                    <a:pt x="145" y="40"/>
                  </a:cubicBezTo>
                  <a:cubicBezTo>
                    <a:pt x="146" y="40"/>
                    <a:pt x="146" y="40"/>
                    <a:pt x="147" y="40"/>
                  </a:cubicBezTo>
                  <a:cubicBezTo>
                    <a:pt x="147" y="41"/>
                    <a:pt x="147" y="41"/>
                    <a:pt x="147" y="42"/>
                  </a:cubicBezTo>
                  <a:cubicBezTo>
                    <a:pt x="147" y="42"/>
                    <a:pt x="148" y="42"/>
                    <a:pt x="148" y="42"/>
                  </a:cubicBezTo>
                  <a:cubicBezTo>
                    <a:pt x="149" y="42"/>
                    <a:pt x="149" y="42"/>
                    <a:pt x="150" y="42"/>
                  </a:cubicBezTo>
                  <a:cubicBezTo>
                    <a:pt x="150" y="42"/>
                    <a:pt x="150" y="43"/>
                    <a:pt x="150" y="43"/>
                  </a:cubicBezTo>
                  <a:cubicBezTo>
                    <a:pt x="150" y="44"/>
                    <a:pt x="150" y="44"/>
                    <a:pt x="150" y="45"/>
                  </a:cubicBezTo>
                  <a:cubicBezTo>
                    <a:pt x="149" y="45"/>
                    <a:pt x="149" y="45"/>
                    <a:pt x="148" y="45"/>
                  </a:cubicBezTo>
                  <a:cubicBezTo>
                    <a:pt x="148" y="44"/>
                    <a:pt x="148" y="44"/>
                    <a:pt x="148" y="43"/>
                  </a:cubicBezTo>
                  <a:cubicBezTo>
                    <a:pt x="148" y="43"/>
                    <a:pt x="147" y="43"/>
                    <a:pt x="147" y="43"/>
                  </a:cubicBezTo>
                  <a:cubicBezTo>
                    <a:pt x="147" y="44"/>
                    <a:pt x="147" y="44"/>
                    <a:pt x="147" y="45"/>
                  </a:cubicBezTo>
                  <a:cubicBezTo>
                    <a:pt x="146" y="45"/>
                    <a:pt x="146" y="45"/>
                    <a:pt x="145" y="45"/>
                  </a:cubicBezTo>
                  <a:cubicBezTo>
                    <a:pt x="145" y="45"/>
                    <a:pt x="144" y="45"/>
                    <a:pt x="144" y="45"/>
                  </a:cubicBezTo>
                  <a:cubicBezTo>
                    <a:pt x="143" y="45"/>
                    <a:pt x="143" y="45"/>
                    <a:pt x="142" y="45"/>
                  </a:cubicBezTo>
                  <a:cubicBezTo>
                    <a:pt x="142" y="44"/>
                    <a:pt x="142" y="44"/>
                    <a:pt x="142" y="43"/>
                  </a:cubicBezTo>
                  <a:cubicBezTo>
                    <a:pt x="142" y="43"/>
                    <a:pt x="141" y="43"/>
                    <a:pt x="141" y="43"/>
                  </a:cubicBezTo>
                  <a:cubicBezTo>
                    <a:pt x="140" y="43"/>
                    <a:pt x="140" y="43"/>
                    <a:pt x="139" y="43"/>
                  </a:cubicBezTo>
                  <a:cubicBezTo>
                    <a:pt x="139" y="44"/>
                    <a:pt x="139" y="44"/>
                    <a:pt x="139" y="45"/>
                  </a:cubicBezTo>
                  <a:cubicBezTo>
                    <a:pt x="139" y="45"/>
                    <a:pt x="138" y="45"/>
                    <a:pt x="137" y="45"/>
                  </a:cubicBezTo>
                  <a:cubicBezTo>
                    <a:pt x="137" y="46"/>
                    <a:pt x="137" y="46"/>
                    <a:pt x="137" y="47"/>
                  </a:cubicBezTo>
                  <a:cubicBezTo>
                    <a:pt x="137" y="47"/>
                    <a:pt x="136" y="47"/>
                    <a:pt x="136" y="47"/>
                  </a:cubicBezTo>
                  <a:cubicBezTo>
                    <a:pt x="136" y="47"/>
                    <a:pt x="136" y="48"/>
                    <a:pt x="136" y="48"/>
                  </a:cubicBezTo>
                  <a:cubicBezTo>
                    <a:pt x="135" y="48"/>
                    <a:pt x="135" y="48"/>
                    <a:pt x="134" y="48"/>
                  </a:cubicBezTo>
                  <a:cubicBezTo>
                    <a:pt x="134" y="48"/>
                    <a:pt x="133" y="48"/>
                    <a:pt x="133" y="48"/>
                  </a:cubicBezTo>
                  <a:cubicBezTo>
                    <a:pt x="133" y="49"/>
                    <a:pt x="133" y="49"/>
                    <a:pt x="133" y="50"/>
                  </a:cubicBezTo>
                  <a:cubicBezTo>
                    <a:pt x="132" y="50"/>
                    <a:pt x="132" y="50"/>
                    <a:pt x="131" y="50"/>
                  </a:cubicBezTo>
                  <a:cubicBezTo>
                    <a:pt x="131" y="50"/>
                    <a:pt x="131" y="51"/>
                    <a:pt x="131" y="52"/>
                  </a:cubicBezTo>
                  <a:cubicBezTo>
                    <a:pt x="131" y="52"/>
                    <a:pt x="130" y="52"/>
                    <a:pt x="130" y="52"/>
                  </a:cubicBezTo>
                  <a:cubicBezTo>
                    <a:pt x="130" y="52"/>
                    <a:pt x="130" y="53"/>
                    <a:pt x="130" y="53"/>
                  </a:cubicBezTo>
                  <a:cubicBezTo>
                    <a:pt x="130" y="54"/>
                    <a:pt x="130" y="54"/>
                    <a:pt x="130" y="55"/>
                  </a:cubicBezTo>
                  <a:cubicBezTo>
                    <a:pt x="129" y="55"/>
                    <a:pt x="129" y="55"/>
                    <a:pt x="128" y="55"/>
                  </a:cubicBezTo>
                  <a:cubicBezTo>
                    <a:pt x="128" y="55"/>
                    <a:pt x="127" y="55"/>
                    <a:pt x="126" y="55"/>
                  </a:cubicBezTo>
                  <a:cubicBezTo>
                    <a:pt x="126" y="55"/>
                    <a:pt x="125" y="55"/>
                    <a:pt x="125" y="55"/>
                  </a:cubicBezTo>
                  <a:cubicBezTo>
                    <a:pt x="125" y="54"/>
                    <a:pt x="125" y="54"/>
                    <a:pt x="125" y="53"/>
                  </a:cubicBezTo>
                  <a:cubicBezTo>
                    <a:pt x="125" y="53"/>
                    <a:pt x="126" y="53"/>
                    <a:pt x="126" y="53"/>
                  </a:cubicBezTo>
                  <a:cubicBezTo>
                    <a:pt x="127" y="53"/>
                    <a:pt x="128" y="53"/>
                    <a:pt x="128" y="53"/>
                  </a:cubicBezTo>
                  <a:cubicBezTo>
                    <a:pt x="128" y="53"/>
                    <a:pt x="128" y="52"/>
                    <a:pt x="128" y="52"/>
                  </a:cubicBezTo>
                  <a:cubicBezTo>
                    <a:pt x="128" y="51"/>
                    <a:pt x="128" y="50"/>
                    <a:pt x="128" y="50"/>
                  </a:cubicBezTo>
                  <a:cubicBezTo>
                    <a:pt x="129" y="50"/>
                    <a:pt x="129" y="50"/>
                    <a:pt x="130" y="50"/>
                  </a:cubicBezTo>
                  <a:cubicBezTo>
                    <a:pt x="130" y="49"/>
                    <a:pt x="130" y="49"/>
                    <a:pt x="130" y="48"/>
                  </a:cubicBezTo>
                  <a:cubicBezTo>
                    <a:pt x="130" y="48"/>
                    <a:pt x="131" y="48"/>
                    <a:pt x="131" y="48"/>
                  </a:cubicBezTo>
                  <a:cubicBezTo>
                    <a:pt x="131" y="48"/>
                    <a:pt x="131" y="47"/>
                    <a:pt x="131" y="47"/>
                  </a:cubicBezTo>
                  <a:cubicBezTo>
                    <a:pt x="131" y="46"/>
                    <a:pt x="131" y="46"/>
                    <a:pt x="131" y="45"/>
                  </a:cubicBezTo>
                  <a:cubicBezTo>
                    <a:pt x="131" y="45"/>
                    <a:pt x="130" y="45"/>
                    <a:pt x="130" y="45"/>
                  </a:cubicBezTo>
                  <a:cubicBezTo>
                    <a:pt x="129" y="45"/>
                    <a:pt x="129" y="45"/>
                    <a:pt x="128" y="45"/>
                  </a:cubicBezTo>
                  <a:cubicBezTo>
                    <a:pt x="128" y="45"/>
                    <a:pt x="127" y="45"/>
                    <a:pt x="126" y="45"/>
                  </a:cubicBezTo>
                  <a:cubicBezTo>
                    <a:pt x="126" y="46"/>
                    <a:pt x="126" y="46"/>
                    <a:pt x="126" y="47"/>
                  </a:cubicBezTo>
                  <a:cubicBezTo>
                    <a:pt x="126" y="47"/>
                    <a:pt x="126" y="48"/>
                    <a:pt x="126" y="48"/>
                  </a:cubicBezTo>
                  <a:cubicBezTo>
                    <a:pt x="126" y="48"/>
                    <a:pt x="125" y="48"/>
                    <a:pt x="125" y="48"/>
                  </a:cubicBezTo>
                  <a:cubicBezTo>
                    <a:pt x="124" y="48"/>
                    <a:pt x="124" y="48"/>
                    <a:pt x="123" y="48"/>
                  </a:cubicBezTo>
                  <a:cubicBezTo>
                    <a:pt x="123" y="48"/>
                    <a:pt x="122" y="48"/>
                    <a:pt x="122" y="48"/>
                  </a:cubicBezTo>
                  <a:cubicBezTo>
                    <a:pt x="121" y="48"/>
                    <a:pt x="121" y="48"/>
                    <a:pt x="120" y="48"/>
                  </a:cubicBezTo>
                  <a:cubicBezTo>
                    <a:pt x="120" y="49"/>
                    <a:pt x="120" y="49"/>
                    <a:pt x="120" y="50"/>
                  </a:cubicBezTo>
                  <a:cubicBezTo>
                    <a:pt x="120" y="50"/>
                    <a:pt x="120" y="51"/>
                    <a:pt x="120" y="52"/>
                  </a:cubicBezTo>
                  <a:cubicBezTo>
                    <a:pt x="121" y="52"/>
                    <a:pt x="121" y="52"/>
                    <a:pt x="122" y="52"/>
                  </a:cubicBezTo>
                  <a:cubicBezTo>
                    <a:pt x="122" y="52"/>
                    <a:pt x="122" y="53"/>
                    <a:pt x="122" y="53"/>
                  </a:cubicBezTo>
                  <a:cubicBezTo>
                    <a:pt x="122" y="54"/>
                    <a:pt x="122" y="54"/>
                    <a:pt x="122" y="55"/>
                  </a:cubicBezTo>
                  <a:cubicBezTo>
                    <a:pt x="122" y="55"/>
                    <a:pt x="122" y="56"/>
                    <a:pt x="122" y="56"/>
                  </a:cubicBezTo>
                  <a:cubicBezTo>
                    <a:pt x="121" y="56"/>
                    <a:pt x="121" y="56"/>
                    <a:pt x="120" y="56"/>
                  </a:cubicBezTo>
                  <a:cubicBezTo>
                    <a:pt x="120" y="57"/>
                    <a:pt x="120" y="57"/>
                    <a:pt x="120" y="58"/>
                  </a:cubicBezTo>
                  <a:cubicBezTo>
                    <a:pt x="120" y="58"/>
                    <a:pt x="119" y="58"/>
                    <a:pt x="119" y="58"/>
                  </a:cubicBezTo>
                  <a:cubicBezTo>
                    <a:pt x="119" y="57"/>
                    <a:pt x="119" y="57"/>
                    <a:pt x="119" y="56"/>
                  </a:cubicBezTo>
                  <a:cubicBezTo>
                    <a:pt x="119" y="56"/>
                    <a:pt x="119" y="55"/>
                    <a:pt x="119" y="55"/>
                  </a:cubicBezTo>
                  <a:cubicBezTo>
                    <a:pt x="118" y="55"/>
                    <a:pt x="118" y="55"/>
                    <a:pt x="117" y="55"/>
                  </a:cubicBezTo>
                  <a:cubicBezTo>
                    <a:pt x="117" y="54"/>
                    <a:pt x="117" y="54"/>
                    <a:pt x="117" y="53"/>
                  </a:cubicBezTo>
                  <a:cubicBezTo>
                    <a:pt x="117" y="53"/>
                    <a:pt x="117" y="52"/>
                    <a:pt x="117" y="52"/>
                  </a:cubicBezTo>
                  <a:cubicBezTo>
                    <a:pt x="117" y="52"/>
                    <a:pt x="116" y="52"/>
                    <a:pt x="116" y="52"/>
                  </a:cubicBezTo>
                  <a:cubicBezTo>
                    <a:pt x="115" y="52"/>
                    <a:pt x="114" y="52"/>
                    <a:pt x="114" y="52"/>
                  </a:cubicBezTo>
                  <a:cubicBezTo>
                    <a:pt x="114" y="51"/>
                    <a:pt x="114" y="50"/>
                    <a:pt x="114" y="50"/>
                  </a:cubicBezTo>
                  <a:cubicBezTo>
                    <a:pt x="113" y="50"/>
                    <a:pt x="113" y="50"/>
                    <a:pt x="112" y="50"/>
                  </a:cubicBezTo>
                  <a:cubicBezTo>
                    <a:pt x="112" y="50"/>
                    <a:pt x="111" y="50"/>
                    <a:pt x="111" y="50"/>
                  </a:cubicBezTo>
                  <a:cubicBezTo>
                    <a:pt x="111" y="49"/>
                    <a:pt x="111" y="49"/>
                    <a:pt x="111" y="48"/>
                  </a:cubicBezTo>
                  <a:cubicBezTo>
                    <a:pt x="110" y="48"/>
                    <a:pt x="110" y="48"/>
                    <a:pt x="109" y="48"/>
                  </a:cubicBezTo>
                  <a:cubicBezTo>
                    <a:pt x="109" y="48"/>
                    <a:pt x="108" y="48"/>
                    <a:pt x="108" y="48"/>
                  </a:cubicBezTo>
                  <a:cubicBezTo>
                    <a:pt x="107" y="48"/>
                    <a:pt x="107" y="48"/>
                    <a:pt x="106" y="48"/>
                  </a:cubicBezTo>
                  <a:cubicBezTo>
                    <a:pt x="106" y="48"/>
                    <a:pt x="105" y="48"/>
                    <a:pt x="105" y="48"/>
                  </a:cubicBezTo>
                  <a:cubicBezTo>
                    <a:pt x="104" y="48"/>
                    <a:pt x="104" y="48"/>
                    <a:pt x="103" y="48"/>
                  </a:cubicBezTo>
                  <a:cubicBezTo>
                    <a:pt x="103" y="48"/>
                    <a:pt x="102" y="48"/>
                    <a:pt x="102" y="48"/>
                  </a:cubicBezTo>
                  <a:cubicBezTo>
                    <a:pt x="102" y="48"/>
                    <a:pt x="102" y="47"/>
                    <a:pt x="102" y="47"/>
                  </a:cubicBezTo>
                  <a:cubicBezTo>
                    <a:pt x="101" y="47"/>
                    <a:pt x="100" y="47"/>
                    <a:pt x="100" y="47"/>
                  </a:cubicBezTo>
                  <a:cubicBezTo>
                    <a:pt x="99" y="47"/>
                    <a:pt x="99" y="47"/>
                    <a:pt x="98" y="47"/>
                  </a:cubicBezTo>
                  <a:cubicBezTo>
                    <a:pt x="98" y="47"/>
                    <a:pt x="97" y="47"/>
                    <a:pt x="97" y="47"/>
                  </a:cubicBezTo>
                  <a:cubicBezTo>
                    <a:pt x="97" y="46"/>
                    <a:pt x="97" y="46"/>
                    <a:pt x="97" y="45"/>
                  </a:cubicBezTo>
                  <a:cubicBezTo>
                    <a:pt x="97" y="44"/>
                    <a:pt x="97" y="44"/>
                    <a:pt x="97" y="43"/>
                  </a:cubicBezTo>
                  <a:cubicBezTo>
                    <a:pt x="96" y="43"/>
                    <a:pt x="96" y="43"/>
                    <a:pt x="95" y="43"/>
                  </a:cubicBezTo>
                  <a:cubicBezTo>
                    <a:pt x="95" y="43"/>
                    <a:pt x="94" y="43"/>
                    <a:pt x="94" y="43"/>
                  </a:cubicBezTo>
                  <a:cubicBezTo>
                    <a:pt x="93" y="43"/>
                    <a:pt x="93" y="43"/>
                    <a:pt x="92" y="43"/>
                  </a:cubicBezTo>
                  <a:cubicBezTo>
                    <a:pt x="92" y="43"/>
                    <a:pt x="92" y="42"/>
                    <a:pt x="92" y="42"/>
                  </a:cubicBezTo>
                  <a:cubicBezTo>
                    <a:pt x="92" y="42"/>
                    <a:pt x="91" y="42"/>
                    <a:pt x="90" y="42"/>
                  </a:cubicBezTo>
                  <a:cubicBezTo>
                    <a:pt x="90" y="42"/>
                    <a:pt x="90" y="43"/>
                    <a:pt x="90" y="43"/>
                  </a:cubicBezTo>
                  <a:cubicBezTo>
                    <a:pt x="90" y="43"/>
                    <a:pt x="89" y="43"/>
                    <a:pt x="89" y="43"/>
                  </a:cubicBezTo>
                  <a:cubicBezTo>
                    <a:pt x="88" y="43"/>
                    <a:pt x="88" y="43"/>
                    <a:pt x="87" y="43"/>
                  </a:cubicBezTo>
                  <a:cubicBezTo>
                    <a:pt x="87" y="43"/>
                    <a:pt x="86" y="43"/>
                    <a:pt x="86" y="43"/>
                  </a:cubicBezTo>
                  <a:cubicBezTo>
                    <a:pt x="85" y="43"/>
                    <a:pt x="85" y="43"/>
                    <a:pt x="84" y="43"/>
                  </a:cubicBezTo>
                  <a:cubicBezTo>
                    <a:pt x="84" y="43"/>
                    <a:pt x="83" y="43"/>
                    <a:pt x="83" y="43"/>
                  </a:cubicBezTo>
                  <a:cubicBezTo>
                    <a:pt x="82" y="43"/>
                    <a:pt x="82" y="43"/>
                    <a:pt x="81" y="43"/>
                  </a:cubicBezTo>
                  <a:cubicBezTo>
                    <a:pt x="81" y="44"/>
                    <a:pt x="81" y="44"/>
                    <a:pt x="81" y="45"/>
                  </a:cubicBezTo>
                  <a:cubicBezTo>
                    <a:pt x="81" y="45"/>
                    <a:pt x="80" y="45"/>
                    <a:pt x="80" y="45"/>
                  </a:cubicBezTo>
                  <a:cubicBezTo>
                    <a:pt x="80" y="46"/>
                    <a:pt x="80" y="46"/>
                    <a:pt x="80" y="47"/>
                  </a:cubicBezTo>
                  <a:cubicBezTo>
                    <a:pt x="79" y="47"/>
                    <a:pt x="79" y="47"/>
                    <a:pt x="78" y="47"/>
                  </a:cubicBezTo>
                  <a:cubicBezTo>
                    <a:pt x="77" y="47"/>
                    <a:pt x="77" y="47"/>
                    <a:pt x="76" y="47"/>
                  </a:cubicBezTo>
                  <a:cubicBezTo>
                    <a:pt x="76" y="47"/>
                    <a:pt x="75" y="47"/>
                    <a:pt x="75" y="47"/>
                  </a:cubicBezTo>
                  <a:cubicBezTo>
                    <a:pt x="75" y="47"/>
                    <a:pt x="75" y="48"/>
                    <a:pt x="75" y="48"/>
                  </a:cubicBezTo>
                  <a:cubicBezTo>
                    <a:pt x="74" y="48"/>
                    <a:pt x="74" y="48"/>
                    <a:pt x="73" y="48"/>
                  </a:cubicBezTo>
                  <a:cubicBezTo>
                    <a:pt x="73" y="48"/>
                    <a:pt x="72" y="48"/>
                    <a:pt x="72" y="48"/>
                  </a:cubicBezTo>
                  <a:cubicBezTo>
                    <a:pt x="72" y="49"/>
                    <a:pt x="72" y="49"/>
                    <a:pt x="72" y="50"/>
                  </a:cubicBezTo>
                  <a:cubicBezTo>
                    <a:pt x="71" y="50"/>
                    <a:pt x="71" y="50"/>
                    <a:pt x="70" y="50"/>
                  </a:cubicBezTo>
                  <a:cubicBezTo>
                    <a:pt x="70" y="50"/>
                    <a:pt x="69" y="50"/>
                    <a:pt x="69" y="50"/>
                  </a:cubicBezTo>
                  <a:cubicBezTo>
                    <a:pt x="69" y="50"/>
                    <a:pt x="69" y="51"/>
                    <a:pt x="69" y="52"/>
                  </a:cubicBezTo>
                  <a:cubicBezTo>
                    <a:pt x="69" y="52"/>
                    <a:pt x="69" y="53"/>
                    <a:pt x="69" y="53"/>
                  </a:cubicBezTo>
                  <a:cubicBezTo>
                    <a:pt x="68" y="53"/>
                    <a:pt x="68" y="53"/>
                    <a:pt x="67" y="53"/>
                  </a:cubicBezTo>
                  <a:cubicBezTo>
                    <a:pt x="67" y="54"/>
                    <a:pt x="67" y="54"/>
                    <a:pt x="67" y="55"/>
                  </a:cubicBezTo>
                  <a:cubicBezTo>
                    <a:pt x="68" y="55"/>
                    <a:pt x="68" y="55"/>
                    <a:pt x="69" y="55"/>
                  </a:cubicBezTo>
                  <a:cubicBezTo>
                    <a:pt x="69" y="55"/>
                    <a:pt x="69" y="56"/>
                    <a:pt x="69" y="56"/>
                  </a:cubicBezTo>
                  <a:cubicBezTo>
                    <a:pt x="69" y="57"/>
                    <a:pt x="69" y="57"/>
                    <a:pt x="69" y="58"/>
                  </a:cubicBezTo>
                  <a:cubicBezTo>
                    <a:pt x="68" y="58"/>
                    <a:pt x="68" y="58"/>
                    <a:pt x="67" y="58"/>
                  </a:cubicBezTo>
                  <a:cubicBezTo>
                    <a:pt x="67" y="58"/>
                    <a:pt x="67" y="59"/>
                    <a:pt x="67" y="60"/>
                  </a:cubicBezTo>
                  <a:cubicBezTo>
                    <a:pt x="67" y="60"/>
                    <a:pt x="67" y="61"/>
                    <a:pt x="67" y="61"/>
                  </a:cubicBezTo>
                  <a:cubicBezTo>
                    <a:pt x="67" y="62"/>
                    <a:pt x="67" y="62"/>
                    <a:pt x="67" y="63"/>
                  </a:cubicBezTo>
                  <a:cubicBezTo>
                    <a:pt x="66" y="63"/>
                    <a:pt x="66" y="63"/>
                    <a:pt x="65" y="63"/>
                  </a:cubicBezTo>
                  <a:cubicBezTo>
                    <a:pt x="65" y="63"/>
                    <a:pt x="65" y="64"/>
                    <a:pt x="65" y="64"/>
                  </a:cubicBezTo>
                  <a:cubicBezTo>
                    <a:pt x="65" y="64"/>
                    <a:pt x="64" y="64"/>
                    <a:pt x="64" y="64"/>
                  </a:cubicBezTo>
                  <a:cubicBezTo>
                    <a:pt x="64" y="65"/>
                    <a:pt x="64" y="66"/>
                    <a:pt x="64" y="66"/>
                  </a:cubicBezTo>
                  <a:cubicBezTo>
                    <a:pt x="63" y="66"/>
                    <a:pt x="63" y="66"/>
                    <a:pt x="62" y="66"/>
                  </a:cubicBezTo>
                  <a:cubicBezTo>
                    <a:pt x="62" y="67"/>
                    <a:pt x="62" y="67"/>
                    <a:pt x="62" y="68"/>
                  </a:cubicBezTo>
                  <a:cubicBezTo>
                    <a:pt x="62" y="68"/>
                    <a:pt x="62" y="69"/>
                    <a:pt x="62" y="69"/>
                  </a:cubicBezTo>
                  <a:cubicBezTo>
                    <a:pt x="62" y="69"/>
                    <a:pt x="61" y="69"/>
                    <a:pt x="61" y="69"/>
                  </a:cubicBezTo>
                  <a:cubicBezTo>
                    <a:pt x="61" y="70"/>
                    <a:pt x="61" y="70"/>
                    <a:pt x="61" y="71"/>
                  </a:cubicBezTo>
                  <a:cubicBezTo>
                    <a:pt x="60" y="71"/>
                    <a:pt x="60" y="71"/>
                    <a:pt x="59" y="71"/>
                  </a:cubicBezTo>
                  <a:cubicBezTo>
                    <a:pt x="59" y="71"/>
                    <a:pt x="58" y="71"/>
                    <a:pt x="58" y="71"/>
                  </a:cubicBezTo>
                  <a:cubicBezTo>
                    <a:pt x="58" y="71"/>
                    <a:pt x="58" y="72"/>
                    <a:pt x="58" y="72"/>
                  </a:cubicBezTo>
                  <a:cubicBezTo>
                    <a:pt x="58" y="73"/>
                    <a:pt x="58" y="74"/>
                    <a:pt x="58" y="74"/>
                  </a:cubicBezTo>
                  <a:cubicBezTo>
                    <a:pt x="57" y="74"/>
                    <a:pt x="57" y="74"/>
                    <a:pt x="56" y="74"/>
                  </a:cubicBezTo>
                  <a:cubicBezTo>
                    <a:pt x="56" y="74"/>
                    <a:pt x="55" y="74"/>
                    <a:pt x="55" y="74"/>
                  </a:cubicBezTo>
                  <a:cubicBezTo>
                    <a:pt x="55" y="75"/>
                    <a:pt x="55" y="75"/>
                    <a:pt x="55" y="76"/>
                  </a:cubicBezTo>
                  <a:cubicBezTo>
                    <a:pt x="54" y="76"/>
                    <a:pt x="53" y="76"/>
                    <a:pt x="53" y="76"/>
                  </a:cubicBezTo>
                  <a:cubicBezTo>
                    <a:pt x="53" y="76"/>
                    <a:pt x="53" y="77"/>
                    <a:pt x="53" y="77"/>
                  </a:cubicBezTo>
                  <a:cubicBezTo>
                    <a:pt x="52" y="77"/>
                    <a:pt x="52" y="77"/>
                    <a:pt x="51" y="77"/>
                  </a:cubicBezTo>
                  <a:cubicBezTo>
                    <a:pt x="51" y="78"/>
                    <a:pt x="51" y="78"/>
                    <a:pt x="51" y="79"/>
                  </a:cubicBezTo>
                  <a:cubicBezTo>
                    <a:pt x="51" y="79"/>
                    <a:pt x="51" y="80"/>
                    <a:pt x="51" y="81"/>
                  </a:cubicBezTo>
                  <a:cubicBezTo>
                    <a:pt x="51" y="81"/>
                    <a:pt x="51" y="82"/>
                    <a:pt x="51" y="82"/>
                  </a:cubicBezTo>
                  <a:cubicBezTo>
                    <a:pt x="51" y="83"/>
                    <a:pt x="51" y="83"/>
                    <a:pt x="51" y="84"/>
                  </a:cubicBezTo>
                  <a:cubicBezTo>
                    <a:pt x="51" y="84"/>
                    <a:pt x="51" y="85"/>
                    <a:pt x="51" y="85"/>
                  </a:cubicBezTo>
                  <a:cubicBezTo>
                    <a:pt x="51" y="86"/>
                    <a:pt x="51" y="86"/>
                    <a:pt x="51" y="87"/>
                  </a:cubicBezTo>
                  <a:cubicBezTo>
                    <a:pt x="52" y="87"/>
                    <a:pt x="52" y="87"/>
                    <a:pt x="53" y="87"/>
                  </a:cubicBezTo>
                  <a:cubicBezTo>
                    <a:pt x="53" y="87"/>
                    <a:pt x="53" y="88"/>
                    <a:pt x="53" y="89"/>
                  </a:cubicBezTo>
                  <a:cubicBezTo>
                    <a:pt x="53" y="89"/>
                    <a:pt x="53" y="90"/>
                    <a:pt x="53" y="90"/>
                  </a:cubicBezTo>
                  <a:cubicBezTo>
                    <a:pt x="53" y="91"/>
                    <a:pt x="53" y="91"/>
                    <a:pt x="53" y="92"/>
                  </a:cubicBezTo>
                  <a:cubicBezTo>
                    <a:pt x="53" y="92"/>
                    <a:pt x="54" y="92"/>
                    <a:pt x="55" y="92"/>
                  </a:cubicBezTo>
                  <a:cubicBezTo>
                    <a:pt x="55" y="92"/>
                    <a:pt x="55" y="93"/>
                    <a:pt x="55" y="93"/>
                  </a:cubicBezTo>
                  <a:cubicBezTo>
                    <a:pt x="55" y="93"/>
                    <a:pt x="56" y="93"/>
                    <a:pt x="56" y="93"/>
                  </a:cubicBezTo>
                  <a:cubicBezTo>
                    <a:pt x="57" y="93"/>
                    <a:pt x="57" y="93"/>
                    <a:pt x="58" y="93"/>
                  </a:cubicBezTo>
                  <a:cubicBezTo>
                    <a:pt x="58" y="93"/>
                    <a:pt x="59" y="93"/>
                    <a:pt x="59" y="93"/>
                  </a:cubicBezTo>
                  <a:cubicBezTo>
                    <a:pt x="60" y="93"/>
                    <a:pt x="60" y="93"/>
                    <a:pt x="61" y="93"/>
                  </a:cubicBezTo>
                  <a:cubicBezTo>
                    <a:pt x="61" y="94"/>
                    <a:pt x="61" y="95"/>
                    <a:pt x="61" y="95"/>
                  </a:cubicBezTo>
                  <a:cubicBezTo>
                    <a:pt x="60" y="95"/>
                    <a:pt x="60" y="95"/>
                    <a:pt x="59" y="95"/>
                  </a:cubicBezTo>
                  <a:cubicBezTo>
                    <a:pt x="59" y="95"/>
                    <a:pt x="58" y="95"/>
                    <a:pt x="58" y="95"/>
                  </a:cubicBezTo>
                  <a:cubicBezTo>
                    <a:pt x="58" y="96"/>
                    <a:pt x="58" y="96"/>
                    <a:pt x="58" y="97"/>
                  </a:cubicBezTo>
                  <a:cubicBezTo>
                    <a:pt x="58" y="97"/>
                    <a:pt x="58" y="98"/>
                    <a:pt x="58" y="98"/>
                  </a:cubicBezTo>
                  <a:cubicBezTo>
                    <a:pt x="58" y="99"/>
                    <a:pt x="58" y="99"/>
                    <a:pt x="58" y="100"/>
                  </a:cubicBezTo>
                  <a:cubicBezTo>
                    <a:pt x="58" y="100"/>
                    <a:pt x="58" y="101"/>
                    <a:pt x="58" y="102"/>
                  </a:cubicBezTo>
                  <a:cubicBezTo>
                    <a:pt x="58" y="102"/>
                    <a:pt x="58" y="103"/>
                    <a:pt x="58" y="103"/>
                  </a:cubicBezTo>
                  <a:cubicBezTo>
                    <a:pt x="58" y="103"/>
                    <a:pt x="59" y="103"/>
                    <a:pt x="59" y="103"/>
                  </a:cubicBezTo>
                  <a:cubicBezTo>
                    <a:pt x="59" y="104"/>
                    <a:pt x="59" y="104"/>
                    <a:pt x="59" y="105"/>
                  </a:cubicBezTo>
                  <a:cubicBezTo>
                    <a:pt x="59" y="105"/>
                    <a:pt x="59" y="106"/>
                    <a:pt x="59" y="106"/>
                  </a:cubicBezTo>
                  <a:cubicBezTo>
                    <a:pt x="59" y="106"/>
                    <a:pt x="58" y="106"/>
                    <a:pt x="58" y="106"/>
                  </a:cubicBezTo>
                  <a:cubicBezTo>
                    <a:pt x="57" y="106"/>
                    <a:pt x="57" y="106"/>
                    <a:pt x="56" y="106"/>
                  </a:cubicBezTo>
                  <a:cubicBezTo>
                    <a:pt x="56" y="107"/>
                    <a:pt x="56" y="107"/>
                    <a:pt x="56" y="108"/>
                  </a:cubicBezTo>
                  <a:cubicBezTo>
                    <a:pt x="56" y="108"/>
                    <a:pt x="55" y="108"/>
                    <a:pt x="55" y="108"/>
                  </a:cubicBezTo>
                  <a:cubicBezTo>
                    <a:pt x="54" y="108"/>
                    <a:pt x="53" y="108"/>
                    <a:pt x="53" y="108"/>
                  </a:cubicBezTo>
                  <a:cubicBezTo>
                    <a:pt x="53" y="108"/>
                    <a:pt x="53" y="109"/>
                    <a:pt x="53" y="110"/>
                  </a:cubicBezTo>
                  <a:cubicBezTo>
                    <a:pt x="52" y="110"/>
                    <a:pt x="52" y="110"/>
                    <a:pt x="51" y="110"/>
                  </a:cubicBezTo>
                  <a:cubicBezTo>
                    <a:pt x="51" y="110"/>
                    <a:pt x="51" y="111"/>
                    <a:pt x="51" y="111"/>
                  </a:cubicBezTo>
                  <a:cubicBezTo>
                    <a:pt x="51" y="111"/>
                    <a:pt x="50" y="111"/>
                    <a:pt x="50" y="111"/>
                  </a:cubicBezTo>
                  <a:cubicBezTo>
                    <a:pt x="50" y="112"/>
                    <a:pt x="50" y="112"/>
                    <a:pt x="50" y="113"/>
                  </a:cubicBezTo>
                  <a:cubicBezTo>
                    <a:pt x="49" y="113"/>
                    <a:pt x="49" y="113"/>
                    <a:pt x="48" y="113"/>
                  </a:cubicBezTo>
                  <a:cubicBezTo>
                    <a:pt x="48" y="113"/>
                    <a:pt x="48" y="114"/>
                    <a:pt x="48" y="114"/>
                  </a:cubicBezTo>
                  <a:cubicBezTo>
                    <a:pt x="48" y="115"/>
                    <a:pt x="48" y="116"/>
                    <a:pt x="48" y="116"/>
                  </a:cubicBezTo>
                  <a:cubicBezTo>
                    <a:pt x="48" y="116"/>
                    <a:pt x="47" y="116"/>
                    <a:pt x="47" y="116"/>
                  </a:cubicBezTo>
                  <a:cubicBezTo>
                    <a:pt x="46" y="116"/>
                    <a:pt x="46" y="116"/>
                    <a:pt x="45" y="116"/>
                  </a:cubicBezTo>
                  <a:cubicBezTo>
                    <a:pt x="45" y="116"/>
                    <a:pt x="45" y="115"/>
                    <a:pt x="45" y="114"/>
                  </a:cubicBezTo>
                  <a:cubicBezTo>
                    <a:pt x="45" y="114"/>
                    <a:pt x="45" y="113"/>
                    <a:pt x="45" y="113"/>
                  </a:cubicBezTo>
                  <a:cubicBezTo>
                    <a:pt x="46" y="113"/>
                    <a:pt x="46" y="113"/>
                    <a:pt x="47" y="113"/>
                  </a:cubicBezTo>
                  <a:cubicBezTo>
                    <a:pt x="47" y="112"/>
                    <a:pt x="47" y="112"/>
                    <a:pt x="47" y="111"/>
                  </a:cubicBezTo>
                  <a:cubicBezTo>
                    <a:pt x="46" y="111"/>
                    <a:pt x="46" y="111"/>
                    <a:pt x="45" y="111"/>
                  </a:cubicBezTo>
                  <a:cubicBezTo>
                    <a:pt x="45" y="111"/>
                    <a:pt x="45" y="110"/>
                    <a:pt x="45" y="110"/>
                  </a:cubicBezTo>
                  <a:cubicBezTo>
                    <a:pt x="45" y="110"/>
                    <a:pt x="44" y="110"/>
                    <a:pt x="44" y="110"/>
                  </a:cubicBezTo>
                  <a:cubicBezTo>
                    <a:pt x="44" y="109"/>
                    <a:pt x="44" y="108"/>
                    <a:pt x="44" y="108"/>
                  </a:cubicBezTo>
                  <a:cubicBezTo>
                    <a:pt x="43" y="108"/>
                    <a:pt x="43" y="108"/>
                    <a:pt x="42" y="108"/>
                  </a:cubicBezTo>
                  <a:cubicBezTo>
                    <a:pt x="42" y="107"/>
                    <a:pt x="42" y="107"/>
                    <a:pt x="42" y="106"/>
                  </a:cubicBezTo>
                  <a:cubicBezTo>
                    <a:pt x="42" y="106"/>
                    <a:pt x="42" y="105"/>
                    <a:pt x="42" y="105"/>
                  </a:cubicBezTo>
                  <a:cubicBezTo>
                    <a:pt x="42" y="105"/>
                    <a:pt x="41" y="105"/>
                    <a:pt x="41" y="105"/>
                  </a:cubicBezTo>
                  <a:cubicBezTo>
                    <a:pt x="41" y="104"/>
                    <a:pt x="41" y="104"/>
                    <a:pt x="41" y="103"/>
                  </a:cubicBezTo>
                  <a:cubicBezTo>
                    <a:pt x="40" y="103"/>
                    <a:pt x="39" y="103"/>
                    <a:pt x="39" y="103"/>
                  </a:cubicBezTo>
                  <a:cubicBezTo>
                    <a:pt x="39" y="103"/>
                    <a:pt x="39" y="102"/>
                    <a:pt x="39" y="102"/>
                  </a:cubicBezTo>
                  <a:cubicBezTo>
                    <a:pt x="39" y="101"/>
                    <a:pt x="39" y="100"/>
                    <a:pt x="39" y="100"/>
                  </a:cubicBezTo>
                  <a:cubicBezTo>
                    <a:pt x="38" y="100"/>
                    <a:pt x="38" y="100"/>
                    <a:pt x="37" y="100"/>
                  </a:cubicBezTo>
                  <a:cubicBezTo>
                    <a:pt x="37" y="99"/>
                    <a:pt x="37" y="99"/>
                    <a:pt x="37" y="98"/>
                  </a:cubicBezTo>
                  <a:cubicBezTo>
                    <a:pt x="38" y="98"/>
                    <a:pt x="38" y="98"/>
                    <a:pt x="39" y="98"/>
                  </a:cubicBezTo>
                  <a:cubicBezTo>
                    <a:pt x="39" y="98"/>
                    <a:pt x="39" y="97"/>
                    <a:pt x="39" y="97"/>
                  </a:cubicBezTo>
                  <a:cubicBezTo>
                    <a:pt x="39" y="96"/>
                    <a:pt x="39" y="96"/>
                    <a:pt x="39" y="95"/>
                  </a:cubicBezTo>
                  <a:cubicBezTo>
                    <a:pt x="39" y="95"/>
                    <a:pt x="39" y="94"/>
                    <a:pt x="39" y="93"/>
                  </a:cubicBezTo>
                  <a:cubicBezTo>
                    <a:pt x="38" y="93"/>
                    <a:pt x="38" y="93"/>
                    <a:pt x="37" y="93"/>
                  </a:cubicBezTo>
                  <a:cubicBezTo>
                    <a:pt x="37" y="93"/>
                    <a:pt x="37" y="92"/>
                    <a:pt x="37" y="92"/>
                  </a:cubicBezTo>
                  <a:cubicBezTo>
                    <a:pt x="37" y="92"/>
                    <a:pt x="36" y="92"/>
                    <a:pt x="36" y="92"/>
                  </a:cubicBezTo>
                  <a:cubicBezTo>
                    <a:pt x="36" y="91"/>
                    <a:pt x="36" y="91"/>
                    <a:pt x="36" y="90"/>
                  </a:cubicBezTo>
                  <a:cubicBezTo>
                    <a:pt x="35" y="90"/>
                    <a:pt x="35" y="90"/>
                    <a:pt x="34" y="90"/>
                  </a:cubicBezTo>
                  <a:cubicBezTo>
                    <a:pt x="34" y="90"/>
                    <a:pt x="33" y="90"/>
                    <a:pt x="33" y="90"/>
                  </a:cubicBezTo>
                  <a:cubicBezTo>
                    <a:pt x="33" y="91"/>
                    <a:pt x="33" y="91"/>
                    <a:pt x="33" y="92"/>
                  </a:cubicBezTo>
                  <a:cubicBezTo>
                    <a:pt x="32" y="92"/>
                    <a:pt x="32" y="92"/>
                    <a:pt x="31" y="92"/>
                  </a:cubicBezTo>
                  <a:cubicBezTo>
                    <a:pt x="31" y="92"/>
                    <a:pt x="31" y="93"/>
                    <a:pt x="31" y="93"/>
                  </a:cubicBezTo>
                  <a:cubicBezTo>
                    <a:pt x="31" y="93"/>
                    <a:pt x="30" y="93"/>
                    <a:pt x="29" y="93"/>
                  </a:cubicBezTo>
                  <a:cubicBezTo>
                    <a:pt x="29" y="93"/>
                    <a:pt x="29" y="92"/>
                    <a:pt x="29" y="92"/>
                  </a:cubicBezTo>
                  <a:cubicBezTo>
                    <a:pt x="29" y="91"/>
                    <a:pt x="29" y="91"/>
                    <a:pt x="29" y="90"/>
                  </a:cubicBezTo>
                  <a:cubicBezTo>
                    <a:pt x="29" y="90"/>
                    <a:pt x="28" y="90"/>
                    <a:pt x="28" y="90"/>
                  </a:cubicBezTo>
                  <a:cubicBezTo>
                    <a:pt x="28" y="91"/>
                    <a:pt x="28" y="91"/>
                    <a:pt x="28" y="92"/>
                  </a:cubicBezTo>
                  <a:cubicBezTo>
                    <a:pt x="27" y="92"/>
                    <a:pt x="27" y="92"/>
                    <a:pt x="26" y="92"/>
                  </a:cubicBezTo>
                  <a:cubicBezTo>
                    <a:pt x="26" y="92"/>
                    <a:pt x="26" y="93"/>
                    <a:pt x="26" y="93"/>
                  </a:cubicBezTo>
                  <a:cubicBezTo>
                    <a:pt x="26" y="94"/>
                    <a:pt x="26" y="95"/>
                    <a:pt x="26" y="95"/>
                  </a:cubicBezTo>
                  <a:cubicBezTo>
                    <a:pt x="27" y="95"/>
                    <a:pt x="27" y="95"/>
                    <a:pt x="28" y="95"/>
                  </a:cubicBezTo>
                  <a:cubicBezTo>
                    <a:pt x="28" y="95"/>
                    <a:pt x="29" y="95"/>
                    <a:pt x="29" y="95"/>
                  </a:cubicBezTo>
                  <a:cubicBezTo>
                    <a:pt x="29" y="96"/>
                    <a:pt x="29" y="96"/>
                    <a:pt x="29" y="97"/>
                  </a:cubicBezTo>
                  <a:cubicBezTo>
                    <a:pt x="29" y="97"/>
                    <a:pt x="29" y="98"/>
                    <a:pt x="29" y="98"/>
                  </a:cubicBezTo>
                  <a:cubicBezTo>
                    <a:pt x="29" y="98"/>
                    <a:pt x="28" y="98"/>
                    <a:pt x="28" y="98"/>
                  </a:cubicBezTo>
                  <a:cubicBezTo>
                    <a:pt x="28" y="99"/>
                    <a:pt x="28" y="99"/>
                    <a:pt x="28" y="100"/>
                  </a:cubicBezTo>
                  <a:cubicBezTo>
                    <a:pt x="28" y="100"/>
                    <a:pt x="29" y="100"/>
                    <a:pt x="29" y="100"/>
                  </a:cubicBezTo>
                  <a:cubicBezTo>
                    <a:pt x="29" y="100"/>
                    <a:pt x="29" y="101"/>
                    <a:pt x="29" y="102"/>
                  </a:cubicBezTo>
                  <a:cubicBezTo>
                    <a:pt x="29" y="102"/>
                    <a:pt x="28" y="102"/>
                    <a:pt x="28" y="102"/>
                  </a:cubicBezTo>
                  <a:cubicBezTo>
                    <a:pt x="27" y="102"/>
                    <a:pt x="27" y="102"/>
                    <a:pt x="26" y="102"/>
                  </a:cubicBezTo>
                  <a:cubicBezTo>
                    <a:pt x="26" y="102"/>
                    <a:pt x="25" y="102"/>
                    <a:pt x="25" y="102"/>
                  </a:cubicBezTo>
                  <a:cubicBezTo>
                    <a:pt x="25" y="102"/>
                    <a:pt x="25" y="103"/>
                    <a:pt x="25" y="103"/>
                  </a:cubicBezTo>
                  <a:cubicBezTo>
                    <a:pt x="24" y="103"/>
                    <a:pt x="24" y="103"/>
                    <a:pt x="23" y="103"/>
                  </a:cubicBezTo>
                  <a:cubicBezTo>
                    <a:pt x="23" y="104"/>
                    <a:pt x="23" y="104"/>
                    <a:pt x="23" y="105"/>
                  </a:cubicBezTo>
                  <a:cubicBezTo>
                    <a:pt x="23" y="105"/>
                    <a:pt x="22" y="105"/>
                    <a:pt x="22" y="105"/>
                  </a:cubicBezTo>
                  <a:cubicBezTo>
                    <a:pt x="21" y="105"/>
                    <a:pt x="21" y="105"/>
                    <a:pt x="20" y="105"/>
                  </a:cubicBezTo>
                  <a:cubicBezTo>
                    <a:pt x="20" y="105"/>
                    <a:pt x="20" y="106"/>
                    <a:pt x="20" y="106"/>
                  </a:cubicBezTo>
                  <a:cubicBezTo>
                    <a:pt x="20" y="107"/>
                    <a:pt x="20" y="107"/>
                    <a:pt x="20" y="108"/>
                  </a:cubicBezTo>
                  <a:cubicBezTo>
                    <a:pt x="20" y="108"/>
                    <a:pt x="20" y="109"/>
                    <a:pt x="20" y="110"/>
                  </a:cubicBezTo>
                  <a:cubicBezTo>
                    <a:pt x="20" y="110"/>
                    <a:pt x="20" y="111"/>
                    <a:pt x="20" y="111"/>
                  </a:cubicBezTo>
                  <a:cubicBezTo>
                    <a:pt x="20" y="111"/>
                    <a:pt x="19" y="111"/>
                    <a:pt x="19" y="111"/>
                  </a:cubicBezTo>
                  <a:cubicBezTo>
                    <a:pt x="19" y="112"/>
                    <a:pt x="19" y="112"/>
                    <a:pt x="19" y="113"/>
                  </a:cubicBezTo>
                  <a:cubicBezTo>
                    <a:pt x="19" y="113"/>
                    <a:pt x="19" y="114"/>
                    <a:pt x="19" y="114"/>
                  </a:cubicBezTo>
                  <a:cubicBezTo>
                    <a:pt x="19" y="114"/>
                    <a:pt x="20" y="114"/>
                    <a:pt x="20" y="114"/>
                  </a:cubicBezTo>
                  <a:cubicBezTo>
                    <a:pt x="21" y="114"/>
                    <a:pt x="21" y="114"/>
                    <a:pt x="22" y="114"/>
                  </a:cubicBezTo>
                  <a:cubicBezTo>
                    <a:pt x="22" y="114"/>
                    <a:pt x="23" y="114"/>
                    <a:pt x="23" y="114"/>
                  </a:cubicBezTo>
                  <a:cubicBezTo>
                    <a:pt x="24" y="114"/>
                    <a:pt x="24" y="114"/>
                    <a:pt x="25" y="114"/>
                  </a:cubicBezTo>
                  <a:cubicBezTo>
                    <a:pt x="25" y="114"/>
                    <a:pt x="26" y="114"/>
                    <a:pt x="26" y="114"/>
                  </a:cubicBezTo>
                  <a:cubicBezTo>
                    <a:pt x="27" y="114"/>
                    <a:pt x="27" y="114"/>
                    <a:pt x="28" y="114"/>
                  </a:cubicBezTo>
                  <a:cubicBezTo>
                    <a:pt x="28" y="114"/>
                    <a:pt x="28" y="113"/>
                    <a:pt x="28" y="113"/>
                  </a:cubicBezTo>
                  <a:cubicBezTo>
                    <a:pt x="28" y="113"/>
                    <a:pt x="29" y="113"/>
                    <a:pt x="29" y="113"/>
                  </a:cubicBezTo>
                  <a:cubicBezTo>
                    <a:pt x="29" y="112"/>
                    <a:pt x="29" y="112"/>
                    <a:pt x="29" y="111"/>
                  </a:cubicBezTo>
                  <a:cubicBezTo>
                    <a:pt x="29" y="111"/>
                    <a:pt x="29" y="110"/>
                    <a:pt x="29" y="110"/>
                  </a:cubicBezTo>
                  <a:cubicBezTo>
                    <a:pt x="29" y="109"/>
                    <a:pt x="29" y="108"/>
                    <a:pt x="29" y="108"/>
                  </a:cubicBezTo>
                  <a:cubicBezTo>
                    <a:pt x="29" y="107"/>
                    <a:pt x="29" y="107"/>
                    <a:pt x="29" y="106"/>
                  </a:cubicBezTo>
                  <a:cubicBezTo>
                    <a:pt x="30" y="106"/>
                    <a:pt x="31" y="106"/>
                    <a:pt x="31" y="106"/>
                  </a:cubicBezTo>
                  <a:cubicBezTo>
                    <a:pt x="31" y="106"/>
                    <a:pt x="31" y="105"/>
                    <a:pt x="31" y="105"/>
                  </a:cubicBezTo>
                  <a:cubicBezTo>
                    <a:pt x="32" y="105"/>
                    <a:pt x="32" y="105"/>
                    <a:pt x="33" y="105"/>
                  </a:cubicBezTo>
                  <a:cubicBezTo>
                    <a:pt x="33" y="105"/>
                    <a:pt x="33" y="106"/>
                    <a:pt x="33" y="106"/>
                  </a:cubicBezTo>
                  <a:cubicBezTo>
                    <a:pt x="33" y="106"/>
                    <a:pt x="34" y="106"/>
                    <a:pt x="34" y="106"/>
                  </a:cubicBezTo>
                  <a:cubicBezTo>
                    <a:pt x="34" y="107"/>
                    <a:pt x="34" y="107"/>
                    <a:pt x="34" y="108"/>
                  </a:cubicBezTo>
                  <a:cubicBezTo>
                    <a:pt x="34" y="108"/>
                    <a:pt x="33" y="108"/>
                    <a:pt x="33" y="108"/>
                  </a:cubicBezTo>
                  <a:cubicBezTo>
                    <a:pt x="32" y="108"/>
                    <a:pt x="32" y="108"/>
                    <a:pt x="31" y="108"/>
                  </a:cubicBezTo>
                  <a:cubicBezTo>
                    <a:pt x="31" y="108"/>
                    <a:pt x="31" y="109"/>
                    <a:pt x="31" y="110"/>
                  </a:cubicBezTo>
                  <a:cubicBezTo>
                    <a:pt x="31" y="110"/>
                    <a:pt x="31" y="111"/>
                    <a:pt x="31" y="111"/>
                  </a:cubicBezTo>
                  <a:cubicBezTo>
                    <a:pt x="31" y="112"/>
                    <a:pt x="31" y="112"/>
                    <a:pt x="31" y="113"/>
                  </a:cubicBezTo>
                  <a:cubicBezTo>
                    <a:pt x="31" y="113"/>
                    <a:pt x="30" y="113"/>
                    <a:pt x="29" y="113"/>
                  </a:cubicBezTo>
                  <a:cubicBezTo>
                    <a:pt x="29" y="113"/>
                    <a:pt x="29" y="114"/>
                    <a:pt x="29" y="114"/>
                  </a:cubicBezTo>
                  <a:cubicBezTo>
                    <a:pt x="30" y="114"/>
                    <a:pt x="31" y="114"/>
                    <a:pt x="31" y="114"/>
                  </a:cubicBezTo>
                  <a:cubicBezTo>
                    <a:pt x="31" y="115"/>
                    <a:pt x="31" y="116"/>
                    <a:pt x="31" y="116"/>
                  </a:cubicBezTo>
                  <a:cubicBezTo>
                    <a:pt x="31" y="117"/>
                    <a:pt x="31" y="117"/>
                    <a:pt x="31" y="118"/>
                  </a:cubicBezTo>
                  <a:cubicBezTo>
                    <a:pt x="31" y="118"/>
                    <a:pt x="30" y="118"/>
                    <a:pt x="29" y="118"/>
                  </a:cubicBezTo>
                  <a:cubicBezTo>
                    <a:pt x="29" y="118"/>
                    <a:pt x="29" y="119"/>
                    <a:pt x="29" y="119"/>
                  </a:cubicBezTo>
                  <a:cubicBezTo>
                    <a:pt x="29" y="120"/>
                    <a:pt x="29" y="120"/>
                    <a:pt x="29" y="121"/>
                  </a:cubicBezTo>
                  <a:cubicBezTo>
                    <a:pt x="30" y="121"/>
                    <a:pt x="31" y="121"/>
                    <a:pt x="31" y="121"/>
                  </a:cubicBezTo>
                  <a:cubicBezTo>
                    <a:pt x="32" y="121"/>
                    <a:pt x="33" y="121"/>
                    <a:pt x="34" y="121"/>
                  </a:cubicBezTo>
                  <a:cubicBezTo>
                    <a:pt x="34" y="120"/>
                    <a:pt x="34" y="120"/>
                    <a:pt x="34" y="119"/>
                  </a:cubicBezTo>
                  <a:cubicBezTo>
                    <a:pt x="35" y="119"/>
                    <a:pt x="35" y="119"/>
                    <a:pt x="36" y="119"/>
                  </a:cubicBezTo>
                  <a:cubicBezTo>
                    <a:pt x="36" y="119"/>
                    <a:pt x="37" y="119"/>
                    <a:pt x="37" y="119"/>
                  </a:cubicBezTo>
                  <a:cubicBezTo>
                    <a:pt x="37" y="119"/>
                    <a:pt x="37" y="118"/>
                    <a:pt x="37" y="118"/>
                  </a:cubicBezTo>
                  <a:cubicBezTo>
                    <a:pt x="38" y="118"/>
                    <a:pt x="38" y="118"/>
                    <a:pt x="39" y="118"/>
                  </a:cubicBezTo>
                  <a:cubicBezTo>
                    <a:pt x="39" y="118"/>
                    <a:pt x="40" y="118"/>
                    <a:pt x="41" y="118"/>
                  </a:cubicBezTo>
                  <a:cubicBezTo>
                    <a:pt x="41" y="118"/>
                    <a:pt x="42" y="118"/>
                    <a:pt x="42" y="118"/>
                  </a:cubicBezTo>
                  <a:cubicBezTo>
                    <a:pt x="43" y="118"/>
                    <a:pt x="43" y="118"/>
                    <a:pt x="44" y="118"/>
                  </a:cubicBezTo>
                  <a:cubicBezTo>
                    <a:pt x="44" y="118"/>
                    <a:pt x="44" y="119"/>
                    <a:pt x="44" y="119"/>
                  </a:cubicBezTo>
                  <a:cubicBezTo>
                    <a:pt x="43" y="119"/>
                    <a:pt x="43" y="119"/>
                    <a:pt x="42" y="119"/>
                  </a:cubicBezTo>
                  <a:cubicBezTo>
                    <a:pt x="42" y="120"/>
                    <a:pt x="42" y="120"/>
                    <a:pt x="42" y="121"/>
                  </a:cubicBezTo>
                  <a:cubicBezTo>
                    <a:pt x="42" y="121"/>
                    <a:pt x="41" y="121"/>
                    <a:pt x="41" y="121"/>
                  </a:cubicBezTo>
                  <a:cubicBezTo>
                    <a:pt x="40" y="121"/>
                    <a:pt x="39" y="121"/>
                    <a:pt x="39" y="121"/>
                  </a:cubicBezTo>
                  <a:cubicBezTo>
                    <a:pt x="38" y="121"/>
                    <a:pt x="38" y="121"/>
                    <a:pt x="37" y="121"/>
                  </a:cubicBezTo>
                  <a:cubicBezTo>
                    <a:pt x="37" y="121"/>
                    <a:pt x="37" y="122"/>
                    <a:pt x="37" y="122"/>
                  </a:cubicBezTo>
                  <a:cubicBezTo>
                    <a:pt x="37" y="122"/>
                    <a:pt x="36" y="122"/>
                    <a:pt x="36" y="122"/>
                  </a:cubicBezTo>
                  <a:cubicBezTo>
                    <a:pt x="35" y="122"/>
                    <a:pt x="35" y="122"/>
                    <a:pt x="34" y="122"/>
                  </a:cubicBezTo>
                  <a:cubicBezTo>
                    <a:pt x="34" y="122"/>
                    <a:pt x="33" y="122"/>
                    <a:pt x="33" y="122"/>
                  </a:cubicBezTo>
                  <a:cubicBezTo>
                    <a:pt x="33" y="123"/>
                    <a:pt x="33" y="124"/>
                    <a:pt x="33" y="124"/>
                  </a:cubicBezTo>
                  <a:cubicBezTo>
                    <a:pt x="33" y="125"/>
                    <a:pt x="33" y="125"/>
                    <a:pt x="33" y="126"/>
                  </a:cubicBezTo>
                  <a:cubicBezTo>
                    <a:pt x="33" y="126"/>
                    <a:pt x="33" y="127"/>
                    <a:pt x="33" y="127"/>
                  </a:cubicBezTo>
                  <a:cubicBezTo>
                    <a:pt x="33" y="127"/>
                    <a:pt x="34" y="127"/>
                    <a:pt x="34" y="127"/>
                  </a:cubicBezTo>
                  <a:cubicBezTo>
                    <a:pt x="35" y="127"/>
                    <a:pt x="35" y="127"/>
                    <a:pt x="36" y="127"/>
                  </a:cubicBezTo>
                  <a:cubicBezTo>
                    <a:pt x="36" y="128"/>
                    <a:pt x="36" y="128"/>
                    <a:pt x="36" y="129"/>
                  </a:cubicBezTo>
                  <a:cubicBezTo>
                    <a:pt x="36" y="129"/>
                    <a:pt x="37" y="129"/>
                    <a:pt x="37" y="129"/>
                  </a:cubicBezTo>
                  <a:cubicBezTo>
                    <a:pt x="37" y="129"/>
                    <a:pt x="37" y="130"/>
                    <a:pt x="37" y="131"/>
                  </a:cubicBezTo>
                  <a:cubicBezTo>
                    <a:pt x="38" y="131"/>
                    <a:pt x="38" y="131"/>
                    <a:pt x="39" y="131"/>
                  </a:cubicBezTo>
                  <a:cubicBezTo>
                    <a:pt x="39" y="131"/>
                    <a:pt x="39" y="132"/>
                    <a:pt x="39" y="132"/>
                  </a:cubicBezTo>
                  <a:cubicBezTo>
                    <a:pt x="39" y="132"/>
                    <a:pt x="40" y="132"/>
                    <a:pt x="41" y="132"/>
                  </a:cubicBezTo>
                  <a:cubicBezTo>
                    <a:pt x="41" y="133"/>
                    <a:pt x="41" y="133"/>
                    <a:pt x="41" y="134"/>
                  </a:cubicBezTo>
                  <a:cubicBezTo>
                    <a:pt x="41" y="134"/>
                    <a:pt x="41" y="135"/>
                    <a:pt x="41" y="135"/>
                  </a:cubicBezTo>
                  <a:cubicBezTo>
                    <a:pt x="40" y="135"/>
                    <a:pt x="39" y="135"/>
                    <a:pt x="39" y="135"/>
                  </a:cubicBezTo>
                  <a:cubicBezTo>
                    <a:pt x="39" y="136"/>
                    <a:pt x="39" y="136"/>
                    <a:pt x="39" y="137"/>
                  </a:cubicBezTo>
                  <a:cubicBezTo>
                    <a:pt x="39" y="137"/>
                    <a:pt x="39" y="138"/>
                    <a:pt x="39" y="139"/>
                  </a:cubicBezTo>
                  <a:cubicBezTo>
                    <a:pt x="38" y="139"/>
                    <a:pt x="38" y="139"/>
                    <a:pt x="37" y="139"/>
                  </a:cubicBezTo>
                  <a:cubicBezTo>
                    <a:pt x="37" y="139"/>
                    <a:pt x="37" y="140"/>
                    <a:pt x="37" y="140"/>
                  </a:cubicBezTo>
                  <a:cubicBezTo>
                    <a:pt x="37" y="140"/>
                    <a:pt x="36" y="140"/>
                    <a:pt x="36" y="140"/>
                  </a:cubicBezTo>
                  <a:cubicBezTo>
                    <a:pt x="35" y="140"/>
                    <a:pt x="35" y="140"/>
                    <a:pt x="34" y="140"/>
                  </a:cubicBezTo>
                  <a:cubicBezTo>
                    <a:pt x="34" y="140"/>
                    <a:pt x="33" y="140"/>
                    <a:pt x="33" y="140"/>
                  </a:cubicBezTo>
                  <a:cubicBezTo>
                    <a:pt x="32" y="140"/>
                    <a:pt x="32" y="140"/>
                    <a:pt x="31" y="140"/>
                  </a:cubicBezTo>
                  <a:cubicBezTo>
                    <a:pt x="31" y="140"/>
                    <a:pt x="31" y="139"/>
                    <a:pt x="31" y="139"/>
                  </a:cubicBezTo>
                  <a:cubicBezTo>
                    <a:pt x="31" y="139"/>
                    <a:pt x="30" y="139"/>
                    <a:pt x="29" y="139"/>
                  </a:cubicBezTo>
                  <a:cubicBezTo>
                    <a:pt x="29" y="139"/>
                    <a:pt x="28" y="139"/>
                    <a:pt x="28" y="139"/>
                  </a:cubicBezTo>
                  <a:cubicBezTo>
                    <a:pt x="27" y="139"/>
                    <a:pt x="27" y="139"/>
                    <a:pt x="26" y="139"/>
                  </a:cubicBezTo>
                  <a:cubicBezTo>
                    <a:pt x="26" y="139"/>
                    <a:pt x="25" y="139"/>
                    <a:pt x="25" y="139"/>
                  </a:cubicBezTo>
                  <a:cubicBezTo>
                    <a:pt x="24" y="139"/>
                    <a:pt x="24" y="139"/>
                    <a:pt x="23" y="139"/>
                  </a:cubicBezTo>
                  <a:cubicBezTo>
                    <a:pt x="23" y="139"/>
                    <a:pt x="23" y="140"/>
                    <a:pt x="23" y="140"/>
                  </a:cubicBezTo>
                  <a:cubicBezTo>
                    <a:pt x="23" y="140"/>
                    <a:pt x="22" y="140"/>
                    <a:pt x="22" y="140"/>
                  </a:cubicBezTo>
                  <a:cubicBezTo>
                    <a:pt x="22" y="141"/>
                    <a:pt x="22" y="141"/>
                    <a:pt x="22" y="142"/>
                  </a:cubicBezTo>
                  <a:cubicBezTo>
                    <a:pt x="22" y="142"/>
                    <a:pt x="22" y="143"/>
                    <a:pt x="22" y="144"/>
                  </a:cubicBezTo>
                  <a:cubicBezTo>
                    <a:pt x="22" y="144"/>
                    <a:pt x="22" y="145"/>
                    <a:pt x="22" y="145"/>
                  </a:cubicBezTo>
                  <a:cubicBezTo>
                    <a:pt x="22" y="146"/>
                    <a:pt x="22" y="146"/>
                    <a:pt x="22" y="147"/>
                  </a:cubicBezTo>
                  <a:cubicBezTo>
                    <a:pt x="22" y="147"/>
                    <a:pt x="22" y="148"/>
                    <a:pt x="22" y="148"/>
                  </a:cubicBezTo>
                  <a:cubicBezTo>
                    <a:pt x="22" y="149"/>
                    <a:pt x="22" y="149"/>
                    <a:pt x="22" y="150"/>
                  </a:cubicBezTo>
                  <a:cubicBezTo>
                    <a:pt x="22" y="150"/>
                    <a:pt x="22" y="151"/>
                    <a:pt x="22" y="151"/>
                  </a:cubicBezTo>
                  <a:cubicBezTo>
                    <a:pt x="22" y="152"/>
                    <a:pt x="22" y="153"/>
                    <a:pt x="22" y="153"/>
                  </a:cubicBezTo>
                  <a:cubicBezTo>
                    <a:pt x="21" y="153"/>
                    <a:pt x="21" y="153"/>
                    <a:pt x="20" y="153"/>
                  </a:cubicBezTo>
                  <a:cubicBezTo>
                    <a:pt x="20" y="154"/>
                    <a:pt x="20" y="154"/>
                    <a:pt x="20" y="155"/>
                  </a:cubicBezTo>
                  <a:cubicBezTo>
                    <a:pt x="21" y="155"/>
                    <a:pt x="21" y="155"/>
                    <a:pt x="22" y="155"/>
                  </a:cubicBezTo>
                  <a:cubicBezTo>
                    <a:pt x="22" y="155"/>
                    <a:pt x="22" y="156"/>
                    <a:pt x="22" y="156"/>
                  </a:cubicBezTo>
                  <a:cubicBezTo>
                    <a:pt x="22" y="157"/>
                    <a:pt x="22" y="157"/>
                    <a:pt x="22" y="158"/>
                  </a:cubicBezTo>
                  <a:cubicBezTo>
                    <a:pt x="22" y="159"/>
                    <a:pt x="22" y="159"/>
                    <a:pt x="22" y="160"/>
                  </a:cubicBezTo>
                  <a:cubicBezTo>
                    <a:pt x="22" y="160"/>
                    <a:pt x="23" y="160"/>
                    <a:pt x="23" y="160"/>
                  </a:cubicBezTo>
                  <a:cubicBezTo>
                    <a:pt x="24" y="160"/>
                    <a:pt x="24" y="160"/>
                    <a:pt x="25" y="160"/>
                  </a:cubicBezTo>
                  <a:cubicBezTo>
                    <a:pt x="25" y="160"/>
                    <a:pt x="26" y="160"/>
                    <a:pt x="26" y="160"/>
                  </a:cubicBezTo>
                  <a:cubicBezTo>
                    <a:pt x="26" y="160"/>
                    <a:pt x="26" y="161"/>
                    <a:pt x="26" y="161"/>
                  </a:cubicBezTo>
                  <a:cubicBezTo>
                    <a:pt x="27" y="161"/>
                    <a:pt x="27" y="161"/>
                    <a:pt x="28" y="161"/>
                  </a:cubicBezTo>
                  <a:cubicBezTo>
                    <a:pt x="28" y="162"/>
                    <a:pt x="28" y="162"/>
                    <a:pt x="28" y="163"/>
                  </a:cubicBezTo>
                  <a:cubicBezTo>
                    <a:pt x="28" y="163"/>
                    <a:pt x="28" y="164"/>
                    <a:pt x="28" y="164"/>
                  </a:cubicBezTo>
                  <a:cubicBezTo>
                    <a:pt x="27" y="164"/>
                    <a:pt x="27" y="164"/>
                    <a:pt x="26" y="164"/>
                  </a:cubicBezTo>
                  <a:cubicBezTo>
                    <a:pt x="26" y="165"/>
                    <a:pt x="26" y="165"/>
                    <a:pt x="26" y="166"/>
                  </a:cubicBezTo>
                  <a:cubicBezTo>
                    <a:pt x="26" y="166"/>
                    <a:pt x="25" y="166"/>
                    <a:pt x="25" y="166"/>
                  </a:cubicBezTo>
                  <a:cubicBezTo>
                    <a:pt x="25" y="167"/>
                    <a:pt x="25" y="167"/>
                    <a:pt x="25" y="168"/>
                  </a:cubicBezTo>
                  <a:cubicBezTo>
                    <a:pt x="24" y="168"/>
                    <a:pt x="24" y="168"/>
                    <a:pt x="23" y="168"/>
                  </a:cubicBezTo>
                  <a:cubicBezTo>
                    <a:pt x="23" y="168"/>
                    <a:pt x="22" y="168"/>
                    <a:pt x="22" y="168"/>
                  </a:cubicBezTo>
                  <a:cubicBezTo>
                    <a:pt x="22" y="168"/>
                    <a:pt x="22" y="169"/>
                    <a:pt x="22" y="169"/>
                  </a:cubicBezTo>
                  <a:cubicBezTo>
                    <a:pt x="22" y="170"/>
                    <a:pt x="22" y="170"/>
                    <a:pt x="22" y="171"/>
                  </a:cubicBezTo>
                  <a:cubicBezTo>
                    <a:pt x="21" y="171"/>
                    <a:pt x="21" y="171"/>
                    <a:pt x="20" y="171"/>
                  </a:cubicBezTo>
                  <a:cubicBezTo>
                    <a:pt x="20" y="171"/>
                    <a:pt x="20" y="172"/>
                    <a:pt x="20" y="173"/>
                  </a:cubicBezTo>
                  <a:cubicBezTo>
                    <a:pt x="20" y="173"/>
                    <a:pt x="19" y="173"/>
                    <a:pt x="19" y="173"/>
                  </a:cubicBezTo>
                  <a:cubicBezTo>
                    <a:pt x="19" y="173"/>
                    <a:pt x="19" y="174"/>
                    <a:pt x="19" y="174"/>
                  </a:cubicBezTo>
                  <a:cubicBezTo>
                    <a:pt x="19" y="175"/>
                    <a:pt x="19" y="175"/>
                    <a:pt x="19" y="176"/>
                  </a:cubicBezTo>
                  <a:cubicBezTo>
                    <a:pt x="19" y="176"/>
                    <a:pt x="19" y="177"/>
                    <a:pt x="19" y="177"/>
                  </a:cubicBezTo>
                  <a:cubicBezTo>
                    <a:pt x="19" y="178"/>
                    <a:pt x="19" y="178"/>
                    <a:pt x="19" y="179"/>
                  </a:cubicBezTo>
                  <a:cubicBezTo>
                    <a:pt x="18" y="179"/>
                    <a:pt x="18" y="179"/>
                    <a:pt x="17" y="179"/>
                  </a:cubicBezTo>
                  <a:cubicBezTo>
                    <a:pt x="17" y="179"/>
                    <a:pt x="17" y="180"/>
                    <a:pt x="17" y="180"/>
                  </a:cubicBezTo>
                  <a:cubicBezTo>
                    <a:pt x="16" y="180"/>
                    <a:pt x="16" y="180"/>
                    <a:pt x="15" y="180"/>
                  </a:cubicBezTo>
                  <a:cubicBezTo>
                    <a:pt x="15" y="181"/>
                    <a:pt x="15" y="182"/>
                    <a:pt x="15" y="182"/>
                  </a:cubicBezTo>
                  <a:cubicBezTo>
                    <a:pt x="15" y="182"/>
                    <a:pt x="14" y="182"/>
                    <a:pt x="14" y="182"/>
                  </a:cubicBezTo>
                  <a:cubicBezTo>
                    <a:pt x="13" y="182"/>
                    <a:pt x="13" y="182"/>
                    <a:pt x="12" y="182"/>
                  </a:cubicBezTo>
                  <a:cubicBezTo>
                    <a:pt x="12" y="183"/>
                    <a:pt x="12" y="183"/>
                    <a:pt x="12" y="184"/>
                  </a:cubicBezTo>
                  <a:cubicBezTo>
                    <a:pt x="12" y="184"/>
                    <a:pt x="11" y="184"/>
                    <a:pt x="11" y="184"/>
                  </a:cubicBezTo>
                  <a:cubicBezTo>
                    <a:pt x="11" y="184"/>
                    <a:pt x="11" y="185"/>
                    <a:pt x="11" y="185"/>
                  </a:cubicBezTo>
                  <a:cubicBezTo>
                    <a:pt x="10" y="185"/>
                    <a:pt x="10" y="185"/>
                    <a:pt x="9" y="185"/>
                  </a:cubicBezTo>
                  <a:cubicBezTo>
                    <a:pt x="9" y="186"/>
                    <a:pt x="9" y="186"/>
                    <a:pt x="9" y="187"/>
                  </a:cubicBezTo>
                  <a:cubicBezTo>
                    <a:pt x="9" y="187"/>
                    <a:pt x="8" y="187"/>
                    <a:pt x="8" y="187"/>
                  </a:cubicBezTo>
                  <a:cubicBezTo>
                    <a:pt x="8" y="188"/>
                    <a:pt x="8" y="188"/>
                    <a:pt x="8" y="189"/>
                  </a:cubicBezTo>
                  <a:cubicBezTo>
                    <a:pt x="8" y="189"/>
                    <a:pt x="8" y="190"/>
                    <a:pt x="8" y="190"/>
                  </a:cubicBezTo>
                  <a:cubicBezTo>
                    <a:pt x="7" y="190"/>
                    <a:pt x="7" y="190"/>
                    <a:pt x="6" y="190"/>
                  </a:cubicBezTo>
                  <a:cubicBezTo>
                    <a:pt x="6" y="191"/>
                    <a:pt x="6" y="191"/>
                    <a:pt x="6" y="192"/>
                  </a:cubicBezTo>
                  <a:cubicBezTo>
                    <a:pt x="6" y="192"/>
                    <a:pt x="6" y="193"/>
                    <a:pt x="6" y="193"/>
                  </a:cubicBezTo>
                  <a:cubicBezTo>
                    <a:pt x="5" y="193"/>
                    <a:pt x="5" y="193"/>
                    <a:pt x="4" y="193"/>
                  </a:cubicBezTo>
                  <a:cubicBezTo>
                    <a:pt x="4" y="194"/>
                    <a:pt x="4" y="194"/>
                    <a:pt x="4" y="195"/>
                  </a:cubicBezTo>
                  <a:cubicBezTo>
                    <a:pt x="4" y="195"/>
                    <a:pt x="3" y="195"/>
                    <a:pt x="3" y="195"/>
                  </a:cubicBezTo>
                  <a:cubicBezTo>
                    <a:pt x="3" y="196"/>
                    <a:pt x="3" y="196"/>
                    <a:pt x="3" y="197"/>
                  </a:cubicBezTo>
                  <a:cubicBezTo>
                    <a:pt x="3" y="197"/>
                    <a:pt x="3" y="198"/>
                    <a:pt x="3" y="198"/>
                  </a:cubicBezTo>
                  <a:cubicBezTo>
                    <a:pt x="2" y="198"/>
                    <a:pt x="2" y="198"/>
                    <a:pt x="1" y="198"/>
                  </a:cubicBezTo>
                  <a:cubicBezTo>
                    <a:pt x="1" y="199"/>
                    <a:pt x="1" y="199"/>
                    <a:pt x="1" y="200"/>
                  </a:cubicBezTo>
                  <a:cubicBezTo>
                    <a:pt x="1" y="200"/>
                    <a:pt x="1" y="201"/>
                    <a:pt x="1" y="202"/>
                  </a:cubicBezTo>
                  <a:cubicBezTo>
                    <a:pt x="1" y="202"/>
                    <a:pt x="1" y="203"/>
                    <a:pt x="1" y="203"/>
                  </a:cubicBezTo>
                  <a:cubicBezTo>
                    <a:pt x="2" y="203"/>
                    <a:pt x="2" y="203"/>
                    <a:pt x="3" y="203"/>
                  </a:cubicBezTo>
                  <a:cubicBezTo>
                    <a:pt x="3" y="204"/>
                    <a:pt x="3" y="204"/>
                    <a:pt x="3" y="205"/>
                  </a:cubicBezTo>
                  <a:cubicBezTo>
                    <a:pt x="3" y="205"/>
                    <a:pt x="3" y="206"/>
                    <a:pt x="3" y="206"/>
                  </a:cubicBezTo>
                  <a:cubicBezTo>
                    <a:pt x="3" y="207"/>
                    <a:pt x="3" y="207"/>
                    <a:pt x="3" y="208"/>
                  </a:cubicBezTo>
                  <a:cubicBezTo>
                    <a:pt x="3" y="208"/>
                    <a:pt x="3" y="209"/>
                    <a:pt x="3" y="210"/>
                  </a:cubicBezTo>
                  <a:cubicBezTo>
                    <a:pt x="3" y="210"/>
                    <a:pt x="3" y="211"/>
                    <a:pt x="3" y="211"/>
                  </a:cubicBezTo>
                  <a:cubicBezTo>
                    <a:pt x="3" y="212"/>
                    <a:pt x="3" y="212"/>
                    <a:pt x="3" y="213"/>
                  </a:cubicBezTo>
                  <a:cubicBezTo>
                    <a:pt x="3" y="213"/>
                    <a:pt x="3" y="214"/>
                    <a:pt x="3" y="214"/>
                  </a:cubicBezTo>
                  <a:cubicBezTo>
                    <a:pt x="3" y="215"/>
                    <a:pt x="3" y="216"/>
                    <a:pt x="3" y="216"/>
                  </a:cubicBezTo>
                  <a:cubicBezTo>
                    <a:pt x="2" y="216"/>
                    <a:pt x="2" y="216"/>
                    <a:pt x="1" y="216"/>
                  </a:cubicBezTo>
                  <a:cubicBezTo>
                    <a:pt x="1" y="216"/>
                    <a:pt x="0" y="216"/>
                    <a:pt x="0" y="216"/>
                  </a:cubicBezTo>
                  <a:cubicBezTo>
                    <a:pt x="0" y="217"/>
                    <a:pt x="0" y="217"/>
                    <a:pt x="0" y="218"/>
                  </a:cubicBezTo>
                  <a:cubicBezTo>
                    <a:pt x="0" y="218"/>
                    <a:pt x="1" y="218"/>
                    <a:pt x="1" y="218"/>
                  </a:cubicBezTo>
                  <a:cubicBezTo>
                    <a:pt x="1" y="218"/>
                    <a:pt x="1" y="219"/>
                    <a:pt x="1" y="219"/>
                  </a:cubicBezTo>
                  <a:cubicBezTo>
                    <a:pt x="1" y="220"/>
                    <a:pt x="1" y="220"/>
                    <a:pt x="1" y="221"/>
                  </a:cubicBezTo>
                  <a:cubicBezTo>
                    <a:pt x="1" y="221"/>
                    <a:pt x="1" y="222"/>
                    <a:pt x="1" y="222"/>
                  </a:cubicBezTo>
                  <a:cubicBezTo>
                    <a:pt x="1" y="223"/>
                    <a:pt x="1" y="224"/>
                    <a:pt x="1" y="224"/>
                  </a:cubicBezTo>
                  <a:cubicBezTo>
                    <a:pt x="2" y="224"/>
                    <a:pt x="2" y="224"/>
                    <a:pt x="3" y="224"/>
                  </a:cubicBezTo>
                  <a:cubicBezTo>
                    <a:pt x="3" y="224"/>
                    <a:pt x="4" y="224"/>
                    <a:pt x="4" y="224"/>
                  </a:cubicBezTo>
                  <a:cubicBezTo>
                    <a:pt x="4" y="225"/>
                    <a:pt x="4" y="225"/>
                    <a:pt x="4" y="226"/>
                  </a:cubicBezTo>
                  <a:cubicBezTo>
                    <a:pt x="4" y="226"/>
                    <a:pt x="4" y="227"/>
                    <a:pt x="4" y="227"/>
                  </a:cubicBezTo>
                  <a:cubicBezTo>
                    <a:pt x="5" y="227"/>
                    <a:pt x="5" y="227"/>
                    <a:pt x="6" y="227"/>
                  </a:cubicBezTo>
                  <a:cubicBezTo>
                    <a:pt x="6" y="228"/>
                    <a:pt x="6" y="228"/>
                    <a:pt x="6" y="229"/>
                  </a:cubicBezTo>
                  <a:cubicBezTo>
                    <a:pt x="7" y="229"/>
                    <a:pt x="7" y="229"/>
                    <a:pt x="8" y="229"/>
                  </a:cubicBezTo>
                  <a:cubicBezTo>
                    <a:pt x="8" y="229"/>
                    <a:pt x="8" y="230"/>
                    <a:pt x="8" y="231"/>
                  </a:cubicBezTo>
                  <a:cubicBezTo>
                    <a:pt x="8" y="231"/>
                    <a:pt x="9" y="231"/>
                    <a:pt x="9" y="231"/>
                  </a:cubicBezTo>
                  <a:cubicBezTo>
                    <a:pt x="9" y="231"/>
                    <a:pt x="9" y="232"/>
                    <a:pt x="9" y="232"/>
                  </a:cubicBezTo>
                  <a:cubicBezTo>
                    <a:pt x="9" y="233"/>
                    <a:pt x="9" y="233"/>
                    <a:pt x="9" y="234"/>
                  </a:cubicBezTo>
                  <a:cubicBezTo>
                    <a:pt x="10" y="234"/>
                    <a:pt x="10" y="234"/>
                    <a:pt x="11" y="234"/>
                  </a:cubicBezTo>
                  <a:cubicBezTo>
                    <a:pt x="11" y="234"/>
                    <a:pt x="11" y="235"/>
                    <a:pt x="11" y="235"/>
                  </a:cubicBezTo>
                  <a:cubicBezTo>
                    <a:pt x="11" y="235"/>
                    <a:pt x="12" y="235"/>
                    <a:pt x="12" y="235"/>
                  </a:cubicBezTo>
                  <a:cubicBezTo>
                    <a:pt x="12" y="236"/>
                    <a:pt x="12" y="236"/>
                    <a:pt x="12" y="237"/>
                  </a:cubicBezTo>
                  <a:cubicBezTo>
                    <a:pt x="13" y="237"/>
                    <a:pt x="13" y="237"/>
                    <a:pt x="14" y="237"/>
                  </a:cubicBezTo>
                  <a:cubicBezTo>
                    <a:pt x="14" y="237"/>
                    <a:pt x="14" y="238"/>
                    <a:pt x="14" y="239"/>
                  </a:cubicBezTo>
                  <a:cubicBezTo>
                    <a:pt x="14" y="239"/>
                    <a:pt x="15" y="239"/>
                    <a:pt x="15" y="239"/>
                  </a:cubicBezTo>
                  <a:cubicBezTo>
                    <a:pt x="16" y="239"/>
                    <a:pt x="16" y="239"/>
                    <a:pt x="17" y="239"/>
                  </a:cubicBezTo>
                  <a:cubicBezTo>
                    <a:pt x="17" y="239"/>
                    <a:pt x="17" y="240"/>
                    <a:pt x="17" y="240"/>
                  </a:cubicBezTo>
                  <a:cubicBezTo>
                    <a:pt x="18" y="240"/>
                    <a:pt x="18" y="240"/>
                    <a:pt x="19" y="240"/>
                  </a:cubicBezTo>
                  <a:cubicBezTo>
                    <a:pt x="19" y="241"/>
                    <a:pt x="19" y="241"/>
                    <a:pt x="19" y="242"/>
                  </a:cubicBezTo>
                  <a:cubicBezTo>
                    <a:pt x="19" y="242"/>
                    <a:pt x="20" y="242"/>
                    <a:pt x="20" y="242"/>
                  </a:cubicBezTo>
                  <a:cubicBezTo>
                    <a:pt x="20" y="242"/>
                    <a:pt x="20" y="243"/>
                    <a:pt x="20" y="243"/>
                  </a:cubicBezTo>
                  <a:cubicBezTo>
                    <a:pt x="21" y="243"/>
                    <a:pt x="21" y="243"/>
                    <a:pt x="22" y="243"/>
                  </a:cubicBezTo>
                  <a:cubicBezTo>
                    <a:pt x="22" y="244"/>
                    <a:pt x="22" y="245"/>
                    <a:pt x="22" y="245"/>
                  </a:cubicBezTo>
                  <a:cubicBezTo>
                    <a:pt x="22" y="245"/>
                    <a:pt x="23" y="245"/>
                    <a:pt x="23" y="245"/>
                  </a:cubicBezTo>
                  <a:cubicBezTo>
                    <a:pt x="24" y="245"/>
                    <a:pt x="24" y="245"/>
                    <a:pt x="25" y="245"/>
                  </a:cubicBezTo>
                  <a:cubicBezTo>
                    <a:pt x="25" y="245"/>
                    <a:pt x="26" y="245"/>
                    <a:pt x="26" y="245"/>
                  </a:cubicBezTo>
                  <a:cubicBezTo>
                    <a:pt x="27" y="245"/>
                    <a:pt x="27" y="245"/>
                    <a:pt x="28" y="245"/>
                  </a:cubicBezTo>
                  <a:cubicBezTo>
                    <a:pt x="28" y="245"/>
                    <a:pt x="28" y="244"/>
                    <a:pt x="28" y="243"/>
                  </a:cubicBezTo>
                  <a:cubicBezTo>
                    <a:pt x="28" y="243"/>
                    <a:pt x="29" y="243"/>
                    <a:pt x="29" y="243"/>
                  </a:cubicBezTo>
                  <a:cubicBezTo>
                    <a:pt x="30" y="243"/>
                    <a:pt x="31" y="243"/>
                    <a:pt x="31" y="243"/>
                  </a:cubicBezTo>
                  <a:cubicBezTo>
                    <a:pt x="32" y="243"/>
                    <a:pt x="32" y="243"/>
                    <a:pt x="33" y="243"/>
                  </a:cubicBezTo>
                  <a:cubicBezTo>
                    <a:pt x="33" y="243"/>
                    <a:pt x="33" y="242"/>
                    <a:pt x="33" y="242"/>
                  </a:cubicBezTo>
                  <a:cubicBezTo>
                    <a:pt x="33" y="242"/>
                    <a:pt x="34" y="242"/>
                    <a:pt x="34" y="242"/>
                  </a:cubicBezTo>
                  <a:cubicBezTo>
                    <a:pt x="34" y="242"/>
                    <a:pt x="34" y="243"/>
                    <a:pt x="34" y="243"/>
                  </a:cubicBezTo>
                  <a:cubicBezTo>
                    <a:pt x="35" y="243"/>
                    <a:pt x="35" y="243"/>
                    <a:pt x="36" y="243"/>
                  </a:cubicBezTo>
                  <a:cubicBezTo>
                    <a:pt x="36" y="243"/>
                    <a:pt x="37" y="243"/>
                    <a:pt x="37" y="243"/>
                  </a:cubicBezTo>
                  <a:cubicBezTo>
                    <a:pt x="38" y="243"/>
                    <a:pt x="38" y="243"/>
                    <a:pt x="39" y="243"/>
                  </a:cubicBezTo>
                  <a:cubicBezTo>
                    <a:pt x="39" y="243"/>
                    <a:pt x="40" y="243"/>
                    <a:pt x="41" y="243"/>
                  </a:cubicBezTo>
                  <a:cubicBezTo>
                    <a:pt x="41" y="243"/>
                    <a:pt x="41" y="242"/>
                    <a:pt x="41" y="242"/>
                  </a:cubicBezTo>
                  <a:cubicBezTo>
                    <a:pt x="41" y="242"/>
                    <a:pt x="42" y="242"/>
                    <a:pt x="42" y="242"/>
                  </a:cubicBezTo>
                  <a:cubicBezTo>
                    <a:pt x="43" y="242"/>
                    <a:pt x="43" y="242"/>
                    <a:pt x="44" y="242"/>
                  </a:cubicBezTo>
                  <a:cubicBezTo>
                    <a:pt x="44" y="241"/>
                    <a:pt x="44" y="241"/>
                    <a:pt x="44" y="240"/>
                  </a:cubicBezTo>
                  <a:cubicBezTo>
                    <a:pt x="44" y="240"/>
                    <a:pt x="45" y="240"/>
                    <a:pt x="45" y="240"/>
                  </a:cubicBezTo>
                  <a:cubicBezTo>
                    <a:pt x="46" y="240"/>
                    <a:pt x="46" y="240"/>
                    <a:pt x="47" y="240"/>
                  </a:cubicBezTo>
                  <a:cubicBezTo>
                    <a:pt x="47" y="240"/>
                    <a:pt x="48" y="240"/>
                    <a:pt x="48" y="240"/>
                  </a:cubicBezTo>
                  <a:cubicBezTo>
                    <a:pt x="49" y="240"/>
                    <a:pt x="49" y="240"/>
                    <a:pt x="50" y="240"/>
                  </a:cubicBezTo>
                  <a:cubicBezTo>
                    <a:pt x="50" y="240"/>
                    <a:pt x="51" y="240"/>
                    <a:pt x="51" y="240"/>
                  </a:cubicBezTo>
                  <a:cubicBezTo>
                    <a:pt x="52" y="240"/>
                    <a:pt x="52" y="240"/>
                    <a:pt x="53" y="240"/>
                  </a:cubicBezTo>
                  <a:cubicBezTo>
                    <a:pt x="53" y="240"/>
                    <a:pt x="54" y="240"/>
                    <a:pt x="55" y="240"/>
                  </a:cubicBezTo>
                  <a:cubicBezTo>
                    <a:pt x="55" y="241"/>
                    <a:pt x="55" y="241"/>
                    <a:pt x="55" y="242"/>
                  </a:cubicBezTo>
                  <a:cubicBezTo>
                    <a:pt x="55" y="242"/>
                    <a:pt x="55" y="243"/>
                    <a:pt x="55" y="243"/>
                  </a:cubicBezTo>
                  <a:cubicBezTo>
                    <a:pt x="55" y="243"/>
                    <a:pt x="56" y="243"/>
                    <a:pt x="56" y="243"/>
                  </a:cubicBezTo>
                  <a:cubicBezTo>
                    <a:pt x="56" y="244"/>
                    <a:pt x="56" y="245"/>
                    <a:pt x="56" y="245"/>
                  </a:cubicBezTo>
                  <a:cubicBezTo>
                    <a:pt x="57" y="245"/>
                    <a:pt x="57" y="245"/>
                    <a:pt x="58" y="245"/>
                  </a:cubicBezTo>
                  <a:cubicBezTo>
                    <a:pt x="58" y="245"/>
                    <a:pt x="59" y="245"/>
                    <a:pt x="59" y="245"/>
                  </a:cubicBezTo>
                  <a:cubicBezTo>
                    <a:pt x="60" y="245"/>
                    <a:pt x="60" y="245"/>
                    <a:pt x="61" y="245"/>
                  </a:cubicBezTo>
                  <a:cubicBezTo>
                    <a:pt x="61" y="245"/>
                    <a:pt x="61" y="244"/>
                    <a:pt x="61" y="243"/>
                  </a:cubicBezTo>
                  <a:cubicBezTo>
                    <a:pt x="61" y="243"/>
                    <a:pt x="62" y="243"/>
                    <a:pt x="62" y="243"/>
                  </a:cubicBezTo>
                  <a:cubicBezTo>
                    <a:pt x="62" y="244"/>
                    <a:pt x="62" y="245"/>
                    <a:pt x="62" y="245"/>
                  </a:cubicBezTo>
                  <a:cubicBezTo>
                    <a:pt x="63" y="245"/>
                    <a:pt x="63" y="245"/>
                    <a:pt x="64" y="245"/>
                  </a:cubicBezTo>
                  <a:cubicBezTo>
                    <a:pt x="64" y="246"/>
                    <a:pt x="64" y="246"/>
                    <a:pt x="64" y="247"/>
                  </a:cubicBezTo>
                  <a:cubicBezTo>
                    <a:pt x="64" y="247"/>
                    <a:pt x="65" y="247"/>
                    <a:pt x="65" y="247"/>
                  </a:cubicBezTo>
                  <a:cubicBezTo>
                    <a:pt x="65" y="247"/>
                    <a:pt x="65" y="248"/>
                    <a:pt x="65" y="248"/>
                  </a:cubicBezTo>
                  <a:cubicBezTo>
                    <a:pt x="65" y="249"/>
                    <a:pt x="65" y="249"/>
                    <a:pt x="65" y="250"/>
                  </a:cubicBezTo>
                  <a:cubicBezTo>
                    <a:pt x="65" y="250"/>
                    <a:pt x="65" y="251"/>
                    <a:pt x="65" y="251"/>
                  </a:cubicBezTo>
                  <a:cubicBezTo>
                    <a:pt x="65" y="251"/>
                    <a:pt x="64" y="251"/>
                    <a:pt x="64" y="251"/>
                  </a:cubicBezTo>
                  <a:cubicBezTo>
                    <a:pt x="64" y="252"/>
                    <a:pt x="64" y="253"/>
                    <a:pt x="64" y="253"/>
                  </a:cubicBezTo>
                  <a:cubicBezTo>
                    <a:pt x="64" y="254"/>
                    <a:pt x="64" y="254"/>
                    <a:pt x="64" y="255"/>
                  </a:cubicBezTo>
                  <a:cubicBezTo>
                    <a:pt x="64" y="255"/>
                    <a:pt x="64" y="256"/>
                    <a:pt x="64" y="256"/>
                  </a:cubicBezTo>
                  <a:cubicBezTo>
                    <a:pt x="63" y="256"/>
                    <a:pt x="63" y="256"/>
                    <a:pt x="62" y="256"/>
                  </a:cubicBezTo>
                  <a:cubicBezTo>
                    <a:pt x="62" y="257"/>
                    <a:pt x="62" y="257"/>
                    <a:pt x="62" y="258"/>
                  </a:cubicBezTo>
                  <a:cubicBezTo>
                    <a:pt x="62" y="258"/>
                    <a:pt x="62" y="259"/>
                    <a:pt x="62" y="260"/>
                  </a:cubicBezTo>
                  <a:cubicBezTo>
                    <a:pt x="63" y="260"/>
                    <a:pt x="63" y="260"/>
                    <a:pt x="64" y="260"/>
                  </a:cubicBezTo>
                  <a:cubicBezTo>
                    <a:pt x="64" y="260"/>
                    <a:pt x="64" y="261"/>
                    <a:pt x="64" y="261"/>
                  </a:cubicBezTo>
                  <a:cubicBezTo>
                    <a:pt x="64" y="262"/>
                    <a:pt x="64" y="262"/>
                    <a:pt x="64" y="263"/>
                  </a:cubicBezTo>
                  <a:cubicBezTo>
                    <a:pt x="64" y="263"/>
                    <a:pt x="65" y="263"/>
                    <a:pt x="65" y="263"/>
                  </a:cubicBezTo>
                  <a:cubicBezTo>
                    <a:pt x="65" y="263"/>
                    <a:pt x="65" y="264"/>
                    <a:pt x="65" y="264"/>
                  </a:cubicBezTo>
                  <a:cubicBezTo>
                    <a:pt x="66" y="264"/>
                    <a:pt x="66" y="264"/>
                    <a:pt x="67" y="264"/>
                  </a:cubicBezTo>
                  <a:cubicBezTo>
                    <a:pt x="68" y="264"/>
                    <a:pt x="68" y="264"/>
                    <a:pt x="69" y="264"/>
                  </a:cubicBezTo>
                  <a:cubicBezTo>
                    <a:pt x="69" y="265"/>
                    <a:pt x="69" y="265"/>
                    <a:pt x="69" y="266"/>
                  </a:cubicBezTo>
                  <a:cubicBezTo>
                    <a:pt x="69" y="266"/>
                    <a:pt x="70" y="266"/>
                    <a:pt x="70" y="266"/>
                  </a:cubicBezTo>
                  <a:cubicBezTo>
                    <a:pt x="70" y="267"/>
                    <a:pt x="70" y="267"/>
                    <a:pt x="70" y="268"/>
                  </a:cubicBezTo>
                  <a:cubicBezTo>
                    <a:pt x="70" y="268"/>
                    <a:pt x="70" y="269"/>
                    <a:pt x="70" y="269"/>
                  </a:cubicBezTo>
                  <a:cubicBezTo>
                    <a:pt x="71" y="269"/>
                    <a:pt x="71" y="269"/>
                    <a:pt x="72" y="269"/>
                  </a:cubicBezTo>
                  <a:cubicBezTo>
                    <a:pt x="72" y="270"/>
                    <a:pt x="72" y="270"/>
                    <a:pt x="72" y="271"/>
                  </a:cubicBezTo>
                  <a:cubicBezTo>
                    <a:pt x="72" y="271"/>
                    <a:pt x="72" y="272"/>
                    <a:pt x="72" y="272"/>
                  </a:cubicBezTo>
                  <a:cubicBezTo>
                    <a:pt x="72" y="272"/>
                    <a:pt x="73" y="272"/>
                    <a:pt x="73" y="272"/>
                  </a:cubicBezTo>
                  <a:cubicBezTo>
                    <a:pt x="73" y="273"/>
                    <a:pt x="73" y="274"/>
                    <a:pt x="73" y="274"/>
                  </a:cubicBezTo>
                  <a:cubicBezTo>
                    <a:pt x="73" y="275"/>
                    <a:pt x="73" y="275"/>
                    <a:pt x="73" y="276"/>
                  </a:cubicBezTo>
                  <a:cubicBezTo>
                    <a:pt x="73" y="276"/>
                    <a:pt x="73" y="277"/>
                    <a:pt x="73" y="277"/>
                  </a:cubicBezTo>
                  <a:cubicBezTo>
                    <a:pt x="73" y="278"/>
                    <a:pt x="73" y="278"/>
                    <a:pt x="73" y="279"/>
                  </a:cubicBezTo>
                  <a:cubicBezTo>
                    <a:pt x="73" y="280"/>
                    <a:pt x="73" y="280"/>
                    <a:pt x="73" y="281"/>
                  </a:cubicBezTo>
                  <a:cubicBezTo>
                    <a:pt x="74" y="281"/>
                    <a:pt x="74" y="281"/>
                    <a:pt x="75" y="281"/>
                  </a:cubicBezTo>
                  <a:cubicBezTo>
                    <a:pt x="75" y="281"/>
                    <a:pt x="75" y="282"/>
                    <a:pt x="75" y="282"/>
                  </a:cubicBezTo>
                  <a:cubicBezTo>
                    <a:pt x="75" y="283"/>
                    <a:pt x="75" y="283"/>
                    <a:pt x="75" y="284"/>
                  </a:cubicBezTo>
                  <a:cubicBezTo>
                    <a:pt x="75" y="284"/>
                    <a:pt x="75" y="285"/>
                    <a:pt x="75" y="285"/>
                  </a:cubicBezTo>
                  <a:cubicBezTo>
                    <a:pt x="74" y="285"/>
                    <a:pt x="74" y="285"/>
                    <a:pt x="73" y="285"/>
                  </a:cubicBezTo>
                  <a:cubicBezTo>
                    <a:pt x="73" y="286"/>
                    <a:pt x="73" y="286"/>
                    <a:pt x="73" y="287"/>
                  </a:cubicBezTo>
                  <a:cubicBezTo>
                    <a:pt x="73" y="287"/>
                    <a:pt x="72" y="287"/>
                    <a:pt x="72" y="287"/>
                  </a:cubicBezTo>
                  <a:cubicBezTo>
                    <a:pt x="72" y="287"/>
                    <a:pt x="72" y="288"/>
                    <a:pt x="72" y="289"/>
                  </a:cubicBezTo>
                  <a:cubicBezTo>
                    <a:pt x="72" y="289"/>
                    <a:pt x="72" y="290"/>
                    <a:pt x="72" y="290"/>
                  </a:cubicBezTo>
                  <a:cubicBezTo>
                    <a:pt x="71" y="290"/>
                    <a:pt x="71" y="290"/>
                    <a:pt x="70" y="290"/>
                  </a:cubicBezTo>
                  <a:cubicBezTo>
                    <a:pt x="70" y="291"/>
                    <a:pt x="70" y="291"/>
                    <a:pt x="70" y="292"/>
                  </a:cubicBezTo>
                  <a:cubicBezTo>
                    <a:pt x="70" y="292"/>
                    <a:pt x="70" y="293"/>
                    <a:pt x="70" y="294"/>
                  </a:cubicBezTo>
                  <a:cubicBezTo>
                    <a:pt x="70" y="294"/>
                    <a:pt x="70" y="295"/>
                    <a:pt x="70" y="295"/>
                  </a:cubicBezTo>
                  <a:cubicBezTo>
                    <a:pt x="70" y="296"/>
                    <a:pt x="70" y="296"/>
                    <a:pt x="70" y="297"/>
                  </a:cubicBezTo>
                  <a:cubicBezTo>
                    <a:pt x="70" y="297"/>
                    <a:pt x="70" y="298"/>
                    <a:pt x="70" y="298"/>
                  </a:cubicBezTo>
                  <a:cubicBezTo>
                    <a:pt x="70" y="299"/>
                    <a:pt x="70" y="299"/>
                    <a:pt x="70" y="300"/>
                  </a:cubicBezTo>
                  <a:cubicBezTo>
                    <a:pt x="70" y="300"/>
                    <a:pt x="70" y="301"/>
                    <a:pt x="70" y="301"/>
                  </a:cubicBezTo>
                  <a:cubicBezTo>
                    <a:pt x="70" y="302"/>
                    <a:pt x="70" y="303"/>
                    <a:pt x="70" y="303"/>
                  </a:cubicBezTo>
                  <a:cubicBezTo>
                    <a:pt x="70" y="304"/>
                    <a:pt x="70" y="304"/>
                    <a:pt x="70" y="305"/>
                  </a:cubicBezTo>
                  <a:cubicBezTo>
                    <a:pt x="71" y="305"/>
                    <a:pt x="71" y="305"/>
                    <a:pt x="72" y="305"/>
                  </a:cubicBezTo>
                  <a:cubicBezTo>
                    <a:pt x="72" y="305"/>
                    <a:pt x="72" y="306"/>
                    <a:pt x="72" y="306"/>
                  </a:cubicBezTo>
                  <a:cubicBezTo>
                    <a:pt x="72" y="306"/>
                    <a:pt x="73" y="306"/>
                    <a:pt x="73" y="306"/>
                  </a:cubicBezTo>
                  <a:cubicBezTo>
                    <a:pt x="73" y="307"/>
                    <a:pt x="73" y="307"/>
                    <a:pt x="73" y="308"/>
                  </a:cubicBezTo>
                  <a:cubicBezTo>
                    <a:pt x="73" y="309"/>
                    <a:pt x="73" y="309"/>
                    <a:pt x="73" y="310"/>
                  </a:cubicBezTo>
                  <a:cubicBezTo>
                    <a:pt x="74" y="310"/>
                    <a:pt x="74" y="310"/>
                    <a:pt x="75" y="310"/>
                  </a:cubicBezTo>
                  <a:cubicBezTo>
                    <a:pt x="75" y="310"/>
                    <a:pt x="75" y="311"/>
                    <a:pt x="75" y="311"/>
                  </a:cubicBezTo>
                  <a:cubicBezTo>
                    <a:pt x="75" y="312"/>
                    <a:pt x="75" y="312"/>
                    <a:pt x="75" y="313"/>
                  </a:cubicBezTo>
                  <a:cubicBezTo>
                    <a:pt x="75" y="313"/>
                    <a:pt x="75" y="314"/>
                    <a:pt x="75" y="314"/>
                  </a:cubicBezTo>
                  <a:cubicBezTo>
                    <a:pt x="75" y="315"/>
                    <a:pt x="75" y="315"/>
                    <a:pt x="75" y="316"/>
                  </a:cubicBezTo>
                  <a:cubicBezTo>
                    <a:pt x="75" y="317"/>
                    <a:pt x="75" y="317"/>
                    <a:pt x="75" y="318"/>
                  </a:cubicBezTo>
                  <a:cubicBezTo>
                    <a:pt x="75" y="318"/>
                    <a:pt x="76" y="318"/>
                    <a:pt x="76" y="318"/>
                  </a:cubicBezTo>
                  <a:cubicBezTo>
                    <a:pt x="76" y="318"/>
                    <a:pt x="76" y="319"/>
                    <a:pt x="76" y="319"/>
                  </a:cubicBezTo>
                  <a:cubicBezTo>
                    <a:pt x="76" y="320"/>
                    <a:pt x="76" y="320"/>
                    <a:pt x="76" y="321"/>
                  </a:cubicBezTo>
                  <a:cubicBezTo>
                    <a:pt x="76" y="321"/>
                    <a:pt x="76" y="322"/>
                    <a:pt x="76" y="323"/>
                  </a:cubicBezTo>
                  <a:cubicBezTo>
                    <a:pt x="76" y="323"/>
                    <a:pt x="76" y="324"/>
                    <a:pt x="76" y="324"/>
                  </a:cubicBezTo>
                  <a:cubicBezTo>
                    <a:pt x="76" y="325"/>
                    <a:pt x="76" y="325"/>
                    <a:pt x="76" y="326"/>
                  </a:cubicBezTo>
                  <a:cubicBezTo>
                    <a:pt x="77" y="326"/>
                    <a:pt x="77" y="326"/>
                    <a:pt x="78" y="326"/>
                  </a:cubicBezTo>
                  <a:cubicBezTo>
                    <a:pt x="78" y="326"/>
                    <a:pt x="78" y="327"/>
                    <a:pt x="78" y="327"/>
                  </a:cubicBezTo>
                  <a:cubicBezTo>
                    <a:pt x="78" y="328"/>
                    <a:pt x="78" y="328"/>
                    <a:pt x="78" y="329"/>
                  </a:cubicBezTo>
                  <a:cubicBezTo>
                    <a:pt x="79" y="329"/>
                    <a:pt x="79" y="329"/>
                    <a:pt x="80" y="329"/>
                  </a:cubicBezTo>
                  <a:cubicBezTo>
                    <a:pt x="80" y="329"/>
                    <a:pt x="80" y="330"/>
                    <a:pt x="80" y="330"/>
                  </a:cubicBezTo>
                  <a:cubicBezTo>
                    <a:pt x="80" y="331"/>
                    <a:pt x="80" y="332"/>
                    <a:pt x="80" y="332"/>
                  </a:cubicBezTo>
                  <a:cubicBezTo>
                    <a:pt x="80" y="332"/>
                    <a:pt x="81" y="332"/>
                    <a:pt x="81" y="332"/>
                  </a:cubicBezTo>
                  <a:cubicBezTo>
                    <a:pt x="81" y="333"/>
                    <a:pt x="81" y="333"/>
                    <a:pt x="81" y="334"/>
                  </a:cubicBezTo>
                  <a:cubicBezTo>
                    <a:pt x="81" y="334"/>
                    <a:pt x="81" y="335"/>
                    <a:pt x="81" y="335"/>
                  </a:cubicBezTo>
                  <a:cubicBezTo>
                    <a:pt x="82" y="335"/>
                    <a:pt x="82" y="335"/>
                    <a:pt x="83" y="335"/>
                  </a:cubicBezTo>
                  <a:cubicBezTo>
                    <a:pt x="83" y="336"/>
                    <a:pt x="83" y="336"/>
                    <a:pt x="83" y="337"/>
                  </a:cubicBezTo>
                  <a:cubicBezTo>
                    <a:pt x="83" y="338"/>
                    <a:pt x="83" y="338"/>
                    <a:pt x="83" y="339"/>
                  </a:cubicBezTo>
                  <a:cubicBezTo>
                    <a:pt x="83" y="339"/>
                    <a:pt x="83" y="340"/>
                    <a:pt x="83" y="340"/>
                  </a:cubicBezTo>
                  <a:cubicBezTo>
                    <a:pt x="83" y="341"/>
                    <a:pt x="83" y="341"/>
                    <a:pt x="83" y="342"/>
                  </a:cubicBezTo>
                  <a:cubicBezTo>
                    <a:pt x="83" y="342"/>
                    <a:pt x="83" y="343"/>
                    <a:pt x="83" y="343"/>
                  </a:cubicBezTo>
                  <a:cubicBezTo>
                    <a:pt x="83" y="343"/>
                    <a:pt x="84" y="343"/>
                    <a:pt x="84" y="343"/>
                  </a:cubicBezTo>
                  <a:cubicBezTo>
                    <a:pt x="84" y="344"/>
                    <a:pt x="84" y="344"/>
                    <a:pt x="84" y="345"/>
                  </a:cubicBezTo>
                  <a:cubicBezTo>
                    <a:pt x="85" y="345"/>
                    <a:pt x="85" y="345"/>
                    <a:pt x="86" y="345"/>
                  </a:cubicBezTo>
                  <a:cubicBezTo>
                    <a:pt x="86" y="346"/>
                    <a:pt x="86" y="346"/>
                    <a:pt x="86" y="347"/>
                  </a:cubicBezTo>
                  <a:cubicBezTo>
                    <a:pt x="86" y="347"/>
                    <a:pt x="87" y="347"/>
                    <a:pt x="87" y="347"/>
                  </a:cubicBezTo>
                  <a:cubicBezTo>
                    <a:pt x="88" y="347"/>
                    <a:pt x="88" y="347"/>
                    <a:pt x="89" y="347"/>
                  </a:cubicBezTo>
                  <a:cubicBezTo>
                    <a:pt x="89" y="347"/>
                    <a:pt x="90" y="347"/>
                    <a:pt x="90" y="347"/>
                  </a:cubicBezTo>
                  <a:cubicBezTo>
                    <a:pt x="90" y="346"/>
                    <a:pt x="90" y="346"/>
                    <a:pt x="90" y="345"/>
                  </a:cubicBezTo>
                  <a:cubicBezTo>
                    <a:pt x="91" y="345"/>
                    <a:pt x="92" y="345"/>
                    <a:pt x="92" y="345"/>
                  </a:cubicBezTo>
                  <a:cubicBezTo>
                    <a:pt x="93" y="345"/>
                    <a:pt x="93" y="345"/>
                    <a:pt x="94" y="345"/>
                  </a:cubicBezTo>
                  <a:cubicBezTo>
                    <a:pt x="94" y="345"/>
                    <a:pt x="95" y="345"/>
                    <a:pt x="95" y="345"/>
                  </a:cubicBezTo>
                  <a:cubicBezTo>
                    <a:pt x="96" y="345"/>
                    <a:pt x="96" y="345"/>
                    <a:pt x="97" y="345"/>
                  </a:cubicBezTo>
                  <a:cubicBezTo>
                    <a:pt x="97" y="345"/>
                    <a:pt x="98" y="345"/>
                    <a:pt x="98" y="345"/>
                  </a:cubicBezTo>
                  <a:cubicBezTo>
                    <a:pt x="99" y="345"/>
                    <a:pt x="99" y="345"/>
                    <a:pt x="100" y="345"/>
                  </a:cubicBezTo>
                  <a:cubicBezTo>
                    <a:pt x="100" y="345"/>
                    <a:pt x="101" y="345"/>
                    <a:pt x="102" y="345"/>
                  </a:cubicBezTo>
                  <a:cubicBezTo>
                    <a:pt x="102" y="344"/>
                    <a:pt x="102" y="344"/>
                    <a:pt x="102" y="343"/>
                  </a:cubicBezTo>
                  <a:cubicBezTo>
                    <a:pt x="102" y="343"/>
                    <a:pt x="103" y="343"/>
                    <a:pt x="103" y="343"/>
                  </a:cubicBezTo>
                  <a:cubicBezTo>
                    <a:pt x="104" y="343"/>
                    <a:pt x="104" y="343"/>
                    <a:pt x="105" y="343"/>
                  </a:cubicBezTo>
                  <a:cubicBezTo>
                    <a:pt x="105" y="343"/>
                    <a:pt x="105" y="342"/>
                    <a:pt x="105" y="342"/>
                  </a:cubicBezTo>
                  <a:cubicBezTo>
                    <a:pt x="105" y="342"/>
                    <a:pt x="106" y="342"/>
                    <a:pt x="106" y="342"/>
                  </a:cubicBezTo>
                  <a:cubicBezTo>
                    <a:pt x="107" y="342"/>
                    <a:pt x="107" y="342"/>
                    <a:pt x="108" y="342"/>
                  </a:cubicBezTo>
                  <a:cubicBezTo>
                    <a:pt x="108" y="341"/>
                    <a:pt x="108" y="341"/>
                    <a:pt x="108" y="340"/>
                  </a:cubicBezTo>
                  <a:cubicBezTo>
                    <a:pt x="108" y="340"/>
                    <a:pt x="108" y="339"/>
                    <a:pt x="108" y="339"/>
                  </a:cubicBezTo>
                  <a:cubicBezTo>
                    <a:pt x="108" y="339"/>
                    <a:pt x="109" y="339"/>
                    <a:pt x="109" y="339"/>
                  </a:cubicBezTo>
                  <a:cubicBezTo>
                    <a:pt x="109" y="338"/>
                    <a:pt x="109" y="338"/>
                    <a:pt x="109" y="337"/>
                  </a:cubicBezTo>
                  <a:cubicBezTo>
                    <a:pt x="110" y="337"/>
                    <a:pt x="110" y="337"/>
                    <a:pt x="111" y="337"/>
                  </a:cubicBezTo>
                  <a:cubicBezTo>
                    <a:pt x="111" y="337"/>
                    <a:pt x="112" y="337"/>
                    <a:pt x="112" y="337"/>
                  </a:cubicBezTo>
                  <a:cubicBezTo>
                    <a:pt x="112" y="336"/>
                    <a:pt x="112" y="336"/>
                    <a:pt x="112" y="335"/>
                  </a:cubicBezTo>
                  <a:cubicBezTo>
                    <a:pt x="113" y="335"/>
                    <a:pt x="113" y="335"/>
                    <a:pt x="114" y="335"/>
                  </a:cubicBezTo>
                  <a:cubicBezTo>
                    <a:pt x="114" y="335"/>
                    <a:pt x="114" y="334"/>
                    <a:pt x="114" y="334"/>
                  </a:cubicBezTo>
                  <a:cubicBezTo>
                    <a:pt x="114" y="333"/>
                    <a:pt x="114" y="333"/>
                    <a:pt x="114" y="332"/>
                  </a:cubicBezTo>
                  <a:cubicBezTo>
                    <a:pt x="114" y="332"/>
                    <a:pt x="115" y="332"/>
                    <a:pt x="116" y="332"/>
                  </a:cubicBezTo>
                  <a:cubicBezTo>
                    <a:pt x="116" y="332"/>
                    <a:pt x="116" y="331"/>
                    <a:pt x="116" y="330"/>
                  </a:cubicBezTo>
                  <a:cubicBezTo>
                    <a:pt x="116" y="330"/>
                    <a:pt x="117" y="330"/>
                    <a:pt x="117" y="330"/>
                  </a:cubicBezTo>
                  <a:cubicBezTo>
                    <a:pt x="117" y="330"/>
                    <a:pt x="117" y="329"/>
                    <a:pt x="117" y="329"/>
                  </a:cubicBezTo>
                  <a:cubicBezTo>
                    <a:pt x="118" y="329"/>
                    <a:pt x="118" y="329"/>
                    <a:pt x="119" y="329"/>
                  </a:cubicBezTo>
                  <a:cubicBezTo>
                    <a:pt x="119" y="328"/>
                    <a:pt x="119" y="328"/>
                    <a:pt x="119" y="327"/>
                  </a:cubicBezTo>
                  <a:cubicBezTo>
                    <a:pt x="119" y="327"/>
                    <a:pt x="119" y="326"/>
                    <a:pt x="119" y="326"/>
                  </a:cubicBezTo>
                  <a:cubicBezTo>
                    <a:pt x="119" y="326"/>
                    <a:pt x="120" y="326"/>
                    <a:pt x="120" y="326"/>
                  </a:cubicBezTo>
                  <a:cubicBezTo>
                    <a:pt x="120" y="325"/>
                    <a:pt x="120" y="325"/>
                    <a:pt x="120" y="324"/>
                  </a:cubicBezTo>
                  <a:cubicBezTo>
                    <a:pt x="120" y="324"/>
                    <a:pt x="120" y="323"/>
                    <a:pt x="120" y="323"/>
                  </a:cubicBezTo>
                  <a:cubicBezTo>
                    <a:pt x="120" y="322"/>
                    <a:pt x="120" y="321"/>
                    <a:pt x="120" y="321"/>
                  </a:cubicBezTo>
                  <a:cubicBezTo>
                    <a:pt x="121" y="321"/>
                    <a:pt x="121" y="321"/>
                    <a:pt x="122" y="321"/>
                  </a:cubicBezTo>
                  <a:cubicBezTo>
                    <a:pt x="122" y="321"/>
                    <a:pt x="123" y="321"/>
                    <a:pt x="123" y="321"/>
                  </a:cubicBezTo>
                  <a:cubicBezTo>
                    <a:pt x="123" y="320"/>
                    <a:pt x="123" y="320"/>
                    <a:pt x="123" y="319"/>
                  </a:cubicBezTo>
                  <a:cubicBezTo>
                    <a:pt x="124" y="319"/>
                    <a:pt x="124" y="319"/>
                    <a:pt x="125" y="319"/>
                  </a:cubicBezTo>
                  <a:cubicBezTo>
                    <a:pt x="125" y="319"/>
                    <a:pt x="125" y="318"/>
                    <a:pt x="125" y="318"/>
                  </a:cubicBezTo>
                  <a:cubicBezTo>
                    <a:pt x="125" y="318"/>
                    <a:pt x="126" y="318"/>
                    <a:pt x="126" y="318"/>
                  </a:cubicBezTo>
                  <a:cubicBezTo>
                    <a:pt x="126" y="317"/>
                    <a:pt x="126" y="317"/>
                    <a:pt x="126" y="316"/>
                  </a:cubicBezTo>
                  <a:cubicBezTo>
                    <a:pt x="126" y="315"/>
                    <a:pt x="126" y="315"/>
                    <a:pt x="126" y="314"/>
                  </a:cubicBezTo>
                  <a:cubicBezTo>
                    <a:pt x="126" y="314"/>
                    <a:pt x="126" y="313"/>
                    <a:pt x="126" y="313"/>
                  </a:cubicBezTo>
                  <a:cubicBezTo>
                    <a:pt x="126" y="312"/>
                    <a:pt x="126" y="312"/>
                    <a:pt x="126" y="311"/>
                  </a:cubicBezTo>
                  <a:cubicBezTo>
                    <a:pt x="126" y="311"/>
                    <a:pt x="126" y="310"/>
                    <a:pt x="126" y="310"/>
                  </a:cubicBezTo>
                  <a:cubicBezTo>
                    <a:pt x="126" y="309"/>
                    <a:pt x="126" y="309"/>
                    <a:pt x="126" y="308"/>
                  </a:cubicBezTo>
                  <a:cubicBezTo>
                    <a:pt x="126" y="308"/>
                    <a:pt x="125" y="308"/>
                    <a:pt x="125" y="308"/>
                  </a:cubicBezTo>
                  <a:cubicBezTo>
                    <a:pt x="125" y="307"/>
                    <a:pt x="125" y="307"/>
                    <a:pt x="125" y="306"/>
                  </a:cubicBezTo>
                  <a:cubicBezTo>
                    <a:pt x="125" y="306"/>
                    <a:pt x="126" y="306"/>
                    <a:pt x="126" y="306"/>
                  </a:cubicBezTo>
                  <a:cubicBezTo>
                    <a:pt x="126" y="306"/>
                    <a:pt x="126" y="305"/>
                    <a:pt x="126" y="305"/>
                  </a:cubicBezTo>
                  <a:cubicBezTo>
                    <a:pt x="127" y="305"/>
                    <a:pt x="128" y="305"/>
                    <a:pt x="128" y="305"/>
                  </a:cubicBezTo>
                  <a:cubicBezTo>
                    <a:pt x="128" y="304"/>
                    <a:pt x="128" y="304"/>
                    <a:pt x="128" y="303"/>
                  </a:cubicBezTo>
                  <a:cubicBezTo>
                    <a:pt x="129" y="303"/>
                    <a:pt x="129" y="303"/>
                    <a:pt x="130" y="303"/>
                  </a:cubicBezTo>
                  <a:cubicBezTo>
                    <a:pt x="130" y="303"/>
                    <a:pt x="130" y="302"/>
                    <a:pt x="130" y="301"/>
                  </a:cubicBezTo>
                  <a:cubicBezTo>
                    <a:pt x="130" y="301"/>
                    <a:pt x="131" y="301"/>
                    <a:pt x="131" y="301"/>
                  </a:cubicBezTo>
                  <a:cubicBezTo>
                    <a:pt x="131" y="301"/>
                    <a:pt x="131" y="300"/>
                    <a:pt x="131" y="300"/>
                  </a:cubicBezTo>
                  <a:cubicBezTo>
                    <a:pt x="132" y="300"/>
                    <a:pt x="132" y="300"/>
                    <a:pt x="133" y="300"/>
                  </a:cubicBezTo>
                  <a:cubicBezTo>
                    <a:pt x="133" y="300"/>
                    <a:pt x="134" y="300"/>
                    <a:pt x="134" y="300"/>
                  </a:cubicBezTo>
                  <a:cubicBezTo>
                    <a:pt x="134" y="299"/>
                    <a:pt x="134" y="299"/>
                    <a:pt x="134" y="298"/>
                  </a:cubicBezTo>
                  <a:cubicBezTo>
                    <a:pt x="135" y="298"/>
                    <a:pt x="135" y="298"/>
                    <a:pt x="136" y="298"/>
                  </a:cubicBezTo>
                  <a:cubicBezTo>
                    <a:pt x="136" y="298"/>
                    <a:pt x="137" y="298"/>
                    <a:pt x="137" y="298"/>
                  </a:cubicBezTo>
                  <a:cubicBezTo>
                    <a:pt x="137" y="298"/>
                    <a:pt x="137" y="297"/>
                    <a:pt x="137" y="297"/>
                  </a:cubicBezTo>
                  <a:cubicBezTo>
                    <a:pt x="138" y="297"/>
                    <a:pt x="139" y="297"/>
                    <a:pt x="139" y="297"/>
                  </a:cubicBezTo>
                  <a:cubicBezTo>
                    <a:pt x="139" y="296"/>
                    <a:pt x="139" y="296"/>
                    <a:pt x="139" y="295"/>
                  </a:cubicBezTo>
                  <a:cubicBezTo>
                    <a:pt x="140" y="295"/>
                    <a:pt x="140" y="295"/>
                    <a:pt x="141" y="295"/>
                  </a:cubicBezTo>
                  <a:cubicBezTo>
                    <a:pt x="141" y="295"/>
                    <a:pt x="141" y="294"/>
                    <a:pt x="141" y="294"/>
                  </a:cubicBezTo>
                  <a:cubicBezTo>
                    <a:pt x="140" y="294"/>
                    <a:pt x="140" y="294"/>
                    <a:pt x="139" y="294"/>
                  </a:cubicBezTo>
                  <a:cubicBezTo>
                    <a:pt x="139" y="293"/>
                    <a:pt x="139" y="292"/>
                    <a:pt x="139" y="292"/>
                  </a:cubicBezTo>
                  <a:cubicBezTo>
                    <a:pt x="139" y="291"/>
                    <a:pt x="139" y="291"/>
                    <a:pt x="139" y="290"/>
                  </a:cubicBezTo>
                  <a:cubicBezTo>
                    <a:pt x="140" y="290"/>
                    <a:pt x="140" y="290"/>
                    <a:pt x="141" y="290"/>
                  </a:cubicBezTo>
                  <a:cubicBezTo>
                    <a:pt x="141" y="290"/>
                    <a:pt x="141" y="289"/>
                    <a:pt x="141" y="289"/>
                  </a:cubicBezTo>
                  <a:cubicBezTo>
                    <a:pt x="141" y="288"/>
                    <a:pt x="141" y="287"/>
                    <a:pt x="141" y="287"/>
                  </a:cubicBezTo>
                  <a:cubicBezTo>
                    <a:pt x="141" y="286"/>
                    <a:pt x="141" y="286"/>
                    <a:pt x="141" y="285"/>
                  </a:cubicBezTo>
                  <a:cubicBezTo>
                    <a:pt x="141" y="285"/>
                    <a:pt x="141" y="284"/>
                    <a:pt x="141" y="284"/>
                  </a:cubicBezTo>
                  <a:cubicBezTo>
                    <a:pt x="141" y="283"/>
                    <a:pt x="141" y="283"/>
                    <a:pt x="141" y="282"/>
                  </a:cubicBezTo>
                  <a:cubicBezTo>
                    <a:pt x="141" y="282"/>
                    <a:pt x="141" y="281"/>
                    <a:pt x="141" y="281"/>
                  </a:cubicBezTo>
                  <a:cubicBezTo>
                    <a:pt x="140" y="281"/>
                    <a:pt x="140" y="281"/>
                    <a:pt x="139" y="281"/>
                  </a:cubicBezTo>
                  <a:cubicBezTo>
                    <a:pt x="139" y="280"/>
                    <a:pt x="139" y="280"/>
                    <a:pt x="139" y="279"/>
                  </a:cubicBezTo>
                  <a:cubicBezTo>
                    <a:pt x="139" y="279"/>
                    <a:pt x="138" y="279"/>
                    <a:pt x="137" y="279"/>
                  </a:cubicBezTo>
                  <a:cubicBezTo>
                    <a:pt x="137" y="278"/>
                    <a:pt x="137" y="278"/>
                    <a:pt x="137" y="277"/>
                  </a:cubicBezTo>
                  <a:cubicBezTo>
                    <a:pt x="137" y="277"/>
                    <a:pt x="137" y="276"/>
                    <a:pt x="137" y="276"/>
                  </a:cubicBezTo>
                  <a:cubicBezTo>
                    <a:pt x="137" y="275"/>
                    <a:pt x="137" y="275"/>
                    <a:pt x="137" y="274"/>
                  </a:cubicBezTo>
                  <a:cubicBezTo>
                    <a:pt x="137" y="274"/>
                    <a:pt x="137" y="273"/>
                    <a:pt x="137" y="272"/>
                  </a:cubicBezTo>
                  <a:cubicBezTo>
                    <a:pt x="137" y="272"/>
                    <a:pt x="137" y="271"/>
                    <a:pt x="137" y="271"/>
                  </a:cubicBezTo>
                  <a:cubicBezTo>
                    <a:pt x="138" y="271"/>
                    <a:pt x="139" y="271"/>
                    <a:pt x="139" y="271"/>
                  </a:cubicBezTo>
                  <a:cubicBezTo>
                    <a:pt x="139" y="270"/>
                    <a:pt x="139" y="270"/>
                    <a:pt x="139" y="269"/>
                  </a:cubicBezTo>
                  <a:cubicBezTo>
                    <a:pt x="139" y="269"/>
                    <a:pt x="139" y="268"/>
                    <a:pt x="139" y="268"/>
                  </a:cubicBezTo>
                  <a:cubicBezTo>
                    <a:pt x="139" y="268"/>
                    <a:pt x="138" y="268"/>
                    <a:pt x="137" y="268"/>
                  </a:cubicBezTo>
                  <a:cubicBezTo>
                    <a:pt x="137" y="267"/>
                    <a:pt x="137" y="267"/>
                    <a:pt x="137" y="266"/>
                  </a:cubicBezTo>
                  <a:cubicBezTo>
                    <a:pt x="138" y="266"/>
                    <a:pt x="139" y="266"/>
                    <a:pt x="139" y="266"/>
                  </a:cubicBezTo>
                  <a:cubicBezTo>
                    <a:pt x="139" y="265"/>
                    <a:pt x="139" y="265"/>
                    <a:pt x="139" y="264"/>
                  </a:cubicBezTo>
                  <a:cubicBezTo>
                    <a:pt x="139" y="264"/>
                    <a:pt x="139" y="263"/>
                    <a:pt x="139" y="263"/>
                  </a:cubicBezTo>
                  <a:cubicBezTo>
                    <a:pt x="140" y="263"/>
                    <a:pt x="140" y="263"/>
                    <a:pt x="141" y="263"/>
                  </a:cubicBezTo>
                  <a:cubicBezTo>
                    <a:pt x="141" y="262"/>
                    <a:pt x="141" y="262"/>
                    <a:pt x="141" y="261"/>
                  </a:cubicBezTo>
                  <a:cubicBezTo>
                    <a:pt x="141" y="261"/>
                    <a:pt x="142" y="261"/>
                    <a:pt x="142" y="261"/>
                  </a:cubicBezTo>
                  <a:cubicBezTo>
                    <a:pt x="142" y="261"/>
                    <a:pt x="142" y="260"/>
                    <a:pt x="142" y="260"/>
                  </a:cubicBezTo>
                  <a:cubicBezTo>
                    <a:pt x="143" y="260"/>
                    <a:pt x="143" y="260"/>
                    <a:pt x="144" y="260"/>
                  </a:cubicBezTo>
                  <a:cubicBezTo>
                    <a:pt x="144" y="259"/>
                    <a:pt x="144" y="258"/>
                    <a:pt x="144" y="258"/>
                  </a:cubicBezTo>
                  <a:cubicBezTo>
                    <a:pt x="144" y="258"/>
                    <a:pt x="145" y="258"/>
                    <a:pt x="145" y="258"/>
                  </a:cubicBezTo>
                  <a:cubicBezTo>
                    <a:pt x="145" y="257"/>
                    <a:pt x="145" y="257"/>
                    <a:pt x="145" y="256"/>
                  </a:cubicBezTo>
                  <a:cubicBezTo>
                    <a:pt x="145" y="256"/>
                    <a:pt x="145" y="255"/>
                    <a:pt x="145" y="255"/>
                  </a:cubicBezTo>
                  <a:cubicBezTo>
                    <a:pt x="146" y="255"/>
                    <a:pt x="146" y="255"/>
                    <a:pt x="147" y="255"/>
                  </a:cubicBezTo>
                  <a:cubicBezTo>
                    <a:pt x="147" y="254"/>
                    <a:pt x="147" y="254"/>
                    <a:pt x="147" y="253"/>
                  </a:cubicBezTo>
                  <a:cubicBezTo>
                    <a:pt x="147" y="253"/>
                    <a:pt x="148" y="253"/>
                    <a:pt x="148" y="253"/>
                  </a:cubicBezTo>
                  <a:cubicBezTo>
                    <a:pt x="149" y="253"/>
                    <a:pt x="149" y="253"/>
                    <a:pt x="150" y="253"/>
                  </a:cubicBezTo>
                  <a:cubicBezTo>
                    <a:pt x="150" y="253"/>
                    <a:pt x="150" y="252"/>
                    <a:pt x="150" y="251"/>
                  </a:cubicBezTo>
                  <a:cubicBezTo>
                    <a:pt x="150" y="251"/>
                    <a:pt x="151" y="251"/>
                    <a:pt x="151" y="251"/>
                  </a:cubicBezTo>
                  <a:cubicBezTo>
                    <a:pt x="151" y="251"/>
                    <a:pt x="151" y="250"/>
                    <a:pt x="151" y="250"/>
                  </a:cubicBezTo>
                  <a:cubicBezTo>
                    <a:pt x="152" y="250"/>
                    <a:pt x="153" y="250"/>
                    <a:pt x="153" y="250"/>
                  </a:cubicBezTo>
                  <a:cubicBezTo>
                    <a:pt x="153" y="249"/>
                    <a:pt x="153" y="249"/>
                    <a:pt x="153" y="248"/>
                  </a:cubicBezTo>
                  <a:cubicBezTo>
                    <a:pt x="154" y="248"/>
                    <a:pt x="154" y="248"/>
                    <a:pt x="155" y="248"/>
                  </a:cubicBezTo>
                  <a:cubicBezTo>
                    <a:pt x="155" y="248"/>
                    <a:pt x="155" y="247"/>
                    <a:pt x="155" y="247"/>
                  </a:cubicBezTo>
                  <a:cubicBezTo>
                    <a:pt x="155" y="247"/>
                    <a:pt x="156" y="247"/>
                    <a:pt x="156" y="247"/>
                  </a:cubicBezTo>
                  <a:cubicBezTo>
                    <a:pt x="156" y="246"/>
                    <a:pt x="156" y="246"/>
                    <a:pt x="156" y="245"/>
                  </a:cubicBezTo>
                  <a:cubicBezTo>
                    <a:pt x="157" y="245"/>
                    <a:pt x="157" y="245"/>
                    <a:pt x="158" y="245"/>
                  </a:cubicBezTo>
                  <a:cubicBezTo>
                    <a:pt x="158" y="245"/>
                    <a:pt x="158" y="244"/>
                    <a:pt x="158" y="243"/>
                  </a:cubicBezTo>
                  <a:cubicBezTo>
                    <a:pt x="158" y="243"/>
                    <a:pt x="158" y="242"/>
                    <a:pt x="158" y="242"/>
                  </a:cubicBezTo>
                  <a:cubicBezTo>
                    <a:pt x="158" y="242"/>
                    <a:pt x="159" y="242"/>
                    <a:pt x="159" y="242"/>
                  </a:cubicBezTo>
                  <a:cubicBezTo>
                    <a:pt x="159" y="241"/>
                    <a:pt x="159" y="241"/>
                    <a:pt x="159" y="240"/>
                  </a:cubicBezTo>
                  <a:cubicBezTo>
                    <a:pt x="160" y="240"/>
                    <a:pt x="160" y="240"/>
                    <a:pt x="161" y="240"/>
                  </a:cubicBezTo>
                  <a:cubicBezTo>
                    <a:pt x="161" y="240"/>
                    <a:pt x="161" y="239"/>
                    <a:pt x="161" y="239"/>
                  </a:cubicBezTo>
                  <a:cubicBezTo>
                    <a:pt x="161" y="238"/>
                    <a:pt x="161" y="237"/>
                    <a:pt x="161" y="237"/>
                  </a:cubicBezTo>
                  <a:cubicBezTo>
                    <a:pt x="161" y="237"/>
                    <a:pt x="162" y="237"/>
                    <a:pt x="163" y="237"/>
                  </a:cubicBezTo>
                  <a:cubicBezTo>
                    <a:pt x="163" y="236"/>
                    <a:pt x="163" y="236"/>
                    <a:pt x="163" y="235"/>
                  </a:cubicBezTo>
                  <a:cubicBezTo>
                    <a:pt x="163" y="235"/>
                    <a:pt x="163" y="234"/>
                    <a:pt x="163" y="234"/>
                  </a:cubicBezTo>
                  <a:cubicBezTo>
                    <a:pt x="163" y="233"/>
                    <a:pt x="163" y="233"/>
                    <a:pt x="163" y="232"/>
                  </a:cubicBezTo>
                  <a:cubicBezTo>
                    <a:pt x="163" y="232"/>
                    <a:pt x="164" y="232"/>
                    <a:pt x="164" y="232"/>
                  </a:cubicBezTo>
                  <a:cubicBezTo>
                    <a:pt x="164" y="232"/>
                    <a:pt x="164" y="231"/>
                    <a:pt x="164" y="231"/>
                  </a:cubicBezTo>
                  <a:cubicBezTo>
                    <a:pt x="164" y="230"/>
                    <a:pt x="164" y="229"/>
                    <a:pt x="164" y="229"/>
                  </a:cubicBezTo>
                  <a:cubicBezTo>
                    <a:pt x="164" y="228"/>
                    <a:pt x="164" y="228"/>
                    <a:pt x="164" y="227"/>
                  </a:cubicBezTo>
                  <a:cubicBezTo>
                    <a:pt x="165" y="227"/>
                    <a:pt x="165" y="227"/>
                    <a:pt x="166" y="227"/>
                  </a:cubicBezTo>
                  <a:cubicBezTo>
                    <a:pt x="166" y="227"/>
                    <a:pt x="166" y="226"/>
                    <a:pt x="166" y="226"/>
                  </a:cubicBezTo>
                  <a:cubicBezTo>
                    <a:pt x="166" y="225"/>
                    <a:pt x="166" y="225"/>
                    <a:pt x="166" y="224"/>
                  </a:cubicBezTo>
                  <a:cubicBezTo>
                    <a:pt x="165" y="224"/>
                    <a:pt x="165" y="224"/>
                    <a:pt x="164" y="224"/>
                  </a:cubicBezTo>
                  <a:cubicBezTo>
                    <a:pt x="164" y="224"/>
                    <a:pt x="164" y="223"/>
                    <a:pt x="164" y="222"/>
                  </a:cubicBezTo>
                  <a:cubicBezTo>
                    <a:pt x="164" y="222"/>
                    <a:pt x="163" y="222"/>
                    <a:pt x="163" y="222"/>
                  </a:cubicBezTo>
                  <a:cubicBezTo>
                    <a:pt x="163" y="223"/>
                    <a:pt x="163" y="224"/>
                    <a:pt x="163" y="224"/>
                  </a:cubicBezTo>
                  <a:cubicBezTo>
                    <a:pt x="162" y="224"/>
                    <a:pt x="161" y="224"/>
                    <a:pt x="161" y="224"/>
                  </a:cubicBezTo>
                  <a:cubicBezTo>
                    <a:pt x="160" y="224"/>
                    <a:pt x="160" y="224"/>
                    <a:pt x="159" y="224"/>
                  </a:cubicBezTo>
                  <a:cubicBezTo>
                    <a:pt x="159" y="224"/>
                    <a:pt x="158" y="224"/>
                    <a:pt x="158" y="224"/>
                  </a:cubicBezTo>
                  <a:cubicBezTo>
                    <a:pt x="158" y="225"/>
                    <a:pt x="158" y="225"/>
                    <a:pt x="158" y="226"/>
                  </a:cubicBezTo>
                  <a:cubicBezTo>
                    <a:pt x="157" y="226"/>
                    <a:pt x="157" y="226"/>
                    <a:pt x="156" y="226"/>
                  </a:cubicBezTo>
                  <a:cubicBezTo>
                    <a:pt x="156" y="226"/>
                    <a:pt x="155" y="226"/>
                    <a:pt x="155" y="226"/>
                  </a:cubicBezTo>
                  <a:cubicBezTo>
                    <a:pt x="154" y="226"/>
                    <a:pt x="154" y="226"/>
                    <a:pt x="153" y="226"/>
                  </a:cubicBezTo>
                  <a:cubicBezTo>
                    <a:pt x="153" y="226"/>
                    <a:pt x="152" y="226"/>
                    <a:pt x="151" y="226"/>
                  </a:cubicBezTo>
                  <a:cubicBezTo>
                    <a:pt x="151" y="226"/>
                    <a:pt x="151" y="227"/>
                    <a:pt x="151" y="227"/>
                  </a:cubicBezTo>
                  <a:cubicBezTo>
                    <a:pt x="151" y="227"/>
                    <a:pt x="150" y="227"/>
                    <a:pt x="150" y="227"/>
                  </a:cubicBezTo>
                  <a:cubicBezTo>
                    <a:pt x="149" y="227"/>
                    <a:pt x="149" y="227"/>
                    <a:pt x="148" y="227"/>
                  </a:cubicBezTo>
                  <a:cubicBezTo>
                    <a:pt x="148" y="227"/>
                    <a:pt x="147" y="227"/>
                    <a:pt x="147" y="227"/>
                  </a:cubicBezTo>
                  <a:cubicBezTo>
                    <a:pt x="147" y="227"/>
                    <a:pt x="147" y="226"/>
                    <a:pt x="147" y="226"/>
                  </a:cubicBezTo>
                  <a:cubicBezTo>
                    <a:pt x="146" y="226"/>
                    <a:pt x="146" y="226"/>
                    <a:pt x="145" y="226"/>
                  </a:cubicBezTo>
                  <a:cubicBezTo>
                    <a:pt x="145" y="225"/>
                    <a:pt x="145" y="225"/>
                    <a:pt x="145" y="224"/>
                  </a:cubicBezTo>
                  <a:cubicBezTo>
                    <a:pt x="146" y="224"/>
                    <a:pt x="146" y="224"/>
                    <a:pt x="147" y="224"/>
                  </a:cubicBezTo>
                  <a:cubicBezTo>
                    <a:pt x="147" y="224"/>
                    <a:pt x="147" y="223"/>
                    <a:pt x="147" y="222"/>
                  </a:cubicBezTo>
                  <a:cubicBezTo>
                    <a:pt x="147" y="222"/>
                    <a:pt x="148" y="222"/>
                    <a:pt x="148" y="222"/>
                  </a:cubicBezTo>
                  <a:cubicBezTo>
                    <a:pt x="149" y="222"/>
                    <a:pt x="149" y="222"/>
                    <a:pt x="150" y="222"/>
                  </a:cubicBezTo>
                  <a:cubicBezTo>
                    <a:pt x="150" y="222"/>
                    <a:pt x="151" y="222"/>
                    <a:pt x="151" y="222"/>
                  </a:cubicBezTo>
                  <a:cubicBezTo>
                    <a:pt x="151" y="222"/>
                    <a:pt x="151" y="221"/>
                    <a:pt x="151" y="221"/>
                  </a:cubicBezTo>
                  <a:cubicBezTo>
                    <a:pt x="152" y="221"/>
                    <a:pt x="153" y="221"/>
                    <a:pt x="153" y="221"/>
                  </a:cubicBezTo>
                  <a:cubicBezTo>
                    <a:pt x="154" y="221"/>
                    <a:pt x="154" y="221"/>
                    <a:pt x="155" y="221"/>
                  </a:cubicBezTo>
                  <a:cubicBezTo>
                    <a:pt x="155" y="220"/>
                    <a:pt x="155" y="220"/>
                    <a:pt x="155" y="219"/>
                  </a:cubicBezTo>
                  <a:cubicBezTo>
                    <a:pt x="155" y="219"/>
                    <a:pt x="156" y="219"/>
                    <a:pt x="156" y="219"/>
                  </a:cubicBezTo>
                  <a:cubicBezTo>
                    <a:pt x="157" y="219"/>
                    <a:pt x="157" y="219"/>
                    <a:pt x="158" y="219"/>
                  </a:cubicBezTo>
                  <a:cubicBezTo>
                    <a:pt x="158" y="219"/>
                    <a:pt x="159" y="219"/>
                    <a:pt x="159" y="219"/>
                  </a:cubicBezTo>
                  <a:cubicBezTo>
                    <a:pt x="159" y="219"/>
                    <a:pt x="159" y="218"/>
                    <a:pt x="159" y="218"/>
                  </a:cubicBezTo>
                  <a:cubicBezTo>
                    <a:pt x="160" y="218"/>
                    <a:pt x="160" y="218"/>
                    <a:pt x="161" y="218"/>
                  </a:cubicBezTo>
                  <a:cubicBezTo>
                    <a:pt x="161" y="217"/>
                    <a:pt x="161" y="217"/>
                    <a:pt x="161" y="216"/>
                  </a:cubicBezTo>
                  <a:cubicBezTo>
                    <a:pt x="161" y="216"/>
                    <a:pt x="162" y="216"/>
                    <a:pt x="163" y="216"/>
                  </a:cubicBezTo>
                  <a:cubicBezTo>
                    <a:pt x="163" y="216"/>
                    <a:pt x="164" y="216"/>
                    <a:pt x="164" y="216"/>
                  </a:cubicBezTo>
                  <a:cubicBezTo>
                    <a:pt x="165" y="216"/>
                    <a:pt x="165" y="216"/>
                    <a:pt x="166" y="216"/>
                  </a:cubicBezTo>
                  <a:cubicBezTo>
                    <a:pt x="166" y="216"/>
                    <a:pt x="166" y="215"/>
                    <a:pt x="166" y="214"/>
                  </a:cubicBezTo>
                  <a:cubicBezTo>
                    <a:pt x="166" y="214"/>
                    <a:pt x="167" y="214"/>
                    <a:pt x="167" y="214"/>
                  </a:cubicBezTo>
                  <a:cubicBezTo>
                    <a:pt x="167" y="214"/>
                    <a:pt x="167" y="213"/>
                    <a:pt x="167" y="213"/>
                  </a:cubicBezTo>
                  <a:cubicBezTo>
                    <a:pt x="168" y="213"/>
                    <a:pt x="168" y="213"/>
                    <a:pt x="169" y="213"/>
                  </a:cubicBezTo>
                  <a:cubicBezTo>
                    <a:pt x="169" y="212"/>
                    <a:pt x="169" y="212"/>
                    <a:pt x="169" y="211"/>
                  </a:cubicBezTo>
                  <a:cubicBezTo>
                    <a:pt x="169" y="211"/>
                    <a:pt x="170" y="211"/>
                    <a:pt x="170" y="211"/>
                  </a:cubicBezTo>
                  <a:cubicBezTo>
                    <a:pt x="171" y="211"/>
                    <a:pt x="171" y="211"/>
                    <a:pt x="172" y="211"/>
                  </a:cubicBezTo>
                  <a:cubicBezTo>
                    <a:pt x="172" y="211"/>
                    <a:pt x="173" y="211"/>
                    <a:pt x="173" y="211"/>
                  </a:cubicBezTo>
                  <a:cubicBezTo>
                    <a:pt x="173" y="211"/>
                    <a:pt x="173" y="210"/>
                    <a:pt x="173" y="210"/>
                  </a:cubicBezTo>
                  <a:cubicBezTo>
                    <a:pt x="174" y="210"/>
                    <a:pt x="174" y="210"/>
                    <a:pt x="175" y="210"/>
                  </a:cubicBezTo>
                  <a:cubicBezTo>
                    <a:pt x="175" y="209"/>
                    <a:pt x="175" y="208"/>
                    <a:pt x="175" y="208"/>
                  </a:cubicBezTo>
                  <a:cubicBezTo>
                    <a:pt x="176" y="208"/>
                    <a:pt x="176" y="208"/>
                    <a:pt x="177" y="208"/>
                  </a:cubicBezTo>
                  <a:cubicBezTo>
                    <a:pt x="177" y="207"/>
                    <a:pt x="177" y="207"/>
                    <a:pt x="177" y="206"/>
                  </a:cubicBezTo>
                  <a:cubicBezTo>
                    <a:pt x="177" y="206"/>
                    <a:pt x="178" y="206"/>
                    <a:pt x="178" y="206"/>
                  </a:cubicBezTo>
                  <a:cubicBezTo>
                    <a:pt x="178" y="206"/>
                    <a:pt x="178" y="205"/>
                    <a:pt x="178" y="205"/>
                  </a:cubicBezTo>
                  <a:cubicBezTo>
                    <a:pt x="179" y="205"/>
                    <a:pt x="179" y="205"/>
                    <a:pt x="180" y="205"/>
                  </a:cubicBezTo>
                  <a:cubicBezTo>
                    <a:pt x="180" y="204"/>
                    <a:pt x="180" y="204"/>
                    <a:pt x="180" y="203"/>
                  </a:cubicBezTo>
                  <a:cubicBezTo>
                    <a:pt x="180" y="203"/>
                    <a:pt x="180" y="202"/>
                    <a:pt x="180" y="202"/>
                  </a:cubicBezTo>
                  <a:cubicBezTo>
                    <a:pt x="180" y="202"/>
                    <a:pt x="181" y="202"/>
                    <a:pt x="181" y="202"/>
                  </a:cubicBezTo>
                  <a:cubicBezTo>
                    <a:pt x="181" y="201"/>
                    <a:pt x="181" y="200"/>
                    <a:pt x="181" y="200"/>
                  </a:cubicBezTo>
                  <a:cubicBezTo>
                    <a:pt x="181" y="199"/>
                    <a:pt x="181" y="199"/>
                    <a:pt x="181" y="198"/>
                  </a:cubicBezTo>
                  <a:cubicBezTo>
                    <a:pt x="182" y="198"/>
                    <a:pt x="182" y="198"/>
                    <a:pt x="183" y="198"/>
                  </a:cubicBezTo>
                  <a:cubicBezTo>
                    <a:pt x="183" y="198"/>
                    <a:pt x="183" y="197"/>
                    <a:pt x="183" y="197"/>
                  </a:cubicBezTo>
                  <a:cubicBezTo>
                    <a:pt x="183" y="196"/>
                    <a:pt x="183" y="196"/>
                    <a:pt x="183" y="195"/>
                  </a:cubicBezTo>
                  <a:cubicBezTo>
                    <a:pt x="183" y="194"/>
                    <a:pt x="183" y="194"/>
                    <a:pt x="183" y="193"/>
                  </a:cubicBezTo>
                  <a:cubicBezTo>
                    <a:pt x="182" y="193"/>
                    <a:pt x="182" y="193"/>
                    <a:pt x="181" y="193"/>
                  </a:cubicBezTo>
                  <a:cubicBezTo>
                    <a:pt x="181" y="193"/>
                    <a:pt x="181" y="192"/>
                    <a:pt x="181" y="192"/>
                  </a:cubicBezTo>
                  <a:cubicBezTo>
                    <a:pt x="181" y="192"/>
                    <a:pt x="180" y="192"/>
                    <a:pt x="180" y="192"/>
                  </a:cubicBezTo>
                  <a:cubicBezTo>
                    <a:pt x="180" y="191"/>
                    <a:pt x="180" y="191"/>
                    <a:pt x="180" y="190"/>
                  </a:cubicBezTo>
                  <a:cubicBezTo>
                    <a:pt x="179" y="190"/>
                    <a:pt x="179" y="190"/>
                    <a:pt x="178" y="190"/>
                  </a:cubicBezTo>
                  <a:cubicBezTo>
                    <a:pt x="178" y="190"/>
                    <a:pt x="177" y="190"/>
                    <a:pt x="177" y="190"/>
                  </a:cubicBezTo>
                  <a:cubicBezTo>
                    <a:pt x="176" y="190"/>
                    <a:pt x="176" y="190"/>
                    <a:pt x="175" y="190"/>
                  </a:cubicBezTo>
                  <a:cubicBezTo>
                    <a:pt x="175" y="190"/>
                    <a:pt x="175" y="189"/>
                    <a:pt x="175" y="189"/>
                  </a:cubicBezTo>
                  <a:cubicBezTo>
                    <a:pt x="175" y="188"/>
                    <a:pt x="175" y="188"/>
                    <a:pt x="175" y="187"/>
                  </a:cubicBezTo>
                  <a:cubicBezTo>
                    <a:pt x="175" y="186"/>
                    <a:pt x="175" y="186"/>
                    <a:pt x="175" y="185"/>
                  </a:cubicBezTo>
                  <a:cubicBezTo>
                    <a:pt x="176" y="185"/>
                    <a:pt x="176" y="185"/>
                    <a:pt x="177" y="185"/>
                  </a:cubicBezTo>
                  <a:cubicBezTo>
                    <a:pt x="177" y="186"/>
                    <a:pt x="177" y="186"/>
                    <a:pt x="177" y="187"/>
                  </a:cubicBezTo>
                  <a:cubicBezTo>
                    <a:pt x="177" y="187"/>
                    <a:pt x="178" y="187"/>
                    <a:pt x="178" y="187"/>
                  </a:cubicBezTo>
                  <a:cubicBezTo>
                    <a:pt x="179" y="187"/>
                    <a:pt x="179" y="187"/>
                    <a:pt x="180" y="187"/>
                  </a:cubicBezTo>
                  <a:cubicBezTo>
                    <a:pt x="180" y="187"/>
                    <a:pt x="181" y="187"/>
                    <a:pt x="181" y="187"/>
                  </a:cubicBezTo>
                  <a:cubicBezTo>
                    <a:pt x="182" y="187"/>
                    <a:pt x="182" y="187"/>
                    <a:pt x="183" y="187"/>
                  </a:cubicBezTo>
                  <a:cubicBezTo>
                    <a:pt x="183" y="187"/>
                    <a:pt x="184" y="187"/>
                    <a:pt x="184" y="187"/>
                  </a:cubicBezTo>
                  <a:cubicBezTo>
                    <a:pt x="185" y="187"/>
                    <a:pt x="185" y="187"/>
                    <a:pt x="186" y="187"/>
                  </a:cubicBezTo>
                  <a:cubicBezTo>
                    <a:pt x="187" y="187"/>
                    <a:pt x="187" y="187"/>
                    <a:pt x="188" y="187"/>
                  </a:cubicBezTo>
                  <a:cubicBezTo>
                    <a:pt x="188" y="187"/>
                    <a:pt x="189" y="187"/>
                    <a:pt x="189" y="187"/>
                  </a:cubicBezTo>
                  <a:cubicBezTo>
                    <a:pt x="190" y="187"/>
                    <a:pt x="190" y="187"/>
                    <a:pt x="191" y="187"/>
                  </a:cubicBezTo>
                  <a:cubicBezTo>
                    <a:pt x="191" y="187"/>
                    <a:pt x="192" y="187"/>
                    <a:pt x="192" y="187"/>
                  </a:cubicBezTo>
                  <a:cubicBezTo>
                    <a:pt x="193" y="187"/>
                    <a:pt x="193" y="187"/>
                    <a:pt x="194" y="187"/>
                  </a:cubicBezTo>
                  <a:cubicBezTo>
                    <a:pt x="194" y="186"/>
                    <a:pt x="194" y="186"/>
                    <a:pt x="194" y="185"/>
                  </a:cubicBezTo>
                  <a:cubicBezTo>
                    <a:pt x="194" y="185"/>
                    <a:pt x="195" y="185"/>
                    <a:pt x="195" y="185"/>
                  </a:cubicBezTo>
                  <a:cubicBezTo>
                    <a:pt x="195" y="186"/>
                    <a:pt x="195" y="186"/>
                    <a:pt x="195" y="187"/>
                  </a:cubicBezTo>
                  <a:cubicBezTo>
                    <a:pt x="196" y="187"/>
                    <a:pt x="196" y="187"/>
                    <a:pt x="197" y="187"/>
                  </a:cubicBezTo>
                  <a:cubicBezTo>
                    <a:pt x="197" y="188"/>
                    <a:pt x="197" y="188"/>
                    <a:pt x="197" y="189"/>
                  </a:cubicBezTo>
                  <a:cubicBezTo>
                    <a:pt x="197" y="189"/>
                    <a:pt x="198" y="189"/>
                    <a:pt x="198" y="189"/>
                  </a:cubicBezTo>
                  <a:cubicBezTo>
                    <a:pt x="199" y="189"/>
                    <a:pt x="200" y="189"/>
                    <a:pt x="200" y="189"/>
                  </a:cubicBezTo>
                  <a:cubicBezTo>
                    <a:pt x="200" y="189"/>
                    <a:pt x="200" y="190"/>
                    <a:pt x="200" y="190"/>
                  </a:cubicBezTo>
                  <a:cubicBezTo>
                    <a:pt x="201" y="190"/>
                    <a:pt x="201" y="190"/>
                    <a:pt x="202" y="190"/>
                  </a:cubicBezTo>
                  <a:cubicBezTo>
                    <a:pt x="202" y="191"/>
                    <a:pt x="202" y="191"/>
                    <a:pt x="202" y="192"/>
                  </a:cubicBezTo>
                  <a:cubicBezTo>
                    <a:pt x="202" y="192"/>
                    <a:pt x="203" y="192"/>
                    <a:pt x="203" y="192"/>
                  </a:cubicBezTo>
                  <a:cubicBezTo>
                    <a:pt x="204" y="192"/>
                    <a:pt x="204" y="192"/>
                    <a:pt x="205" y="192"/>
                  </a:cubicBezTo>
                  <a:cubicBezTo>
                    <a:pt x="205" y="192"/>
                    <a:pt x="205" y="193"/>
                    <a:pt x="205" y="193"/>
                  </a:cubicBezTo>
                  <a:cubicBezTo>
                    <a:pt x="205" y="194"/>
                    <a:pt x="205" y="194"/>
                    <a:pt x="205" y="195"/>
                  </a:cubicBezTo>
                  <a:cubicBezTo>
                    <a:pt x="205" y="196"/>
                    <a:pt x="205" y="196"/>
                    <a:pt x="205" y="197"/>
                  </a:cubicBezTo>
                  <a:cubicBezTo>
                    <a:pt x="205" y="197"/>
                    <a:pt x="206" y="197"/>
                    <a:pt x="206" y="197"/>
                  </a:cubicBezTo>
                  <a:cubicBezTo>
                    <a:pt x="206" y="197"/>
                    <a:pt x="206" y="198"/>
                    <a:pt x="206" y="198"/>
                  </a:cubicBezTo>
                  <a:cubicBezTo>
                    <a:pt x="207" y="198"/>
                    <a:pt x="207" y="198"/>
                    <a:pt x="208" y="198"/>
                  </a:cubicBezTo>
                  <a:cubicBezTo>
                    <a:pt x="208" y="198"/>
                    <a:pt x="209" y="198"/>
                    <a:pt x="209" y="198"/>
                  </a:cubicBezTo>
                  <a:cubicBezTo>
                    <a:pt x="210" y="198"/>
                    <a:pt x="211" y="198"/>
                    <a:pt x="211" y="198"/>
                  </a:cubicBezTo>
                  <a:cubicBezTo>
                    <a:pt x="211" y="198"/>
                    <a:pt x="212" y="198"/>
                    <a:pt x="213" y="198"/>
                  </a:cubicBezTo>
                  <a:cubicBezTo>
                    <a:pt x="213" y="198"/>
                    <a:pt x="214" y="198"/>
                    <a:pt x="214" y="198"/>
                  </a:cubicBezTo>
                  <a:cubicBezTo>
                    <a:pt x="214" y="199"/>
                    <a:pt x="214" y="199"/>
                    <a:pt x="214" y="200"/>
                  </a:cubicBezTo>
                  <a:cubicBezTo>
                    <a:pt x="214" y="200"/>
                    <a:pt x="213" y="200"/>
                    <a:pt x="213" y="200"/>
                  </a:cubicBezTo>
                  <a:cubicBezTo>
                    <a:pt x="213" y="200"/>
                    <a:pt x="213" y="201"/>
                    <a:pt x="213" y="202"/>
                  </a:cubicBezTo>
                  <a:cubicBezTo>
                    <a:pt x="213" y="202"/>
                    <a:pt x="213" y="203"/>
                    <a:pt x="213" y="203"/>
                  </a:cubicBezTo>
                  <a:cubicBezTo>
                    <a:pt x="213" y="203"/>
                    <a:pt x="214" y="203"/>
                    <a:pt x="214" y="203"/>
                  </a:cubicBezTo>
                  <a:cubicBezTo>
                    <a:pt x="214" y="204"/>
                    <a:pt x="214" y="204"/>
                    <a:pt x="214" y="205"/>
                  </a:cubicBezTo>
                  <a:cubicBezTo>
                    <a:pt x="214" y="205"/>
                    <a:pt x="214" y="206"/>
                    <a:pt x="214" y="206"/>
                  </a:cubicBezTo>
                  <a:cubicBezTo>
                    <a:pt x="215" y="206"/>
                    <a:pt x="215" y="206"/>
                    <a:pt x="216" y="206"/>
                  </a:cubicBezTo>
                  <a:cubicBezTo>
                    <a:pt x="216" y="207"/>
                    <a:pt x="216" y="207"/>
                    <a:pt x="216" y="208"/>
                  </a:cubicBezTo>
                  <a:cubicBezTo>
                    <a:pt x="216" y="208"/>
                    <a:pt x="216" y="209"/>
                    <a:pt x="216" y="210"/>
                  </a:cubicBezTo>
                  <a:cubicBezTo>
                    <a:pt x="216" y="210"/>
                    <a:pt x="216" y="211"/>
                    <a:pt x="216" y="211"/>
                  </a:cubicBezTo>
                  <a:cubicBezTo>
                    <a:pt x="216" y="211"/>
                    <a:pt x="217" y="211"/>
                    <a:pt x="217" y="211"/>
                  </a:cubicBezTo>
                  <a:cubicBezTo>
                    <a:pt x="217" y="212"/>
                    <a:pt x="217" y="212"/>
                    <a:pt x="217" y="213"/>
                  </a:cubicBezTo>
                  <a:cubicBezTo>
                    <a:pt x="217" y="213"/>
                    <a:pt x="217" y="214"/>
                    <a:pt x="217" y="214"/>
                  </a:cubicBezTo>
                  <a:cubicBezTo>
                    <a:pt x="218" y="214"/>
                    <a:pt x="218" y="214"/>
                    <a:pt x="219" y="214"/>
                  </a:cubicBezTo>
                  <a:cubicBezTo>
                    <a:pt x="219" y="215"/>
                    <a:pt x="219" y="216"/>
                    <a:pt x="219" y="216"/>
                  </a:cubicBezTo>
                  <a:cubicBezTo>
                    <a:pt x="219" y="216"/>
                    <a:pt x="220" y="216"/>
                    <a:pt x="220" y="216"/>
                  </a:cubicBezTo>
                  <a:cubicBezTo>
                    <a:pt x="220" y="217"/>
                    <a:pt x="220" y="217"/>
                    <a:pt x="220" y="218"/>
                  </a:cubicBezTo>
                  <a:cubicBezTo>
                    <a:pt x="220" y="218"/>
                    <a:pt x="220" y="219"/>
                    <a:pt x="220" y="219"/>
                  </a:cubicBezTo>
                  <a:cubicBezTo>
                    <a:pt x="220" y="220"/>
                    <a:pt x="220" y="220"/>
                    <a:pt x="220" y="221"/>
                  </a:cubicBezTo>
                  <a:cubicBezTo>
                    <a:pt x="221" y="221"/>
                    <a:pt x="221" y="221"/>
                    <a:pt x="222" y="221"/>
                  </a:cubicBezTo>
                  <a:cubicBezTo>
                    <a:pt x="222" y="221"/>
                    <a:pt x="222" y="222"/>
                    <a:pt x="222" y="222"/>
                  </a:cubicBezTo>
                  <a:cubicBezTo>
                    <a:pt x="222" y="223"/>
                    <a:pt x="222" y="224"/>
                    <a:pt x="222" y="224"/>
                  </a:cubicBezTo>
                  <a:cubicBezTo>
                    <a:pt x="222" y="224"/>
                    <a:pt x="223" y="224"/>
                    <a:pt x="224" y="224"/>
                  </a:cubicBezTo>
                  <a:cubicBezTo>
                    <a:pt x="224" y="225"/>
                    <a:pt x="224" y="225"/>
                    <a:pt x="224" y="226"/>
                  </a:cubicBezTo>
                  <a:cubicBezTo>
                    <a:pt x="224" y="226"/>
                    <a:pt x="224" y="227"/>
                    <a:pt x="224" y="227"/>
                  </a:cubicBezTo>
                  <a:cubicBezTo>
                    <a:pt x="224" y="227"/>
                    <a:pt x="225" y="227"/>
                    <a:pt x="225" y="227"/>
                  </a:cubicBezTo>
                  <a:cubicBezTo>
                    <a:pt x="225" y="228"/>
                    <a:pt x="225" y="228"/>
                    <a:pt x="225" y="229"/>
                  </a:cubicBezTo>
                  <a:cubicBezTo>
                    <a:pt x="225" y="229"/>
                    <a:pt x="225" y="230"/>
                    <a:pt x="225" y="231"/>
                  </a:cubicBezTo>
                  <a:cubicBezTo>
                    <a:pt x="226" y="231"/>
                    <a:pt x="226" y="231"/>
                    <a:pt x="227" y="231"/>
                  </a:cubicBezTo>
                  <a:cubicBezTo>
                    <a:pt x="227" y="231"/>
                    <a:pt x="227" y="232"/>
                    <a:pt x="227" y="232"/>
                  </a:cubicBezTo>
                  <a:cubicBezTo>
                    <a:pt x="227" y="233"/>
                    <a:pt x="227" y="233"/>
                    <a:pt x="227" y="234"/>
                  </a:cubicBezTo>
                  <a:cubicBezTo>
                    <a:pt x="227" y="234"/>
                    <a:pt x="228" y="234"/>
                    <a:pt x="228" y="234"/>
                  </a:cubicBezTo>
                  <a:cubicBezTo>
                    <a:pt x="229" y="234"/>
                    <a:pt x="229" y="234"/>
                    <a:pt x="230" y="234"/>
                  </a:cubicBezTo>
                  <a:cubicBezTo>
                    <a:pt x="230" y="233"/>
                    <a:pt x="230" y="233"/>
                    <a:pt x="230" y="232"/>
                  </a:cubicBezTo>
                  <a:cubicBezTo>
                    <a:pt x="230" y="232"/>
                    <a:pt x="230" y="231"/>
                    <a:pt x="230" y="231"/>
                  </a:cubicBezTo>
                  <a:cubicBezTo>
                    <a:pt x="230" y="231"/>
                    <a:pt x="231" y="231"/>
                    <a:pt x="231" y="231"/>
                  </a:cubicBezTo>
                  <a:cubicBezTo>
                    <a:pt x="231" y="230"/>
                    <a:pt x="231" y="229"/>
                    <a:pt x="231" y="229"/>
                  </a:cubicBezTo>
                  <a:cubicBezTo>
                    <a:pt x="232" y="229"/>
                    <a:pt x="232" y="229"/>
                    <a:pt x="233" y="229"/>
                  </a:cubicBezTo>
                  <a:cubicBezTo>
                    <a:pt x="233" y="229"/>
                    <a:pt x="233" y="230"/>
                    <a:pt x="233" y="231"/>
                  </a:cubicBezTo>
                  <a:cubicBezTo>
                    <a:pt x="233" y="231"/>
                    <a:pt x="233" y="232"/>
                    <a:pt x="233" y="232"/>
                  </a:cubicBezTo>
                  <a:cubicBezTo>
                    <a:pt x="233" y="233"/>
                    <a:pt x="233" y="233"/>
                    <a:pt x="233" y="234"/>
                  </a:cubicBezTo>
                  <a:cubicBezTo>
                    <a:pt x="233" y="234"/>
                    <a:pt x="233" y="235"/>
                    <a:pt x="233" y="235"/>
                  </a:cubicBezTo>
                  <a:cubicBezTo>
                    <a:pt x="233" y="236"/>
                    <a:pt x="233" y="236"/>
                    <a:pt x="233" y="237"/>
                  </a:cubicBezTo>
                  <a:cubicBezTo>
                    <a:pt x="233" y="237"/>
                    <a:pt x="234" y="237"/>
                    <a:pt x="234" y="237"/>
                  </a:cubicBezTo>
                  <a:cubicBezTo>
                    <a:pt x="234" y="237"/>
                    <a:pt x="234" y="238"/>
                    <a:pt x="234" y="239"/>
                  </a:cubicBezTo>
                  <a:cubicBezTo>
                    <a:pt x="235" y="239"/>
                    <a:pt x="235" y="239"/>
                    <a:pt x="236" y="239"/>
                  </a:cubicBezTo>
                  <a:cubicBezTo>
                    <a:pt x="237" y="239"/>
                    <a:pt x="237" y="239"/>
                    <a:pt x="238" y="239"/>
                  </a:cubicBezTo>
                  <a:cubicBezTo>
                    <a:pt x="238" y="238"/>
                    <a:pt x="238" y="237"/>
                    <a:pt x="238" y="237"/>
                  </a:cubicBezTo>
                  <a:cubicBezTo>
                    <a:pt x="238" y="237"/>
                    <a:pt x="239" y="237"/>
                    <a:pt x="239" y="237"/>
                  </a:cubicBezTo>
                  <a:cubicBezTo>
                    <a:pt x="239" y="236"/>
                    <a:pt x="239" y="236"/>
                    <a:pt x="239" y="235"/>
                  </a:cubicBezTo>
                  <a:cubicBezTo>
                    <a:pt x="239" y="235"/>
                    <a:pt x="239" y="234"/>
                    <a:pt x="239" y="234"/>
                  </a:cubicBezTo>
                  <a:cubicBezTo>
                    <a:pt x="239" y="233"/>
                    <a:pt x="239" y="233"/>
                    <a:pt x="239" y="232"/>
                  </a:cubicBezTo>
                  <a:cubicBezTo>
                    <a:pt x="239" y="232"/>
                    <a:pt x="239" y="231"/>
                    <a:pt x="239" y="231"/>
                  </a:cubicBezTo>
                  <a:cubicBezTo>
                    <a:pt x="239" y="231"/>
                    <a:pt x="238" y="231"/>
                    <a:pt x="238" y="231"/>
                  </a:cubicBezTo>
                  <a:cubicBezTo>
                    <a:pt x="238" y="230"/>
                    <a:pt x="238" y="229"/>
                    <a:pt x="238" y="229"/>
                  </a:cubicBezTo>
                  <a:cubicBezTo>
                    <a:pt x="237" y="229"/>
                    <a:pt x="237" y="229"/>
                    <a:pt x="236" y="229"/>
                  </a:cubicBezTo>
                  <a:cubicBezTo>
                    <a:pt x="236" y="228"/>
                    <a:pt x="236" y="228"/>
                    <a:pt x="236" y="227"/>
                  </a:cubicBezTo>
                  <a:cubicBezTo>
                    <a:pt x="235" y="227"/>
                    <a:pt x="235" y="227"/>
                    <a:pt x="234" y="227"/>
                  </a:cubicBezTo>
                  <a:cubicBezTo>
                    <a:pt x="234" y="227"/>
                    <a:pt x="234" y="226"/>
                    <a:pt x="234" y="226"/>
                  </a:cubicBezTo>
                  <a:cubicBezTo>
                    <a:pt x="234" y="225"/>
                    <a:pt x="234" y="225"/>
                    <a:pt x="234" y="224"/>
                  </a:cubicBezTo>
                  <a:cubicBezTo>
                    <a:pt x="234" y="224"/>
                    <a:pt x="234" y="223"/>
                    <a:pt x="234" y="222"/>
                  </a:cubicBezTo>
                  <a:cubicBezTo>
                    <a:pt x="234" y="222"/>
                    <a:pt x="234" y="221"/>
                    <a:pt x="234" y="221"/>
                  </a:cubicBezTo>
                  <a:cubicBezTo>
                    <a:pt x="234" y="220"/>
                    <a:pt x="234" y="220"/>
                    <a:pt x="234" y="219"/>
                  </a:cubicBezTo>
                  <a:cubicBezTo>
                    <a:pt x="234" y="219"/>
                    <a:pt x="234" y="218"/>
                    <a:pt x="234" y="218"/>
                  </a:cubicBezTo>
                  <a:cubicBezTo>
                    <a:pt x="234" y="217"/>
                    <a:pt x="234" y="217"/>
                    <a:pt x="234" y="216"/>
                  </a:cubicBezTo>
                  <a:cubicBezTo>
                    <a:pt x="234" y="216"/>
                    <a:pt x="234" y="215"/>
                    <a:pt x="234" y="214"/>
                  </a:cubicBezTo>
                  <a:cubicBezTo>
                    <a:pt x="234" y="214"/>
                    <a:pt x="234" y="213"/>
                    <a:pt x="234" y="213"/>
                  </a:cubicBezTo>
                  <a:cubicBezTo>
                    <a:pt x="234" y="212"/>
                    <a:pt x="234" y="212"/>
                    <a:pt x="234" y="211"/>
                  </a:cubicBezTo>
                  <a:cubicBezTo>
                    <a:pt x="235" y="211"/>
                    <a:pt x="235" y="211"/>
                    <a:pt x="236" y="211"/>
                  </a:cubicBezTo>
                  <a:cubicBezTo>
                    <a:pt x="236" y="211"/>
                    <a:pt x="236" y="210"/>
                    <a:pt x="236" y="210"/>
                  </a:cubicBezTo>
                  <a:cubicBezTo>
                    <a:pt x="237" y="210"/>
                    <a:pt x="237" y="210"/>
                    <a:pt x="238" y="210"/>
                  </a:cubicBezTo>
                  <a:cubicBezTo>
                    <a:pt x="238" y="209"/>
                    <a:pt x="238" y="208"/>
                    <a:pt x="238" y="208"/>
                  </a:cubicBezTo>
                  <a:cubicBezTo>
                    <a:pt x="238" y="208"/>
                    <a:pt x="239" y="208"/>
                    <a:pt x="239" y="208"/>
                  </a:cubicBezTo>
                  <a:cubicBezTo>
                    <a:pt x="239" y="207"/>
                    <a:pt x="239" y="207"/>
                    <a:pt x="239" y="206"/>
                  </a:cubicBezTo>
                  <a:cubicBezTo>
                    <a:pt x="240" y="206"/>
                    <a:pt x="240" y="206"/>
                    <a:pt x="241" y="206"/>
                  </a:cubicBezTo>
                  <a:cubicBezTo>
                    <a:pt x="241" y="206"/>
                    <a:pt x="241" y="205"/>
                    <a:pt x="241" y="205"/>
                  </a:cubicBezTo>
                  <a:cubicBezTo>
                    <a:pt x="241" y="204"/>
                    <a:pt x="241" y="204"/>
                    <a:pt x="241" y="203"/>
                  </a:cubicBezTo>
                  <a:cubicBezTo>
                    <a:pt x="241" y="203"/>
                    <a:pt x="242" y="203"/>
                    <a:pt x="242" y="203"/>
                  </a:cubicBezTo>
                  <a:cubicBezTo>
                    <a:pt x="242" y="203"/>
                    <a:pt x="242" y="202"/>
                    <a:pt x="242" y="202"/>
                  </a:cubicBezTo>
                  <a:cubicBezTo>
                    <a:pt x="243" y="202"/>
                    <a:pt x="243" y="202"/>
                    <a:pt x="244" y="202"/>
                  </a:cubicBezTo>
                  <a:cubicBezTo>
                    <a:pt x="244" y="202"/>
                    <a:pt x="245" y="202"/>
                    <a:pt x="245" y="202"/>
                  </a:cubicBezTo>
                  <a:cubicBezTo>
                    <a:pt x="245" y="201"/>
                    <a:pt x="245" y="200"/>
                    <a:pt x="245" y="200"/>
                  </a:cubicBezTo>
                  <a:cubicBezTo>
                    <a:pt x="245" y="199"/>
                    <a:pt x="245" y="199"/>
                    <a:pt x="245" y="198"/>
                  </a:cubicBezTo>
                  <a:cubicBezTo>
                    <a:pt x="246" y="198"/>
                    <a:pt x="246" y="198"/>
                    <a:pt x="247" y="198"/>
                  </a:cubicBezTo>
                  <a:cubicBezTo>
                    <a:pt x="247" y="198"/>
                    <a:pt x="247" y="197"/>
                    <a:pt x="247" y="197"/>
                  </a:cubicBezTo>
                  <a:cubicBezTo>
                    <a:pt x="248" y="197"/>
                    <a:pt x="248" y="197"/>
                    <a:pt x="249" y="197"/>
                  </a:cubicBezTo>
                  <a:cubicBezTo>
                    <a:pt x="249" y="196"/>
                    <a:pt x="249" y="196"/>
                    <a:pt x="249" y="195"/>
                  </a:cubicBezTo>
                  <a:cubicBezTo>
                    <a:pt x="249" y="194"/>
                    <a:pt x="249" y="194"/>
                    <a:pt x="249" y="193"/>
                  </a:cubicBezTo>
                  <a:cubicBezTo>
                    <a:pt x="249" y="193"/>
                    <a:pt x="250" y="193"/>
                    <a:pt x="250" y="193"/>
                  </a:cubicBezTo>
                  <a:cubicBezTo>
                    <a:pt x="251" y="193"/>
                    <a:pt x="251" y="193"/>
                    <a:pt x="252" y="193"/>
                  </a:cubicBezTo>
                  <a:cubicBezTo>
                    <a:pt x="252" y="193"/>
                    <a:pt x="253" y="193"/>
                    <a:pt x="253" y="193"/>
                  </a:cubicBezTo>
                  <a:cubicBezTo>
                    <a:pt x="254" y="193"/>
                    <a:pt x="254" y="193"/>
                    <a:pt x="255" y="193"/>
                  </a:cubicBezTo>
                  <a:cubicBezTo>
                    <a:pt x="255" y="193"/>
                    <a:pt x="256" y="193"/>
                    <a:pt x="256" y="193"/>
                  </a:cubicBezTo>
                  <a:cubicBezTo>
                    <a:pt x="257" y="193"/>
                    <a:pt x="257" y="193"/>
                    <a:pt x="258" y="193"/>
                  </a:cubicBezTo>
                  <a:cubicBezTo>
                    <a:pt x="258" y="194"/>
                    <a:pt x="258" y="194"/>
                    <a:pt x="258" y="195"/>
                  </a:cubicBezTo>
                  <a:cubicBezTo>
                    <a:pt x="258" y="196"/>
                    <a:pt x="258" y="196"/>
                    <a:pt x="258" y="197"/>
                  </a:cubicBezTo>
                  <a:cubicBezTo>
                    <a:pt x="258" y="197"/>
                    <a:pt x="259" y="197"/>
                    <a:pt x="259" y="197"/>
                  </a:cubicBezTo>
                  <a:cubicBezTo>
                    <a:pt x="259" y="197"/>
                    <a:pt x="259" y="198"/>
                    <a:pt x="259" y="198"/>
                  </a:cubicBezTo>
                  <a:cubicBezTo>
                    <a:pt x="260" y="198"/>
                    <a:pt x="261" y="198"/>
                    <a:pt x="261" y="198"/>
                  </a:cubicBezTo>
                  <a:cubicBezTo>
                    <a:pt x="261" y="199"/>
                    <a:pt x="261" y="199"/>
                    <a:pt x="261" y="200"/>
                  </a:cubicBezTo>
                  <a:cubicBezTo>
                    <a:pt x="261" y="200"/>
                    <a:pt x="261" y="201"/>
                    <a:pt x="261" y="202"/>
                  </a:cubicBezTo>
                  <a:cubicBezTo>
                    <a:pt x="262" y="202"/>
                    <a:pt x="262" y="202"/>
                    <a:pt x="263" y="202"/>
                  </a:cubicBezTo>
                  <a:cubicBezTo>
                    <a:pt x="263" y="202"/>
                    <a:pt x="264" y="202"/>
                    <a:pt x="264" y="202"/>
                  </a:cubicBezTo>
                  <a:cubicBezTo>
                    <a:pt x="264" y="202"/>
                    <a:pt x="264" y="203"/>
                    <a:pt x="264" y="203"/>
                  </a:cubicBezTo>
                  <a:cubicBezTo>
                    <a:pt x="264" y="204"/>
                    <a:pt x="264" y="204"/>
                    <a:pt x="264" y="205"/>
                  </a:cubicBezTo>
                  <a:cubicBezTo>
                    <a:pt x="265" y="205"/>
                    <a:pt x="265" y="205"/>
                    <a:pt x="266" y="205"/>
                  </a:cubicBezTo>
                  <a:cubicBezTo>
                    <a:pt x="266" y="205"/>
                    <a:pt x="266" y="206"/>
                    <a:pt x="266" y="206"/>
                  </a:cubicBezTo>
                  <a:cubicBezTo>
                    <a:pt x="266" y="207"/>
                    <a:pt x="266" y="207"/>
                    <a:pt x="266" y="208"/>
                  </a:cubicBezTo>
                  <a:cubicBezTo>
                    <a:pt x="266" y="208"/>
                    <a:pt x="266" y="209"/>
                    <a:pt x="266" y="210"/>
                  </a:cubicBezTo>
                  <a:cubicBezTo>
                    <a:pt x="266" y="210"/>
                    <a:pt x="267" y="210"/>
                    <a:pt x="267" y="210"/>
                  </a:cubicBezTo>
                  <a:cubicBezTo>
                    <a:pt x="268" y="210"/>
                    <a:pt x="268" y="210"/>
                    <a:pt x="269" y="210"/>
                  </a:cubicBezTo>
                  <a:cubicBezTo>
                    <a:pt x="269" y="209"/>
                    <a:pt x="269" y="208"/>
                    <a:pt x="269" y="208"/>
                  </a:cubicBezTo>
                  <a:cubicBezTo>
                    <a:pt x="269" y="208"/>
                    <a:pt x="270" y="208"/>
                    <a:pt x="271" y="208"/>
                  </a:cubicBezTo>
                  <a:cubicBezTo>
                    <a:pt x="271" y="208"/>
                    <a:pt x="272" y="208"/>
                    <a:pt x="272" y="208"/>
                  </a:cubicBezTo>
                  <a:cubicBezTo>
                    <a:pt x="272" y="209"/>
                    <a:pt x="272" y="209"/>
                    <a:pt x="272" y="210"/>
                  </a:cubicBezTo>
                  <a:cubicBezTo>
                    <a:pt x="272" y="210"/>
                    <a:pt x="272" y="211"/>
                    <a:pt x="272" y="211"/>
                  </a:cubicBezTo>
                  <a:cubicBezTo>
                    <a:pt x="272" y="212"/>
                    <a:pt x="272" y="212"/>
                    <a:pt x="272" y="213"/>
                  </a:cubicBezTo>
                  <a:cubicBezTo>
                    <a:pt x="273" y="213"/>
                    <a:pt x="273" y="213"/>
                    <a:pt x="274" y="213"/>
                  </a:cubicBezTo>
                  <a:cubicBezTo>
                    <a:pt x="274" y="213"/>
                    <a:pt x="274" y="214"/>
                    <a:pt x="274" y="214"/>
                  </a:cubicBezTo>
                  <a:cubicBezTo>
                    <a:pt x="274" y="215"/>
                    <a:pt x="274" y="215"/>
                    <a:pt x="274" y="216"/>
                  </a:cubicBezTo>
                  <a:cubicBezTo>
                    <a:pt x="276" y="203"/>
                    <a:pt x="277" y="190"/>
                    <a:pt x="277" y="177"/>
                  </a:cubicBezTo>
                  <a:cubicBezTo>
                    <a:pt x="277" y="107"/>
                    <a:pt x="246" y="44"/>
                    <a:pt x="198" y="0"/>
                  </a:cubicBezTo>
                  <a:cubicBezTo>
                    <a:pt x="198" y="0"/>
                    <a:pt x="197" y="0"/>
                    <a:pt x="197" y="0"/>
                  </a:cubicBezTo>
                  <a:cubicBezTo>
                    <a:pt x="197" y="0"/>
                    <a:pt x="197" y="1"/>
                    <a:pt x="197" y="1"/>
                  </a:cubicBezTo>
                  <a:moveTo>
                    <a:pt x="119" y="129"/>
                  </a:moveTo>
                  <a:cubicBezTo>
                    <a:pt x="119" y="128"/>
                    <a:pt x="119" y="128"/>
                    <a:pt x="119" y="127"/>
                  </a:cubicBezTo>
                  <a:cubicBezTo>
                    <a:pt x="119" y="127"/>
                    <a:pt x="120" y="127"/>
                    <a:pt x="120" y="127"/>
                  </a:cubicBezTo>
                  <a:cubicBezTo>
                    <a:pt x="121" y="127"/>
                    <a:pt x="121" y="127"/>
                    <a:pt x="122" y="127"/>
                  </a:cubicBezTo>
                  <a:cubicBezTo>
                    <a:pt x="122" y="128"/>
                    <a:pt x="122" y="128"/>
                    <a:pt x="122" y="129"/>
                  </a:cubicBezTo>
                  <a:cubicBezTo>
                    <a:pt x="122" y="129"/>
                    <a:pt x="122" y="130"/>
                    <a:pt x="122" y="131"/>
                  </a:cubicBezTo>
                  <a:cubicBezTo>
                    <a:pt x="121" y="131"/>
                    <a:pt x="121" y="131"/>
                    <a:pt x="120" y="131"/>
                  </a:cubicBezTo>
                  <a:cubicBezTo>
                    <a:pt x="120" y="131"/>
                    <a:pt x="119" y="131"/>
                    <a:pt x="119" y="131"/>
                  </a:cubicBezTo>
                  <a:cubicBezTo>
                    <a:pt x="118" y="131"/>
                    <a:pt x="118" y="131"/>
                    <a:pt x="117" y="131"/>
                  </a:cubicBezTo>
                  <a:cubicBezTo>
                    <a:pt x="117" y="130"/>
                    <a:pt x="117" y="129"/>
                    <a:pt x="117" y="129"/>
                  </a:cubicBezTo>
                  <a:cubicBezTo>
                    <a:pt x="118" y="129"/>
                    <a:pt x="118" y="129"/>
                    <a:pt x="119" y="129"/>
                  </a:cubicBezTo>
                  <a:moveTo>
                    <a:pt x="106" y="60"/>
                  </a:moveTo>
                  <a:cubicBezTo>
                    <a:pt x="107" y="60"/>
                    <a:pt x="107" y="60"/>
                    <a:pt x="108" y="60"/>
                  </a:cubicBezTo>
                  <a:cubicBezTo>
                    <a:pt x="108" y="60"/>
                    <a:pt x="109" y="60"/>
                    <a:pt x="109" y="60"/>
                  </a:cubicBezTo>
                  <a:cubicBezTo>
                    <a:pt x="109" y="60"/>
                    <a:pt x="109" y="61"/>
                    <a:pt x="109" y="61"/>
                  </a:cubicBezTo>
                  <a:cubicBezTo>
                    <a:pt x="110" y="61"/>
                    <a:pt x="110" y="61"/>
                    <a:pt x="111" y="61"/>
                  </a:cubicBezTo>
                  <a:cubicBezTo>
                    <a:pt x="111" y="61"/>
                    <a:pt x="112" y="61"/>
                    <a:pt x="112" y="61"/>
                  </a:cubicBezTo>
                  <a:cubicBezTo>
                    <a:pt x="113" y="61"/>
                    <a:pt x="113" y="61"/>
                    <a:pt x="114" y="61"/>
                  </a:cubicBezTo>
                  <a:cubicBezTo>
                    <a:pt x="114" y="61"/>
                    <a:pt x="115" y="61"/>
                    <a:pt x="116" y="61"/>
                  </a:cubicBezTo>
                  <a:cubicBezTo>
                    <a:pt x="116" y="61"/>
                    <a:pt x="117" y="61"/>
                    <a:pt x="117" y="61"/>
                  </a:cubicBezTo>
                  <a:cubicBezTo>
                    <a:pt x="117" y="62"/>
                    <a:pt x="117" y="62"/>
                    <a:pt x="117" y="63"/>
                  </a:cubicBezTo>
                  <a:cubicBezTo>
                    <a:pt x="117" y="63"/>
                    <a:pt x="117" y="64"/>
                    <a:pt x="117" y="64"/>
                  </a:cubicBezTo>
                  <a:cubicBezTo>
                    <a:pt x="117" y="64"/>
                    <a:pt x="116" y="64"/>
                    <a:pt x="116" y="64"/>
                  </a:cubicBezTo>
                  <a:cubicBezTo>
                    <a:pt x="115" y="64"/>
                    <a:pt x="114" y="64"/>
                    <a:pt x="114" y="64"/>
                  </a:cubicBezTo>
                  <a:cubicBezTo>
                    <a:pt x="114" y="64"/>
                    <a:pt x="114" y="63"/>
                    <a:pt x="114" y="63"/>
                  </a:cubicBezTo>
                  <a:cubicBezTo>
                    <a:pt x="113" y="63"/>
                    <a:pt x="113" y="63"/>
                    <a:pt x="112" y="63"/>
                  </a:cubicBezTo>
                  <a:cubicBezTo>
                    <a:pt x="112" y="63"/>
                    <a:pt x="111" y="63"/>
                    <a:pt x="111" y="63"/>
                  </a:cubicBezTo>
                  <a:cubicBezTo>
                    <a:pt x="111" y="63"/>
                    <a:pt x="111" y="64"/>
                    <a:pt x="111" y="64"/>
                  </a:cubicBezTo>
                  <a:cubicBezTo>
                    <a:pt x="111" y="65"/>
                    <a:pt x="111" y="66"/>
                    <a:pt x="111" y="66"/>
                  </a:cubicBezTo>
                  <a:cubicBezTo>
                    <a:pt x="111" y="66"/>
                    <a:pt x="112" y="66"/>
                    <a:pt x="112" y="66"/>
                  </a:cubicBezTo>
                  <a:cubicBezTo>
                    <a:pt x="112" y="67"/>
                    <a:pt x="112" y="67"/>
                    <a:pt x="112" y="68"/>
                  </a:cubicBezTo>
                  <a:cubicBezTo>
                    <a:pt x="112" y="68"/>
                    <a:pt x="111" y="68"/>
                    <a:pt x="111" y="68"/>
                  </a:cubicBezTo>
                  <a:cubicBezTo>
                    <a:pt x="110" y="68"/>
                    <a:pt x="110" y="68"/>
                    <a:pt x="109" y="68"/>
                  </a:cubicBezTo>
                  <a:cubicBezTo>
                    <a:pt x="109" y="67"/>
                    <a:pt x="109" y="67"/>
                    <a:pt x="109" y="66"/>
                  </a:cubicBezTo>
                  <a:cubicBezTo>
                    <a:pt x="109" y="66"/>
                    <a:pt x="108" y="66"/>
                    <a:pt x="108" y="66"/>
                  </a:cubicBezTo>
                  <a:cubicBezTo>
                    <a:pt x="108" y="66"/>
                    <a:pt x="108" y="65"/>
                    <a:pt x="108" y="64"/>
                  </a:cubicBezTo>
                  <a:cubicBezTo>
                    <a:pt x="108" y="64"/>
                    <a:pt x="108" y="63"/>
                    <a:pt x="108" y="63"/>
                  </a:cubicBezTo>
                  <a:cubicBezTo>
                    <a:pt x="108" y="62"/>
                    <a:pt x="108" y="62"/>
                    <a:pt x="108" y="61"/>
                  </a:cubicBezTo>
                  <a:cubicBezTo>
                    <a:pt x="107" y="61"/>
                    <a:pt x="107" y="61"/>
                    <a:pt x="106" y="61"/>
                  </a:cubicBezTo>
                  <a:cubicBezTo>
                    <a:pt x="106" y="61"/>
                    <a:pt x="106" y="60"/>
                    <a:pt x="106" y="60"/>
                  </a:cubicBezTo>
                  <a:moveTo>
                    <a:pt x="103" y="142"/>
                  </a:moveTo>
                  <a:cubicBezTo>
                    <a:pt x="103" y="141"/>
                    <a:pt x="103" y="141"/>
                    <a:pt x="103" y="140"/>
                  </a:cubicBezTo>
                  <a:cubicBezTo>
                    <a:pt x="104" y="140"/>
                    <a:pt x="104" y="140"/>
                    <a:pt x="105" y="140"/>
                  </a:cubicBezTo>
                  <a:cubicBezTo>
                    <a:pt x="105" y="140"/>
                    <a:pt x="105" y="139"/>
                    <a:pt x="105" y="139"/>
                  </a:cubicBezTo>
                  <a:cubicBezTo>
                    <a:pt x="105" y="138"/>
                    <a:pt x="105" y="137"/>
                    <a:pt x="105" y="137"/>
                  </a:cubicBezTo>
                  <a:cubicBezTo>
                    <a:pt x="105" y="136"/>
                    <a:pt x="105" y="136"/>
                    <a:pt x="105" y="135"/>
                  </a:cubicBezTo>
                  <a:cubicBezTo>
                    <a:pt x="105" y="135"/>
                    <a:pt x="106" y="135"/>
                    <a:pt x="106" y="135"/>
                  </a:cubicBezTo>
                  <a:cubicBezTo>
                    <a:pt x="106" y="135"/>
                    <a:pt x="106" y="134"/>
                    <a:pt x="106" y="134"/>
                  </a:cubicBezTo>
                  <a:cubicBezTo>
                    <a:pt x="106" y="133"/>
                    <a:pt x="106" y="133"/>
                    <a:pt x="106" y="132"/>
                  </a:cubicBezTo>
                  <a:cubicBezTo>
                    <a:pt x="107" y="132"/>
                    <a:pt x="107" y="132"/>
                    <a:pt x="108" y="132"/>
                  </a:cubicBezTo>
                  <a:cubicBezTo>
                    <a:pt x="108" y="132"/>
                    <a:pt x="108" y="131"/>
                    <a:pt x="108" y="131"/>
                  </a:cubicBezTo>
                  <a:cubicBezTo>
                    <a:pt x="108" y="130"/>
                    <a:pt x="108" y="129"/>
                    <a:pt x="108" y="129"/>
                  </a:cubicBezTo>
                  <a:cubicBezTo>
                    <a:pt x="108" y="129"/>
                    <a:pt x="109" y="129"/>
                    <a:pt x="109" y="129"/>
                  </a:cubicBezTo>
                  <a:cubicBezTo>
                    <a:pt x="110" y="129"/>
                    <a:pt x="110" y="129"/>
                    <a:pt x="111" y="129"/>
                  </a:cubicBezTo>
                  <a:cubicBezTo>
                    <a:pt x="111" y="129"/>
                    <a:pt x="111" y="130"/>
                    <a:pt x="111" y="131"/>
                  </a:cubicBezTo>
                  <a:cubicBezTo>
                    <a:pt x="111" y="131"/>
                    <a:pt x="111" y="132"/>
                    <a:pt x="111" y="132"/>
                  </a:cubicBezTo>
                  <a:cubicBezTo>
                    <a:pt x="111" y="132"/>
                    <a:pt x="112" y="132"/>
                    <a:pt x="112" y="132"/>
                  </a:cubicBezTo>
                  <a:cubicBezTo>
                    <a:pt x="112" y="133"/>
                    <a:pt x="112" y="133"/>
                    <a:pt x="112" y="134"/>
                  </a:cubicBezTo>
                  <a:cubicBezTo>
                    <a:pt x="112" y="134"/>
                    <a:pt x="112" y="135"/>
                    <a:pt x="112" y="135"/>
                  </a:cubicBezTo>
                  <a:cubicBezTo>
                    <a:pt x="113" y="135"/>
                    <a:pt x="113" y="135"/>
                    <a:pt x="114" y="135"/>
                  </a:cubicBezTo>
                  <a:cubicBezTo>
                    <a:pt x="114" y="135"/>
                    <a:pt x="115" y="135"/>
                    <a:pt x="116" y="135"/>
                  </a:cubicBezTo>
                  <a:cubicBezTo>
                    <a:pt x="116" y="135"/>
                    <a:pt x="117" y="135"/>
                    <a:pt x="117" y="135"/>
                  </a:cubicBezTo>
                  <a:cubicBezTo>
                    <a:pt x="117" y="135"/>
                    <a:pt x="117" y="134"/>
                    <a:pt x="117" y="134"/>
                  </a:cubicBezTo>
                  <a:cubicBezTo>
                    <a:pt x="118" y="134"/>
                    <a:pt x="118" y="134"/>
                    <a:pt x="119" y="134"/>
                  </a:cubicBezTo>
                  <a:cubicBezTo>
                    <a:pt x="119" y="134"/>
                    <a:pt x="120" y="134"/>
                    <a:pt x="120" y="134"/>
                  </a:cubicBezTo>
                  <a:cubicBezTo>
                    <a:pt x="121" y="134"/>
                    <a:pt x="121" y="134"/>
                    <a:pt x="122" y="134"/>
                  </a:cubicBezTo>
                  <a:cubicBezTo>
                    <a:pt x="122" y="134"/>
                    <a:pt x="122" y="135"/>
                    <a:pt x="122" y="135"/>
                  </a:cubicBezTo>
                  <a:cubicBezTo>
                    <a:pt x="122" y="135"/>
                    <a:pt x="123" y="135"/>
                    <a:pt x="123" y="135"/>
                  </a:cubicBezTo>
                  <a:cubicBezTo>
                    <a:pt x="124" y="135"/>
                    <a:pt x="124" y="135"/>
                    <a:pt x="125" y="135"/>
                  </a:cubicBezTo>
                  <a:cubicBezTo>
                    <a:pt x="125" y="136"/>
                    <a:pt x="125" y="136"/>
                    <a:pt x="125" y="137"/>
                  </a:cubicBezTo>
                  <a:cubicBezTo>
                    <a:pt x="125" y="137"/>
                    <a:pt x="126" y="137"/>
                    <a:pt x="126" y="137"/>
                  </a:cubicBezTo>
                  <a:cubicBezTo>
                    <a:pt x="127" y="137"/>
                    <a:pt x="128" y="137"/>
                    <a:pt x="128" y="137"/>
                  </a:cubicBezTo>
                  <a:cubicBezTo>
                    <a:pt x="128" y="137"/>
                    <a:pt x="128" y="138"/>
                    <a:pt x="128" y="139"/>
                  </a:cubicBezTo>
                  <a:cubicBezTo>
                    <a:pt x="129" y="139"/>
                    <a:pt x="129" y="139"/>
                    <a:pt x="130" y="139"/>
                  </a:cubicBezTo>
                  <a:cubicBezTo>
                    <a:pt x="130" y="139"/>
                    <a:pt x="131" y="139"/>
                    <a:pt x="131" y="139"/>
                  </a:cubicBezTo>
                  <a:cubicBezTo>
                    <a:pt x="131" y="139"/>
                    <a:pt x="131" y="140"/>
                    <a:pt x="131" y="140"/>
                  </a:cubicBezTo>
                  <a:cubicBezTo>
                    <a:pt x="131" y="141"/>
                    <a:pt x="131" y="141"/>
                    <a:pt x="131" y="142"/>
                  </a:cubicBezTo>
                  <a:cubicBezTo>
                    <a:pt x="132" y="142"/>
                    <a:pt x="132" y="142"/>
                    <a:pt x="133" y="142"/>
                  </a:cubicBezTo>
                  <a:cubicBezTo>
                    <a:pt x="133" y="142"/>
                    <a:pt x="133" y="143"/>
                    <a:pt x="133" y="144"/>
                  </a:cubicBezTo>
                  <a:cubicBezTo>
                    <a:pt x="132" y="144"/>
                    <a:pt x="132" y="144"/>
                    <a:pt x="131" y="144"/>
                  </a:cubicBezTo>
                  <a:cubicBezTo>
                    <a:pt x="131" y="144"/>
                    <a:pt x="130" y="144"/>
                    <a:pt x="130" y="144"/>
                  </a:cubicBezTo>
                  <a:cubicBezTo>
                    <a:pt x="129" y="144"/>
                    <a:pt x="129" y="144"/>
                    <a:pt x="128" y="144"/>
                  </a:cubicBezTo>
                  <a:cubicBezTo>
                    <a:pt x="128" y="144"/>
                    <a:pt x="127" y="144"/>
                    <a:pt x="126" y="144"/>
                  </a:cubicBezTo>
                  <a:cubicBezTo>
                    <a:pt x="126" y="144"/>
                    <a:pt x="125" y="144"/>
                    <a:pt x="125" y="144"/>
                  </a:cubicBezTo>
                  <a:cubicBezTo>
                    <a:pt x="124" y="144"/>
                    <a:pt x="124" y="144"/>
                    <a:pt x="123" y="144"/>
                  </a:cubicBezTo>
                  <a:cubicBezTo>
                    <a:pt x="123" y="144"/>
                    <a:pt x="122" y="144"/>
                    <a:pt x="122" y="144"/>
                  </a:cubicBezTo>
                  <a:cubicBezTo>
                    <a:pt x="122" y="143"/>
                    <a:pt x="122" y="142"/>
                    <a:pt x="122" y="142"/>
                  </a:cubicBezTo>
                  <a:cubicBezTo>
                    <a:pt x="121" y="142"/>
                    <a:pt x="121" y="142"/>
                    <a:pt x="120" y="142"/>
                  </a:cubicBezTo>
                  <a:cubicBezTo>
                    <a:pt x="120" y="142"/>
                    <a:pt x="119" y="142"/>
                    <a:pt x="119" y="142"/>
                  </a:cubicBezTo>
                  <a:cubicBezTo>
                    <a:pt x="118" y="142"/>
                    <a:pt x="118" y="142"/>
                    <a:pt x="117" y="142"/>
                  </a:cubicBezTo>
                  <a:cubicBezTo>
                    <a:pt x="117" y="142"/>
                    <a:pt x="116" y="142"/>
                    <a:pt x="116" y="142"/>
                  </a:cubicBezTo>
                  <a:cubicBezTo>
                    <a:pt x="115" y="142"/>
                    <a:pt x="114" y="142"/>
                    <a:pt x="114" y="142"/>
                  </a:cubicBezTo>
                  <a:cubicBezTo>
                    <a:pt x="114" y="142"/>
                    <a:pt x="114" y="143"/>
                    <a:pt x="114" y="144"/>
                  </a:cubicBezTo>
                  <a:cubicBezTo>
                    <a:pt x="113" y="144"/>
                    <a:pt x="113" y="144"/>
                    <a:pt x="112" y="144"/>
                  </a:cubicBezTo>
                  <a:cubicBezTo>
                    <a:pt x="112" y="144"/>
                    <a:pt x="111" y="144"/>
                    <a:pt x="111" y="144"/>
                  </a:cubicBezTo>
                  <a:cubicBezTo>
                    <a:pt x="110" y="144"/>
                    <a:pt x="110" y="144"/>
                    <a:pt x="109" y="144"/>
                  </a:cubicBezTo>
                  <a:cubicBezTo>
                    <a:pt x="109" y="144"/>
                    <a:pt x="109" y="145"/>
                    <a:pt x="109" y="145"/>
                  </a:cubicBezTo>
                  <a:cubicBezTo>
                    <a:pt x="109" y="145"/>
                    <a:pt x="108" y="145"/>
                    <a:pt x="108" y="145"/>
                  </a:cubicBezTo>
                  <a:cubicBezTo>
                    <a:pt x="107" y="145"/>
                    <a:pt x="107" y="145"/>
                    <a:pt x="106" y="145"/>
                  </a:cubicBezTo>
                  <a:cubicBezTo>
                    <a:pt x="106" y="145"/>
                    <a:pt x="105" y="145"/>
                    <a:pt x="105" y="145"/>
                  </a:cubicBezTo>
                  <a:cubicBezTo>
                    <a:pt x="105" y="145"/>
                    <a:pt x="105" y="144"/>
                    <a:pt x="105" y="144"/>
                  </a:cubicBezTo>
                  <a:cubicBezTo>
                    <a:pt x="104" y="144"/>
                    <a:pt x="104" y="144"/>
                    <a:pt x="103" y="144"/>
                  </a:cubicBezTo>
                  <a:cubicBezTo>
                    <a:pt x="103" y="143"/>
                    <a:pt x="103" y="142"/>
                    <a:pt x="103" y="142"/>
                  </a:cubicBezTo>
                  <a:moveTo>
                    <a:pt x="90" y="84"/>
                  </a:moveTo>
                  <a:cubicBezTo>
                    <a:pt x="91" y="84"/>
                    <a:pt x="92" y="84"/>
                    <a:pt x="92" y="84"/>
                  </a:cubicBezTo>
                  <a:cubicBezTo>
                    <a:pt x="93" y="84"/>
                    <a:pt x="93" y="84"/>
                    <a:pt x="94" y="84"/>
                  </a:cubicBezTo>
                  <a:cubicBezTo>
                    <a:pt x="94" y="84"/>
                    <a:pt x="95" y="84"/>
                    <a:pt x="95" y="84"/>
                  </a:cubicBezTo>
                  <a:cubicBezTo>
                    <a:pt x="95" y="83"/>
                    <a:pt x="95" y="83"/>
                    <a:pt x="95" y="82"/>
                  </a:cubicBezTo>
                  <a:cubicBezTo>
                    <a:pt x="96" y="82"/>
                    <a:pt x="96" y="82"/>
                    <a:pt x="97" y="82"/>
                  </a:cubicBezTo>
                  <a:cubicBezTo>
                    <a:pt x="97" y="83"/>
                    <a:pt x="97" y="83"/>
                    <a:pt x="97" y="84"/>
                  </a:cubicBezTo>
                  <a:cubicBezTo>
                    <a:pt x="97" y="84"/>
                    <a:pt x="98" y="84"/>
                    <a:pt x="98" y="84"/>
                  </a:cubicBezTo>
                  <a:cubicBezTo>
                    <a:pt x="98" y="84"/>
                    <a:pt x="98" y="85"/>
                    <a:pt x="98" y="85"/>
                  </a:cubicBezTo>
                  <a:cubicBezTo>
                    <a:pt x="98" y="85"/>
                    <a:pt x="97" y="85"/>
                    <a:pt x="97" y="85"/>
                  </a:cubicBezTo>
                  <a:cubicBezTo>
                    <a:pt x="96" y="85"/>
                    <a:pt x="96" y="85"/>
                    <a:pt x="95" y="85"/>
                  </a:cubicBezTo>
                  <a:cubicBezTo>
                    <a:pt x="95" y="85"/>
                    <a:pt x="94" y="85"/>
                    <a:pt x="94" y="85"/>
                  </a:cubicBezTo>
                  <a:cubicBezTo>
                    <a:pt x="93" y="85"/>
                    <a:pt x="93" y="85"/>
                    <a:pt x="92" y="85"/>
                  </a:cubicBezTo>
                  <a:cubicBezTo>
                    <a:pt x="92" y="85"/>
                    <a:pt x="91" y="85"/>
                    <a:pt x="90" y="85"/>
                  </a:cubicBezTo>
                  <a:cubicBezTo>
                    <a:pt x="90" y="85"/>
                    <a:pt x="90" y="84"/>
                    <a:pt x="90" y="84"/>
                  </a:cubicBezTo>
                  <a:moveTo>
                    <a:pt x="90" y="92"/>
                  </a:moveTo>
                  <a:cubicBezTo>
                    <a:pt x="90" y="92"/>
                    <a:pt x="90" y="93"/>
                    <a:pt x="90" y="93"/>
                  </a:cubicBezTo>
                  <a:cubicBezTo>
                    <a:pt x="90" y="94"/>
                    <a:pt x="90" y="95"/>
                    <a:pt x="90" y="95"/>
                  </a:cubicBezTo>
                  <a:cubicBezTo>
                    <a:pt x="90" y="95"/>
                    <a:pt x="89" y="95"/>
                    <a:pt x="89" y="95"/>
                  </a:cubicBezTo>
                  <a:cubicBezTo>
                    <a:pt x="89" y="95"/>
                    <a:pt x="89" y="94"/>
                    <a:pt x="89" y="93"/>
                  </a:cubicBezTo>
                  <a:cubicBezTo>
                    <a:pt x="88" y="93"/>
                    <a:pt x="88" y="93"/>
                    <a:pt x="87" y="93"/>
                  </a:cubicBezTo>
                  <a:cubicBezTo>
                    <a:pt x="87" y="93"/>
                    <a:pt x="87" y="92"/>
                    <a:pt x="87" y="92"/>
                  </a:cubicBezTo>
                  <a:cubicBezTo>
                    <a:pt x="88" y="92"/>
                    <a:pt x="88" y="92"/>
                    <a:pt x="89" y="92"/>
                  </a:cubicBezTo>
                  <a:cubicBezTo>
                    <a:pt x="89" y="92"/>
                    <a:pt x="90" y="92"/>
                    <a:pt x="90" y="92"/>
                  </a:cubicBezTo>
                  <a:moveTo>
                    <a:pt x="70" y="105"/>
                  </a:moveTo>
                  <a:cubicBezTo>
                    <a:pt x="70" y="104"/>
                    <a:pt x="70" y="104"/>
                    <a:pt x="70" y="103"/>
                  </a:cubicBezTo>
                  <a:cubicBezTo>
                    <a:pt x="71" y="103"/>
                    <a:pt x="71" y="103"/>
                    <a:pt x="72" y="103"/>
                  </a:cubicBezTo>
                  <a:cubicBezTo>
                    <a:pt x="72" y="103"/>
                    <a:pt x="72" y="102"/>
                    <a:pt x="72" y="102"/>
                  </a:cubicBezTo>
                  <a:cubicBezTo>
                    <a:pt x="72" y="101"/>
                    <a:pt x="72" y="100"/>
                    <a:pt x="72" y="100"/>
                  </a:cubicBezTo>
                  <a:cubicBezTo>
                    <a:pt x="72" y="100"/>
                    <a:pt x="73" y="100"/>
                    <a:pt x="73" y="100"/>
                  </a:cubicBezTo>
                  <a:cubicBezTo>
                    <a:pt x="74" y="100"/>
                    <a:pt x="74" y="100"/>
                    <a:pt x="75" y="100"/>
                  </a:cubicBezTo>
                  <a:cubicBezTo>
                    <a:pt x="75" y="99"/>
                    <a:pt x="75" y="99"/>
                    <a:pt x="75" y="98"/>
                  </a:cubicBezTo>
                  <a:cubicBezTo>
                    <a:pt x="75" y="98"/>
                    <a:pt x="76" y="98"/>
                    <a:pt x="76" y="98"/>
                  </a:cubicBezTo>
                  <a:cubicBezTo>
                    <a:pt x="76" y="98"/>
                    <a:pt x="76" y="97"/>
                    <a:pt x="76" y="97"/>
                  </a:cubicBezTo>
                  <a:cubicBezTo>
                    <a:pt x="77" y="97"/>
                    <a:pt x="77" y="97"/>
                    <a:pt x="78" y="97"/>
                  </a:cubicBezTo>
                  <a:cubicBezTo>
                    <a:pt x="79" y="97"/>
                    <a:pt x="79" y="97"/>
                    <a:pt x="80" y="97"/>
                  </a:cubicBezTo>
                  <a:cubicBezTo>
                    <a:pt x="80" y="97"/>
                    <a:pt x="81" y="97"/>
                    <a:pt x="81" y="97"/>
                  </a:cubicBezTo>
                  <a:cubicBezTo>
                    <a:pt x="81" y="96"/>
                    <a:pt x="81" y="96"/>
                    <a:pt x="81" y="95"/>
                  </a:cubicBezTo>
                  <a:cubicBezTo>
                    <a:pt x="81" y="95"/>
                    <a:pt x="81" y="94"/>
                    <a:pt x="81" y="93"/>
                  </a:cubicBezTo>
                  <a:cubicBezTo>
                    <a:pt x="81" y="93"/>
                    <a:pt x="81" y="92"/>
                    <a:pt x="81" y="92"/>
                  </a:cubicBezTo>
                  <a:cubicBezTo>
                    <a:pt x="81" y="92"/>
                    <a:pt x="80" y="92"/>
                    <a:pt x="80" y="92"/>
                  </a:cubicBezTo>
                  <a:cubicBezTo>
                    <a:pt x="80" y="92"/>
                    <a:pt x="80" y="93"/>
                    <a:pt x="80" y="93"/>
                  </a:cubicBezTo>
                  <a:cubicBezTo>
                    <a:pt x="79" y="93"/>
                    <a:pt x="79" y="93"/>
                    <a:pt x="78" y="93"/>
                  </a:cubicBezTo>
                  <a:cubicBezTo>
                    <a:pt x="78" y="94"/>
                    <a:pt x="78" y="95"/>
                    <a:pt x="78" y="95"/>
                  </a:cubicBezTo>
                  <a:cubicBezTo>
                    <a:pt x="77" y="95"/>
                    <a:pt x="77" y="95"/>
                    <a:pt x="76" y="95"/>
                  </a:cubicBezTo>
                  <a:cubicBezTo>
                    <a:pt x="76" y="95"/>
                    <a:pt x="76" y="94"/>
                    <a:pt x="76" y="93"/>
                  </a:cubicBezTo>
                  <a:cubicBezTo>
                    <a:pt x="76" y="93"/>
                    <a:pt x="76" y="92"/>
                    <a:pt x="76" y="92"/>
                  </a:cubicBezTo>
                  <a:cubicBezTo>
                    <a:pt x="76" y="91"/>
                    <a:pt x="76" y="91"/>
                    <a:pt x="76" y="90"/>
                  </a:cubicBezTo>
                  <a:cubicBezTo>
                    <a:pt x="77" y="90"/>
                    <a:pt x="77" y="90"/>
                    <a:pt x="78" y="90"/>
                  </a:cubicBezTo>
                  <a:cubicBezTo>
                    <a:pt x="78" y="90"/>
                    <a:pt x="78" y="89"/>
                    <a:pt x="78" y="89"/>
                  </a:cubicBezTo>
                  <a:cubicBezTo>
                    <a:pt x="79" y="89"/>
                    <a:pt x="79" y="89"/>
                    <a:pt x="80" y="89"/>
                  </a:cubicBezTo>
                  <a:cubicBezTo>
                    <a:pt x="80" y="88"/>
                    <a:pt x="80" y="87"/>
                    <a:pt x="80" y="87"/>
                  </a:cubicBezTo>
                  <a:cubicBezTo>
                    <a:pt x="80" y="87"/>
                    <a:pt x="81" y="87"/>
                    <a:pt x="81" y="87"/>
                  </a:cubicBezTo>
                  <a:cubicBezTo>
                    <a:pt x="81" y="86"/>
                    <a:pt x="81" y="86"/>
                    <a:pt x="81" y="85"/>
                  </a:cubicBezTo>
                  <a:cubicBezTo>
                    <a:pt x="81" y="85"/>
                    <a:pt x="81" y="84"/>
                    <a:pt x="81" y="84"/>
                  </a:cubicBezTo>
                  <a:cubicBezTo>
                    <a:pt x="81" y="84"/>
                    <a:pt x="80" y="84"/>
                    <a:pt x="80" y="84"/>
                  </a:cubicBezTo>
                  <a:cubicBezTo>
                    <a:pt x="79" y="84"/>
                    <a:pt x="79" y="84"/>
                    <a:pt x="78" y="84"/>
                  </a:cubicBezTo>
                  <a:cubicBezTo>
                    <a:pt x="78" y="83"/>
                    <a:pt x="78" y="83"/>
                    <a:pt x="78" y="82"/>
                  </a:cubicBezTo>
                  <a:cubicBezTo>
                    <a:pt x="77" y="82"/>
                    <a:pt x="77" y="82"/>
                    <a:pt x="76" y="82"/>
                  </a:cubicBezTo>
                  <a:cubicBezTo>
                    <a:pt x="76" y="82"/>
                    <a:pt x="76" y="81"/>
                    <a:pt x="76" y="81"/>
                  </a:cubicBezTo>
                  <a:cubicBezTo>
                    <a:pt x="76" y="80"/>
                    <a:pt x="76" y="79"/>
                    <a:pt x="76" y="79"/>
                  </a:cubicBezTo>
                  <a:cubicBezTo>
                    <a:pt x="76" y="78"/>
                    <a:pt x="76" y="78"/>
                    <a:pt x="76" y="77"/>
                  </a:cubicBezTo>
                  <a:cubicBezTo>
                    <a:pt x="76" y="77"/>
                    <a:pt x="76" y="76"/>
                    <a:pt x="76" y="76"/>
                  </a:cubicBezTo>
                  <a:cubicBezTo>
                    <a:pt x="77" y="76"/>
                    <a:pt x="77" y="76"/>
                    <a:pt x="78" y="76"/>
                  </a:cubicBezTo>
                  <a:cubicBezTo>
                    <a:pt x="78" y="75"/>
                    <a:pt x="78" y="75"/>
                    <a:pt x="78" y="74"/>
                  </a:cubicBezTo>
                  <a:cubicBezTo>
                    <a:pt x="79" y="74"/>
                    <a:pt x="79" y="74"/>
                    <a:pt x="80" y="74"/>
                  </a:cubicBezTo>
                  <a:cubicBezTo>
                    <a:pt x="80" y="74"/>
                    <a:pt x="81" y="74"/>
                    <a:pt x="81" y="74"/>
                  </a:cubicBezTo>
                  <a:cubicBezTo>
                    <a:pt x="81" y="74"/>
                    <a:pt x="81" y="73"/>
                    <a:pt x="81" y="72"/>
                  </a:cubicBezTo>
                  <a:cubicBezTo>
                    <a:pt x="81" y="72"/>
                    <a:pt x="81" y="71"/>
                    <a:pt x="81" y="71"/>
                  </a:cubicBezTo>
                  <a:cubicBezTo>
                    <a:pt x="82" y="71"/>
                    <a:pt x="82" y="71"/>
                    <a:pt x="83" y="71"/>
                  </a:cubicBezTo>
                  <a:cubicBezTo>
                    <a:pt x="83" y="70"/>
                    <a:pt x="83" y="70"/>
                    <a:pt x="83" y="69"/>
                  </a:cubicBezTo>
                  <a:cubicBezTo>
                    <a:pt x="83" y="69"/>
                    <a:pt x="83" y="68"/>
                    <a:pt x="83" y="68"/>
                  </a:cubicBezTo>
                  <a:cubicBezTo>
                    <a:pt x="83" y="67"/>
                    <a:pt x="83" y="67"/>
                    <a:pt x="83" y="66"/>
                  </a:cubicBezTo>
                  <a:cubicBezTo>
                    <a:pt x="83" y="66"/>
                    <a:pt x="84" y="66"/>
                    <a:pt x="84" y="66"/>
                  </a:cubicBezTo>
                  <a:cubicBezTo>
                    <a:pt x="84" y="66"/>
                    <a:pt x="84" y="65"/>
                    <a:pt x="84" y="64"/>
                  </a:cubicBezTo>
                  <a:cubicBezTo>
                    <a:pt x="85" y="64"/>
                    <a:pt x="85" y="64"/>
                    <a:pt x="86" y="64"/>
                  </a:cubicBezTo>
                  <a:cubicBezTo>
                    <a:pt x="86" y="64"/>
                    <a:pt x="87" y="64"/>
                    <a:pt x="87" y="64"/>
                  </a:cubicBezTo>
                  <a:cubicBezTo>
                    <a:pt x="87" y="65"/>
                    <a:pt x="87" y="66"/>
                    <a:pt x="87" y="66"/>
                  </a:cubicBezTo>
                  <a:cubicBezTo>
                    <a:pt x="87" y="67"/>
                    <a:pt x="87" y="67"/>
                    <a:pt x="87" y="68"/>
                  </a:cubicBezTo>
                  <a:cubicBezTo>
                    <a:pt x="87" y="68"/>
                    <a:pt x="87" y="69"/>
                    <a:pt x="87" y="69"/>
                  </a:cubicBezTo>
                  <a:cubicBezTo>
                    <a:pt x="87" y="69"/>
                    <a:pt x="86" y="69"/>
                    <a:pt x="86" y="69"/>
                  </a:cubicBezTo>
                  <a:cubicBezTo>
                    <a:pt x="86" y="70"/>
                    <a:pt x="86" y="70"/>
                    <a:pt x="86" y="71"/>
                  </a:cubicBezTo>
                  <a:cubicBezTo>
                    <a:pt x="85" y="71"/>
                    <a:pt x="85" y="71"/>
                    <a:pt x="84" y="71"/>
                  </a:cubicBezTo>
                  <a:cubicBezTo>
                    <a:pt x="84" y="71"/>
                    <a:pt x="84" y="72"/>
                    <a:pt x="84" y="72"/>
                  </a:cubicBezTo>
                  <a:cubicBezTo>
                    <a:pt x="84" y="72"/>
                    <a:pt x="83" y="72"/>
                    <a:pt x="83" y="72"/>
                  </a:cubicBezTo>
                  <a:cubicBezTo>
                    <a:pt x="83" y="73"/>
                    <a:pt x="83" y="74"/>
                    <a:pt x="83" y="74"/>
                  </a:cubicBezTo>
                  <a:cubicBezTo>
                    <a:pt x="83" y="75"/>
                    <a:pt x="83" y="75"/>
                    <a:pt x="83" y="76"/>
                  </a:cubicBezTo>
                  <a:cubicBezTo>
                    <a:pt x="83" y="76"/>
                    <a:pt x="83" y="77"/>
                    <a:pt x="83" y="77"/>
                  </a:cubicBezTo>
                  <a:cubicBezTo>
                    <a:pt x="83" y="78"/>
                    <a:pt x="83" y="78"/>
                    <a:pt x="83" y="79"/>
                  </a:cubicBezTo>
                  <a:cubicBezTo>
                    <a:pt x="83" y="79"/>
                    <a:pt x="83" y="80"/>
                    <a:pt x="83" y="81"/>
                  </a:cubicBezTo>
                  <a:cubicBezTo>
                    <a:pt x="83" y="81"/>
                    <a:pt x="83" y="82"/>
                    <a:pt x="83" y="82"/>
                  </a:cubicBezTo>
                  <a:cubicBezTo>
                    <a:pt x="83" y="83"/>
                    <a:pt x="83" y="83"/>
                    <a:pt x="83" y="84"/>
                  </a:cubicBezTo>
                  <a:cubicBezTo>
                    <a:pt x="83" y="84"/>
                    <a:pt x="84" y="84"/>
                    <a:pt x="84" y="84"/>
                  </a:cubicBezTo>
                  <a:cubicBezTo>
                    <a:pt x="84" y="84"/>
                    <a:pt x="84" y="85"/>
                    <a:pt x="84" y="85"/>
                  </a:cubicBezTo>
                  <a:cubicBezTo>
                    <a:pt x="85" y="85"/>
                    <a:pt x="85" y="85"/>
                    <a:pt x="86" y="85"/>
                  </a:cubicBezTo>
                  <a:cubicBezTo>
                    <a:pt x="86" y="85"/>
                    <a:pt x="87" y="85"/>
                    <a:pt x="87" y="85"/>
                  </a:cubicBezTo>
                  <a:cubicBezTo>
                    <a:pt x="88" y="85"/>
                    <a:pt x="88" y="85"/>
                    <a:pt x="89" y="85"/>
                  </a:cubicBezTo>
                  <a:cubicBezTo>
                    <a:pt x="89" y="86"/>
                    <a:pt x="89" y="86"/>
                    <a:pt x="89" y="87"/>
                  </a:cubicBezTo>
                  <a:cubicBezTo>
                    <a:pt x="88" y="87"/>
                    <a:pt x="88" y="87"/>
                    <a:pt x="87" y="87"/>
                  </a:cubicBezTo>
                  <a:cubicBezTo>
                    <a:pt x="87" y="87"/>
                    <a:pt x="87" y="88"/>
                    <a:pt x="87" y="89"/>
                  </a:cubicBezTo>
                  <a:cubicBezTo>
                    <a:pt x="87" y="89"/>
                    <a:pt x="86" y="89"/>
                    <a:pt x="86" y="89"/>
                  </a:cubicBezTo>
                  <a:cubicBezTo>
                    <a:pt x="86" y="89"/>
                    <a:pt x="86" y="90"/>
                    <a:pt x="86" y="90"/>
                  </a:cubicBezTo>
                  <a:cubicBezTo>
                    <a:pt x="85" y="90"/>
                    <a:pt x="85" y="90"/>
                    <a:pt x="84" y="90"/>
                  </a:cubicBezTo>
                  <a:cubicBezTo>
                    <a:pt x="84" y="91"/>
                    <a:pt x="84" y="91"/>
                    <a:pt x="84" y="92"/>
                  </a:cubicBezTo>
                  <a:cubicBezTo>
                    <a:pt x="84" y="92"/>
                    <a:pt x="84" y="93"/>
                    <a:pt x="84" y="93"/>
                  </a:cubicBezTo>
                  <a:cubicBezTo>
                    <a:pt x="84" y="94"/>
                    <a:pt x="84" y="95"/>
                    <a:pt x="84" y="95"/>
                  </a:cubicBezTo>
                  <a:cubicBezTo>
                    <a:pt x="84" y="95"/>
                    <a:pt x="83" y="95"/>
                    <a:pt x="83" y="95"/>
                  </a:cubicBezTo>
                  <a:cubicBezTo>
                    <a:pt x="83" y="96"/>
                    <a:pt x="83" y="96"/>
                    <a:pt x="83" y="97"/>
                  </a:cubicBezTo>
                  <a:cubicBezTo>
                    <a:pt x="83" y="97"/>
                    <a:pt x="83" y="98"/>
                    <a:pt x="83" y="98"/>
                  </a:cubicBezTo>
                  <a:cubicBezTo>
                    <a:pt x="83" y="99"/>
                    <a:pt x="83" y="99"/>
                    <a:pt x="83" y="100"/>
                  </a:cubicBezTo>
                  <a:cubicBezTo>
                    <a:pt x="83" y="100"/>
                    <a:pt x="84" y="100"/>
                    <a:pt x="84" y="100"/>
                  </a:cubicBezTo>
                  <a:cubicBezTo>
                    <a:pt x="84" y="100"/>
                    <a:pt x="84" y="101"/>
                    <a:pt x="84" y="102"/>
                  </a:cubicBezTo>
                  <a:cubicBezTo>
                    <a:pt x="84" y="102"/>
                    <a:pt x="83" y="102"/>
                    <a:pt x="83" y="102"/>
                  </a:cubicBezTo>
                  <a:cubicBezTo>
                    <a:pt x="83" y="102"/>
                    <a:pt x="83" y="103"/>
                    <a:pt x="83" y="103"/>
                  </a:cubicBezTo>
                  <a:cubicBezTo>
                    <a:pt x="82" y="103"/>
                    <a:pt x="81" y="103"/>
                    <a:pt x="80" y="103"/>
                  </a:cubicBezTo>
                  <a:cubicBezTo>
                    <a:pt x="79" y="103"/>
                    <a:pt x="79" y="103"/>
                    <a:pt x="78" y="103"/>
                  </a:cubicBezTo>
                  <a:cubicBezTo>
                    <a:pt x="77" y="103"/>
                    <a:pt x="77" y="103"/>
                    <a:pt x="76" y="103"/>
                  </a:cubicBezTo>
                  <a:cubicBezTo>
                    <a:pt x="76" y="103"/>
                    <a:pt x="75" y="103"/>
                    <a:pt x="75" y="103"/>
                  </a:cubicBezTo>
                  <a:cubicBezTo>
                    <a:pt x="75" y="104"/>
                    <a:pt x="75" y="104"/>
                    <a:pt x="75" y="105"/>
                  </a:cubicBezTo>
                  <a:cubicBezTo>
                    <a:pt x="74" y="105"/>
                    <a:pt x="74" y="105"/>
                    <a:pt x="73" y="105"/>
                  </a:cubicBezTo>
                  <a:cubicBezTo>
                    <a:pt x="73" y="105"/>
                    <a:pt x="72" y="105"/>
                    <a:pt x="72" y="105"/>
                  </a:cubicBezTo>
                  <a:cubicBezTo>
                    <a:pt x="72" y="105"/>
                    <a:pt x="72" y="106"/>
                    <a:pt x="72" y="106"/>
                  </a:cubicBezTo>
                  <a:cubicBezTo>
                    <a:pt x="71" y="106"/>
                    <a:pt x="71" y="106"/>
                    <a:pt x="70" y="106"/>
                  </a:cubicBezTo>
                  <a:cubicBezTo>
                    <a:pt x="70" y="106"/>
                    <a:pt x="70" y="105"/>
                    <a:pt x="70" y="105"/>
                  </a:cubicBezTo>
                  <a:moveTo>
                    <a:pt x="69" y="103"/>
                  </a:moveTo>
                  <a:cubicBezTo>
                    <a:pt x="69" y="104"/>
                    <a:pt x="69" y="104"/>
                    <a:pt x="69" y="105"/>
                  </a:cubicBezTo>
                  <a:cubicBezTo>
                    <a:pt x="68" y="105"/>
                    <a:pt x="68" y="105"/>
                    <a:pt x="67" y="105"/>
                  </a:cubicBezTo>
                  <a:cubicBezTo>
                    <a:pt x="67" y="104"/>
                    <a:pt x="67" y="104"/>
                    <a:pt x="67" y="103"/>
                  </a:cubicBezTo>
                  <a:cubicBezTo>
                    <a:pt x="68" y="103"/>
                    <a:pt x="68" y="103"/>
                    <a:pt x="69" y="103"/>
                  </a:cubicBezTo>
                  <a:moveTo>
                    <a:pt x="62" y="92"/>
                  </a:moveTo>
                  <a:cubicBezTo>
                    <a:pt x="62" y="91"/>
                    <a:pt x="62" y="91"/>
                    <a:pt x="62" y="90"/>
                  </a:cubicBezTo>
                  <a:cubicBezTo>
                    <a:pt x="63" y="90"/>
                    <a:pt x="63" y="90"/>
                    <a:pt x="64" y="90"/>
                  </a:cubicBezTo>
                  <a:cubicBezTo>
                    <a:pt x="64" y="91"/>
                    <a:pt x="64" y="91"/>
                    <a:pt x="64" y="92"/>
                  </a:cubicBezTo>
                  <a:cubicBezTo>
                    <a:pt x="64" y="92"/>
                    <a:pt x="64" y="93"/>
                    <a:pt x="64" y="93"/>
                  </a:cubicBezTo>
                  <a:cubicBezTo>
                    <a:pt x="64" y="93"/>
                    <a:pt x="65" y="93"/>
                    <a:pt x="65" y="93"/>
                  </a:cubicBezTo>
                  <a:cubicBezTo>
                    <a:pt x="65" y="94"/>
                    <a:pt x="65" y="95"/>
                    <a:pt x="65" y="95"/>
                  </a:cubicBezTo>
                  <a:cubicBezTo>
                    <a:pt x="65" y="96"/>
                    <a:pt x="65" y="96"/>
                    <a:pt x="65" y="97"/>
                  </a:cubicBezTo>
                  <a:cubicBezTo>
                    <a:pt x="66" y="97"/>
                    <a:pt x="66" y="97"/>
                    <a:pt x="67" y="97"/>
                  </a:cubicBezTo>
                  <a:cubicBezTo>
                    <a:pt x="67" y="97"/>
                    <a:pt x="67" y="98"/>
                    <a:pt x="67" y="98"/>
                  </a:cubicBezTo>
                  <a:cubicBezTo>
                    <a:pt x="67" y="99"/>
                    <a:pt x="67" y="99"/>
                    <a:pt x="67" y="100"/>
                  </a:cubicBezTo>
                  <a:cubicBezTo>
                    <a:pt x="66" y="100"/>
                    <a:pt x="66" y="100"/>
                    <a:pt x="65" y="100"/>
                  </a:cubicBezTo>
                  <a:cubicBezTo>
                    <a:pt x="65" y="99"/>
                    <a:pt x="65" y="99"/>
                    <a:pt x="65" y="98"/>
                  </a:cubicBezTo>
                  <a:cubicBezTo>
                    <a:pt x="65" y="98"/>
                    <a:pt x="64" y="98"/>
                    <a:pt x="64" y="98"/>
                  </a:cubicBezTo>
                  <a:cubicBezTo>
                    <a:pt x="64" y="98"/>
                    <a:pt x="64" y="97"/>
                    <a:pt x="64" y="97"/>
                  </a:cubicBezTo>
                  <a:cubicBezTo>
                    <a:pt x="64" y="96"/>
                    <a:pt x="64" y="96"/>
                    <a:pt x="64" y="95"/>
                  </a:cubicBezTo>
                  <a:cubicBezTo>
                    <a:pt x="64" y="95"/>
                    <a:pt x="64" y="94"/>
                    <a:pt x="64" y="93"/>
                  </a:cubicBezTo>
                  <a:cubicBezTo>
                    <a:pt x="63" y="93"/>
                    <a:pt x="63" y="93"/>
                    <a:pt x="62" y="93"/>
                  </a:cubicBezTo>
                  <a:cubicBezTo>
                    <a:pt x="62" y="93"/>
                    <a:pt x="62" y="92"/>
                    <a:pt x="62" y="92"/>
                  </a:cubicBezTo>
                  <a:moveTo>
                    <a:pt x="120" y="164"/>
                  </a:moveTo>
                  <a:cubicBezTo>
                    <a:pt x="120" y="165"/>
                    <a:pt x="120" y="165"/>
                    <a:pt x="120" y="166"/>
                  </a:cubicBezTo>
                  <a:cubicBezTo>
                    <a:pt x="120" y="167"/>
                    <a:pt x="120" y="167"/>
                    <a:pt x="120" y="168"/>
                  </a:cubicBezTo>
                  <a:cubicBezTo>
                    <a:pt x="120" y="168"/>
                    <a:pt x="120" y="169"/>
                    <a:pt x="120" y="169"/>
                  </a:cubicBezTo>
                  <a:cubicBezTo>
                    <a:pt x="120" y="170"/>
                    <a:pt x="120" y="170"/>
                    <a:pt x="120" y="171"/>
                  </a:cubicBezTo>
                  <a:cubicBezTo>
                    <a:pt x="120" y="171"/>
                    <a:pt x="119" y="171"/>
                    <a:pt x="119" y="171"/>
                  </a:cubicBezTo>
                  <a:cubicBezTo>
                    <a:pt x="119" y="171"/>
                    <a:pt x="119" y="172"/>
                    <a:pt x="119" y="173"/>
                  </a:cubicBezTo>
                  <a:cubicBezTo>
                    <a:pt x="118" y="173"/>
                    <a:pt x="118" y="173"/>
                    <a:pt x="117" y="173"/>
                  </a:cubicBezTo>
                  <a:cubicBezTo>
                    <a:pt x="117" y="173"/>
                    <a:pt x="116" y="173"/>
                    <a:pt x="116" y="173"/>
                  </a:cubicBezTo>
                  <a:cubicBezTo>
                    <a:pt x="115" y="173"/>
                    <a:pt x="114" y="173"/>
                    <a:pt x="114" y="173"/>
                  </a:cubicBezTo>
                  <a:cubicBezTo>
                    <a:pt x="114" y="172"/>
                    <a:pt x="114" y="171"/>
                    <a:pt x="114" y="171"/>
                  </a:cubicBezTo>
                  <a:cubicBezTo>
                    <a:pt x="113" y="171"/>
                    <a:pt x="113" y="171"/>
                    <a:pt x="112" y="171"/>
                  </a:cubicBezTo>
                  <a:cubicBezTo>
                    <a:pt x="112" y="171"/>
                    <a:pt x="111" y="171"/>
                    <a:pt x="111" y="171"/>
                  </a:cubicBezTo>
                  <a:cubicBezTo>
                    <a:pt x="111" y="171"/>
                    <a:pt x="111" y="172"/>
                    <a:pt x="111" y="173"/>
                  </a:cubicBezTo>
                  <a:cubicBezTo>
                    <a:pt x="110" y="173"/>
                    <a:pt x="110" y="173"/>
                    <a:pt x="109" y="173"/>
                  </a:cubicBezTo>
                  <a:cubicBezTo>
                    <a:pt x="109" y="173"/>
                    <a:pt x="108" y="173"/>
                    <a:pt x="108" y="173"/>
                  </a:cubicBezTo>
                  <a:cubicBezTo>
                    <a:pt x="107" y="173"/>
                    <a:pt x="107" y="173"/>
                    <a:pt x="106" y="173"/>
                  </a:cubicBezTo>
                  <a:cubicBezTo>
                    <a:pt x="106" y="173"/>
                    <a:pt x="105" y="173"/>
                    <a:pt x="105" y="173"/>
                  </a:cubicBezTo>
                  <a:cubicBezTo>
                    <a:pt x="104" y="173"/>
                    <a:pt x="104" y="173"/>
                    <a:pt x="103" y="173"/>
                  </a:cubicBezTo>
                  <a:cubicBezTo>
                    <a:pt x="103" y="173"/>
                    <a:pt x="102" y="173"/>
                    <a:pt x="102" y="173"/>
                  </a:cubicBezTo>
                  <a:cubicBezTo>
                    <a:pt x="101" y="173"/>
                    <a:pt x="100" y="173"/>
                    <a:pt x="100" y="173"/>
                  </a:cubicBezTo>
                  <a:cubicBezTo>
                    <a:pt x="100" y="172"/>
                    <a:pt x="100" y="171"/>
                    <a:pt x="100" y="171"/>
                  </a:cubicBezTo>
                  <a:cubicBezTo>
                    <a:pt x="99" y="171"/>
                    <a:pt x="99" y="171"/>
                    <a:pt x="98" y="171"/>
                  </a:cubicBezTo>
                  <a:cubicBezTo>
                    <a:pt x="98" y="171"/>
                    <a:pt x="97" y="171"/>
                    <a:pt x="97" y="171"/>
                  </a:cubicBezTo>
                  <a:cubicBezTo>
                    <a:pt x="96" y="171"/>
                    <a:pt x="96" y="171"/>
                    <a:pt x="95" y="171"/>
                  </a:cubicBezTo>
                  <a:cubicBezTo>
                    <a:pt x="95" y="170"/>
                    <a:pt x="95" y="170"/>
                    <a:pt x="95" y="169"/>
                  </a:cubicBezTo>
                  <a:cubicBezTo>
                    <a:pt x="95" y="169"/>
                    <a:pt x="94" y="169"/>
                    <a:pt x="94" y="169"/>
                  </a:cubicBezTo>
                  <a:cubicBezTo>
                    <a:pt x="93" y="169"/>
                    <a:pt x="93" y="169"/>
                    <a:pt x="92" y="169"/>
                  </a:cubicBezTo>
                  <a:cubicBezTo>
                    <a:pt x="92" y="169"/>
                    <a:pt x="91" y="169"/>
                    <a:pt x="90" y="169"/>
                  </a:cubicBezTo>
                  <a:cubicBezTo>
                    <a:pt x="90" y="169"/>
                    <a:pt x="89" y="169"/>
                    <a:pt x="89" y="169"/>
                  </a:cubicBezTo>
                  <a:cubicBezTo>
                    <a:pt x="88" y="169"/>
                    <a:pt x="88" y="169"/>
                    <a:pt x="87" y="169"/>
                  </a:cubicBezTo>
                  <a:cubicBezTo>
                    <a:pt x="87" y="170"/>
                    <a:pt x="87" y="170"/>
                    <a:pt x="87" y="170"/>
                  </a:cubicBezTo>
                  <a:cubicBezTo>
                    <a:pt x="87" y="171"/>
                    <a:pt x="87" y="171"/>
                    <a:pt x="87" y="171"/>
                  </a:cubicBezTo>
                  <a:cubicBezTo>
                    <a:pt x="87" y="171"/>
                    <a:pt x="87" y="172"/>
                    <a:pt x="87" y="173"/>
                  </a:cubicBezTo>
                  <a:cubicBezTo>
                    <a:pt x="87" y="173"/>
                    <a:pt x="87" y="174"/>
                    <a:pt x="87" y="174"/>
                  </a:cubicBezTo>
                  <a:cubicBezTo>
                    <a:pt x="87" y="174"/>
                    <a:pt x="86" y="174"/>
                    <a:pt x="86" y="174"/>
                  </a:cubicBezTo>
                  <a:cubicBezTo>
                    <a:pt x="86" y="175"/>
                    <a:pt x="86" y="175"/>
                    <a:pt x="86" y="176"/>
                  </a:cubicBezTo>
                  <a:cubicBezTo>
                    <a:pt x="85" y="176"/>
                    <a:pt x="85" y="176"/>
                    <a:pt x="84" y="176"/>
                  </a:cubicBezTo>
                  <a:cubicBezTo>
                    <a:pt x="84" y="175"/>
                    <a:pt x="84" y="175"/>
                    <a:pt x="84" y="174"/>
                  </a:cubicBezTo>
                  <a:cubicBezTo>
                    <a:pt x="84" y="174"/>
                    <a:pt x="83" y="174"/>
                    <a:pt x="83" y="174"/>
                  </a:cubicBezTo>
                  <a:cubicBezTo>
                    <a:pt x="82" y="174"/>
                    <a:pt x="82" y="174"/>
                    <a:pt x="81" y="174"/>
                  </a:cubicBezTo>
                  <a:cubicBezTo>
                    <a:pt x="81" y="174"/>
                    <a:pt x="80" y="174"/>
                    <a:pt x="80" y="174"/>
                  </a:cubicBezTo>
                  <a:cubicBezTo>
                    <a:pt x="79" y="174"/>
                    <a:pt x="79" y="174"/>
                    <a:pt x="78" y="174"/>
                  </a:cubicBezTo>
                  <a:cubicBezTo>
                    <a:pt x="78" y="174"/>
                    <a:pt x="78" y="173"/>
                    <a:pt x="78" y="173"/>
                  </a:cubicBezTo>
                  <a:cubicBezTo>
                    <a:pt x="78" y="172"/>
                    <a:pt x="78" y="171"/>
                    <a:pt x="78" y="171"/>
                  </a:cubicBezTo>
                  <a:cubicBezTo>
                    <a:pt x="77" y="171"/>
                    <a:pt x="77" y="171"/>
                    <a:pt x="76" y="171"/>
                  </a:cubicBezTo>
                  <a:cubicBezTo>
                    <a:pt x="76" y="170"/>
                    <a:pt x="76" y="170"/>
                    <a:pt x="76" y="169"/>
                  </a:cubicBezTo>
                  <a:cubicBezTo>
                    <a:pt x="76" y="169"/>
                    <a:pt x="75" y="169"/>
                    <a:pt x="75" y="169"/>
                  </a:cubicBezTo>
                  <a:cubicBezTo>
                    <a:pt x="74" y="169"/>
                    <a:pt x="74" y="169"/>
                    <a:pt x="73" y="169"/>
                  </a:cubicBezTo>
                  <a:cubicBezTo>
                    <a:pt x="73" y="169"/>
                    <a:pt x="72" y="169"/>
                    <a:pt x="72" y="169"/>
                  </a:cubicBezTo>
                  <a:cubicBezTo>
                    <a:pt x="71" y="169"/>
                    <a:pt x="71" y="169"/>
                    <a:pt x="70" y="169"/>
                  </a:cubicBezTo>
                  <a:cubicBezTo>
                    <a:pt x="70" y="169"/>
                    <a:pt x="69" y="169"/>
                    <a:pt x="69" y="169"/>
                  </a:cubicBezTo>
                  <a:cubicBezTo>
                    <a:pt x="69" y="169"/>
                    <a:pt x="69" y="168"/>
                    <a:pt x="69" y="168"/>
                  </a:cubicBezTo>
                  <a:cubicBezTo>
                    <a:pt x="68" y="168"/>
                    <a:pt x="68" y="168"/>
                    <a:pt x="67" y="168"/>
                  </a:cubicBezTo>
                  <a:cubicBezTo>
                    <a:pt x="67" y="167"/>
                    <a:pt x="67" y="167"/>
                    <a:pt x="67" y="166"/>
                  </a:cubicBezTo>
                  <a:cubicBezTo>
                    <a:pt x="67" y="165"/>
                    <a:pt x="67" y="165"/>
                    <a:pt x="67" y="164"/>
                  </a:cubicBezTo>
                  <a:cubicBezTo>
                    <a:pt x="67" y="164"/>
                    <a:pt x="67" y="163"/>
                    <a:pt x="67" y="163"/>
                  </a:cubicBezTo>
                  <a:cubicBezTo>
                    <a:pt x="67" y="162"/>
                    <a:pt x="67" y="162"/>
                    <a:pt x="67" y="161"/>
                  </a:cubicBezTo>
                  <a:cubicBezTo>
                    <a:pt x="66" y="161"/>
                    <a:pt x="66" y="161"/>
                    <a:pt x="65" y="161"/>
                  </a:cubicBezTo>
                  <a:cubicBezTo>
                    <a:pt x="65" y="161"/>
                    <a:pt x="65" y="160"/>
                    <a:pt x="65" y="160"/>
                  </a:cubicBezTo>
                  <a:cubicBezTo>
                    <a:pt x="66" y="160"/>
                    <a:pt x="66" y="160"/>
                    <a:pt x="67" y="160"/>
                  </a:cubicBezTo>
                  <a:cubicBezTo>
                    <a:pt x="67" y="159"/>
                    <a:pt x="67" y="159"/>
                    <a:pt x="67" y="158"/>
                  </a:cubicBezTo>
                  <a:cubicBezTo>
                    <a:pt x="66" y="158"/>
                    <a:pt x="66" y="158"/>
                    <a:pt x="65" y="158"/>
                  </a:cubicBezTo>
                  <a:cubicBezTo>
                    <a:pt x="65" y="158"/>
                    <a:pt x="64" y="158"/>
                    <a:pt x="64" y="158"/>
                  </a:cubicBezTo>
                  <a:cubicBezTo>
                    <a:pt x="63" y="158"/>
                    <a:pt x="63" y="158"/>
                    <a:pt x="62" y="158"/>
                  </a:cubicBezTo>
                  <a:cubicBezTo>
                    <a:pt x="62" y="158"/>
                    <a:pt x="61" y="158"/>
                    <a:pt x="61" y="158"/>
                  </a:cubicBezTo>
                  <a:cubicBezTo>
                    <a:pt x="60" y="158"/>
                    <a:pt x="60" y="158"/>
                    <a:pt x="59" y="158"/>
                  </a:cubicBezTo>
                  <a:cubicBezTo>
                    <a:pt x="59" y="158"/>
                    <a:pt x="58" y="158"/>
                    <a:pt x="58" y="158"/>
                  </a:cubicBezTo>
                  <a:cubicBezTo>
                    <a:pt x="57" y="158"/>
                    <a:pt x="57" y="158"/>
                    <a:pt x="56" y="158"/>
                  </a:cubicBezTo>
                  <a:cubicBezTo>
                    <a:pt x="56" y="158"/>
                    <a:pt x="55" y="158"/>
                    <a:pt x="55" y="158"/>
                  </a:cubicBezTo>
                  <a:cubicBezTo>
                    <a:pt x="54" y="158"/>
                    <a:pt x="53" y="158"/>
                    <a:pt x="53" y="158"/>
                  </a:cubicBezTo>
                  <a:cubicBezTo>
                    <a:pt x="52" y="158"/>
                    <a:pt x="52" y="158"/>
                    <a:pt x="51" y="158"/>
                  </a:cubicBezTo>
                  <a:cubicBezTo>
                    <a:pt x="51" y="158"/>
                    <a:pt x="50" y="158"/>
                    <a:pt x="50" y="158"/>
                  </a:cubicBezTo>
                  <a:cubicBezTo>
                    <a:pt x="50" y="159"/>
                    <a:pt x="50" y="159"/>
                    <a:pt x="50" y="160"/>
                  </a:cubicBezTo>
                  <a:cubicBezTo>
                    <a:pt x="49" y="160"/>
                    <a:pt x="49" y="160"/>
                    <a:pt x="48" y="160"/>
                  </a:cubicBezTo>
                  <a:cubicBezTo>
                    <a:pt x="48" y="160"/>
                    <a:pt x="47" y="160"/>
                    <a:pt x="47" y="160"/>
                  </a:cubicBezTo>
                  <a:cubicBezTo>
                    <a:pt x="46" y="160"/>
                    <a:pt x="46" y="160"/>
                    <a:pt x="45" y="160"/>
                  </a:cubicBezTo>
                  <a:cubicBezTo>
                    <a:pt x="45" y="160"/>
                    <a:pt x="44" y="160"/>
                    <a:pt x="44" y="160"/>
                  </a:cubicBezTo>
                  <a:cubicBezTo>
                    <a:pt x="43" y="160"/>
                    <a:pt x="43" y="160"/>
                    <a:pt x="42" y="160"/>
                  </a:cubicBezTo>
                  <a:cubicBezTo>
                    <a:pt x="42" y="160"/>
                    <a:pt x="42" y="161"/>
                    <a:pt x="42" y="161"/>
                  </a:cubicBezTo>
                  <a:cubicBezTo>
                    <a:pt x="42" y="161"/>
                    <a:pt x="41" y="161"/>
                    <a:pt x="41" y="161"/>
                  </a:cubicBezTo>
                  <a:cubicBezTo>
                    <a:pt x="40" y="161"/>
                    <a:pt x="39" y="161"/>
                    <a:pt x="39" y="161"/>
                  </a:cubicBezTo>
                  <a:cubicBezTo>
                    <a:pt x="39" y="162"/>
                    <a:pt x="39" y="162"/>
                    <a:pt x="39" y="163"/>
                  </a:cubicBezTo>
                  <a:cubicBezTo>
                    <a:pt x="38" y="163"/>
                    <a:pt x="38" y="163"/>
                    <a:pt x="37" y="163"/>
                  </a:cubicBezTo>
                  <a:cubicBezTo>
                    <a:pt x="37" y="163"/>
                    <a:pt x="36" y="163"/>
                    <a:pt x="36" y="163"/>
                  </a:cubicBezTo>
                  <a:cubicBezTo>
                    <a:pt x="35" y="163"/>
                    <a:pt x="35" y="163"/>
                    <a:pt x="34" y="163"/>
                  </a:cubicBezTo>
                  <a:cubicBezTo>
                    <a:pt x="34" y="163"/>
                    <a:pt x="33" y="163"/>
                    <a:pt x="33" y="163"/>
                  </a:cubicBezTo>
                  <a:cubicBezTo>
                    <a:pt x="32" y="163"/>
                    <a:pt x="32" y="163"/>
                    <a:pt x="31" y="163"/>
                  </a:cubicBezTo>
                  <a:cubicBezTo>
                    <a:pt x="31" y="162"/>
                    <a:pt x="31" y="162"/>
                    <a:pt x="31" y="161"/>
                  </a:cubicBezTo>
                  <a:cubicBezTo>
                    <a:pt x="32" y="161"/>
                    <a:pt x="32" y="161"/>
                    <a:pt x="33" y="161"/>
                  </a:cubicBezTo>
                  <a:cubicBezTo>
                    <a:pt x="33" y="161"/>
                    <a:pt x="34" y="161"/>
                    <a:pt x="34" y="161"/>
                  </a:cubicBezTo>
                  <a:cubicBezTo>
                    <a:pt x="35" y="161"/>
                    <a:pt x="35" y="161"/>
                    <a:pt x="36" y="161"/>
                  </a:cubicBezTo>
                  <a:cubicBezTo>
                    <a:pt x="36" y="161"/>
                    <a:pt x="36" y="160"/>
                    <a:pt x="36" y="160"/>
                  </a:cubicBezTo>
                  <a:cubicBezTo>
                    <a:pt x="36" y="160"/>
                    <a:pt x="37" y="160"/>
                    <a:pt x="37" y="160"/>
                  </a:cubicBezTo>
                  <a:cubicBezTo>
                    <a:pt x="38" y="160"/>
                    <a:pt x="38" y="160"/>
                    <a:pt x="39" y="160"/>
                  </a:cubicBezTo>
                  <a:cubicBezTo>
                    <a:pt x="39" y="159"/>
                    <a:pt x="39" y="159"/>
                    <a:pt x="39" y="158"/>
                  </a:cubicBezTo>
                  <a:cubicBezTo>
                    <a:pt x="39" y="158"/>
                    <a:pt x="40" y="158"/>
                    <a:pt x="41" y="158"/>
                  </a:cubicBezTo>
                  <a:cubicBezTo>
                    <a:pt x="41" y="157"/>
                    <a:pt x="41" y="157"/>
                    <a:pt x="41" y="156"/>
                  </a:cubicBezTo>
                  <a:cubicBezTo>
                    <a:pt x="41" y="156"/>
                    <a:pt x="42" y="156"/>
                    <a:pt x="42" y="156"/>
                  </a:cubicBezTo>
                  <a:cubicBezTo>
                    <a:pt x="42" y="156"/>
                    <a:pt x="42" y="155"/>
                    <a:pt x="42" y="155"/>
                  </a:cubicBezTo>
                  <a:cubicBezTo>
                    <a:pt x="43" y="155"/>
                    <a:pt x="43" y="155"/>
                    <a:pt x="44" y="155"/>
                  </a:cubicBezTo>
                  <a:cubicBezTo>
                    <a:pt x="44" y="154"/>
                    <a:pt x="44" y="154"/>
                    <a:pt x="44" y="153"/>
                  </a:cubicBezTo>
                  <a:cubicBezTo>
                    <a:pt x="43" y="153"/>
                    <a:pt x="43" y="153"/>
                    <a:pt x="42" y="153"/>
                  </a:cubicBezTo>
                  <a:cubicBezTo>
                    <a:pt x="42" y="153"/>
                    <a:pt x="42" y="152"/>
                    <a:pt x="42" y="151"/>
                  </a:cubicBezTo>
                  <a:cubicBezTo>
                    <a:pt x="42" y="151"/>
                    <a:pt x="42" y="150"/>
                    <a:pt x="42" y="150"/>
                  </a:cubicBezTo>
                  <a:cubicBezTo>
                    <a:pt x="43" y="150"/>
                    <a:pt x="43" y="150"/>
                    <a:pt x="44" y="150"/>
                  </a:cubicBezTo>
                  <a:cubicBezTo>
                    <a:pt x="44" y="149"/>
                    <a:pt x="44" y="149"/>
                    <a:pt x="44" y="148"/>
                  </a:cubicBezTo>
                  <a:cubicBezTo>
                    <a:pt x="44" y="148"/>
                    <a:pt x="45" y="148"/>
                    <a:pt x="45" y="148"/>
                  </a:cubicBezTo>
                  <a:cubicBezTo>
                    <a:pt x="46" y="148"/>
                    <a:pt x="46" y="148"/>
                    <a:pt x="47" y="148"/>
                  </a:cubicBezTo>
                  <a:cubicBezTo>
                    <a:pt x="47" y="148"/>
                    <a:pt x="47" y="147"/>
                    <a:pt x="47" y="147"/>
                  </a:cubicBezTo>
                  <a:cubicBezTo>
                    <a:pt x="47" y="147"/>
                    <a:pt x="48" y="147"/>
                    <a:pt x="48" y="147"/>
                  </a:cubicBezTo>
                  <a:cubicBezTo>
                    <a:pt x="49" y="147"/>
                    <a:pt x="49" y="147"/>
                    <a:pt x="50" y="147"/>
                  </a:cubicBezTo>
                  <a:cubicBezTo>
                    <a:pt x="50" y="146"/>
                    <a:pt x="50" y="146"/>
                    <a:pt x="50" y="145"/>
                  </a:cubicBezTo>
                  <a:cubicBezTo>
                    <a:pt x="50" y="145"/>
                    <a:pt x="50" y="144"/>
                    <a:pt x="50" y="144"/>
                  </a:cubicBezTo>
                  <a:cubicBezTo>
                    <a:pt x="50" y="143"/>
                    <a:pt x="50" y="142"/>
                    <a:pt x="50" y="142"/>
                  </a:cubicBezTo>
                  <a:cubicBezTo>
                    <a:pt x="50" y="141"/>
                    <a:pt x="50" y="141"/>
                    <a:pt x="50" y="140"/>
                  </a:cubicBezTo>
                  <a:cubicBezTo>
                    <a:pt x="50" y="140"/>
                    <a:pt x="51" y="140"/>
                    <a:pt x="51" y="140"/>
                  </a:cubicBezTo>
                  <a:cubicBezTo>
                    <a:pt x="52" y="140"/>
                    <a:pt x="52" y="140"/>
                    <a:pt x="53" y="140"/>
                  </a:cubicBezTo>
                  <a:cubicBezTo>
                    <a:pt x="53" y="141"/>
                    <a:pt x="53" y="141"/>
                    <a:pt x="53" y="142"/>
                  </a:cubicBezTo>
                  <a:cubicBezTo>
                    <a:pt x="53" y="142"/>
                    <a:pt x="54" y="142"/>
                    <a:pt x="55" y="142"/>
                  </a:cubicBezTo>
                  <a:cubicBezTo>
                    <a:pt x="55" y="142"/>
                    <a:pt x="56" y="142"/>
                    <a:pt x="56" y="142"/>
                  </a:cubicBezTo>
                  <a:cubicBezTo>
                    <a:pt x="57" y="142"/>
                    <a:pt x="57" y="142"/>
                    <a:pt x="58" y="142"/>
                  </a:cubicBezTo>
                  <a:cubicBezTo>
                    <a:pt x="58" y="141"/>
                    <a:pt x="58" y="141"/>
                    <a:pt x="58" y="140"/>
                  </a:cubicBezTo>
                  <a:cubicBezTo>
                    <a:pt x="58" y="140"/>
                    <a:pt x="59" y="140"/>
                    <a:pt x="59" y="140"/>
                  </a:cubicBezTo>
                  <a:cubicBezTo>
                    <a:pt x="59" y="140"/>
                    <a:pt x="59" y="139"/>
                    <a:pt x="59" y="139"/>
                  </a:cubicBezTo>
                  <a:cubicBezTo>
                    <a:pt x="60" y="139"/>
                    <a:pt x="60" y="139"/>
                    <a:pt x="61" y="139"/>
                  </a:cubicBezTo>
                  <a:cubicBezTo>
                    <a:pt x="61" y="139"/>
                    <a:pt x="62" y="139"/>
                    <a:pt x="62" y="139"/>
                  </a:cubicBezTo>
                  <a:cubicBezTo>
                    <a:pt x="62" y="139"/>
                    <a:pt x="62" y="140"/>
                    <a:pt x="62" y="140"/>
                  </a:cubicBezTo>
                  <a:cubicBezTo>
                    <a:pt x="63" y="140"/>
                    <a:pt x="63" y="140"/>
                    <a:pt x="64" y="140"/>
                  </a:cubicBezTo>
                  <a:cubicBezTo>
                    <a:pt x="64" y="141"/>
                    <a:pt x="64" y="141"/>
                    <a:pt x="64" y="142"/>
                  </a:cubicBezTo>
                  <a:cubicBezTo>
                    <a:pt x="64" y="142"/>
                    <a:pt x="65" y="142"/>
                    <a:pt x="65" y="142"/>
                  </a:cubicBezTo>
                  <a:cubicBezTo>
                    <a:pt x="65" y="142"/>
                    <a:pt x="65" y="143"/>
                    <a:pt x="65" y="144"/>
                  </a:cubicBezTo>
                  <a:cubicBezTo>
                    <a:pt x="66" y="144"/>
                    <a:pt x="66" y="144"/>
                    <a:pt x="67" y="144"/>
                  </a:cubicBezTo>
                  <a:cubicBezTo>
                    <a:pt x="67" y="144"/>
                    <a:pt x="67" y="145"/>
                    <a:pt x="67" y="145"/>
                  </a:cubicBezTo>
                  <a:cubicBezTo>
                    <a:pt x="68" y="145"/>
                    <a:pt x="68" y="145"/>
                    <a:pt x="69" y="145"/>
                  </a:cubicBezTo>
                  <a:cubicBezTo>
                    <a:pt x="69" y="146"/>
                    <a:pt x="69" y="146"/>
                    <a:pt x="69" y="147"/>
                  </a:cubicBezTo>
                  <a:cubicBezTo>
                    <a:pt x="69" y="147"/>
                    <a:pt x="70" y="147"/>
                    <a:pt x="70" y="147"/>
                  </a:cubicBezTo>
                  <a:cubicBezTo>
                    <a:pt x="71" y="147"/>
                    <a:pt x="71" y="147"/>
                    <a:pt x="72" y="147"/>
                  </a:cubicBezTo>
                  <a:cubicBezTo>
                    <a:pt x="72" y="147"/>
                    <a:pt x="72" y="148"/>
                    <a:pt x="72" y="148"/>
                  </a:cubicBezTo>
                  <a:cubicBezTo>
                    <a:pt x="72" y="148"/>
                    <a:pt x="73" y="148"/>
                    <a:pt x="73" y="148"/>
                  </a:cubicBezTo>
                  <a:cubicBezTo>
                    <a:pt x="74" y="148"/>
                    <a:pt x="74" y="148"/>
                    <a:pt x="75" y="148"/>
                  </a:cubicBezTo>
                  <a:cubicBezTo>
                    <a:pt x="75" y="149"/>
                    <a:pt x="75" y="149"/>
                    <a:pt x="75" y="150"/>
                  </a:cubicBezTo>
                  <a:cubicBezTo>
                    <a:pt x="75" y="150"/>
                    <a:pt x="76" y="150"/>
                    <a:pt x="76" y="150"/>
                  </a:cubicBezTo>
                  <a:cubicBezTo>
                    <a:pt x="76" y="150"/>
                    <a:pt x="76" y="151"/>
                    <a:pt x="76" y="151"/>
                  </a:cubicBezTo>
                  <a:cubicBezTo>
                    <a:pt x="76" y="152"/>
                    <a:pt x="76" y="153"/>
                    <a:pt x="76" y="153"/>
                  </a:cubicBezTo>
                  <a:cubicBezTo>
                    <a:pt x="76" y="153"/>
                    <a:pt x="75" y="153"/>
                    <a:pt x="75" y="153"/>
                  </a:cubicBezTo>
                  <a:cubicBezTo>
                    <a:pt x="75" y="154"/>
                    <a:pt x="75" y="154"/>
                    <a:pt x="75" y="155"/>
                  </a:cubicBezTo>
                  <a:cubicBezTo>
                    <a:pt x="74" y="155"/>
                    <a:pt x="74" y="155"/>
                    <a:pt x="73" y="155"/>
                  </a:cubicBezTo>
                  <a:cubicBezTo>
                    <a:pt x="73" y="155"/>
                    <a:pt x="72" y="155"/>
                    <a:pt x="72" y="155"/>
                  </a:cubicBezTo>
                  <a:cubicBezTo>
                    <a:pt x="71" y="155"/>
                    <a:pt x="71" y="155"/>
                    <a:pt x="70" y="155"/>
                  </a:cubicBezTo>
                  <a:cubicBezTo>
                    <a:pt x="70" y="155"/>
                    <a:pt x="69" y="155"/>
                    <a:pt x="69" y="155"/>
                  </a:cubicBezTo>
                  <a:cubicBezTo>
                    <a:pt x="69" y="155"/>
                    <a:pt x="69" y="156"/>
                    <a:pt x="69" y="156"/>
                  </a:cubicBezTo>
                  <a:cubicBezTo>
                    <a:pt x="69" y="156"/>
                    <a:pt x="70" y="156"/>
                    <a:pt x="70" y="156"/>
                  </a:cubicBezTo>
                  <a:cubicBezTo>
                    <a:pt x="70" y="157"/>
                    <a:pt x="70" y="157"/>
                    <a:pt x="70" y="158"/>
                  </a:cubicBezTo>
                  <a:cubicBezTo>
                    <a:pt x="71" y="158"/>
                    <a:pt x="71" y="158"/>
                    <a:pt x="72" y="158"/>
                  </a:cubicBezTo>
                  <a:cubicBezTo>
                    <a:pt x="72" y="158"/>
                    <a:pt x="73" y="158"/>
                    <a:pt x="73" y="158"/>
                  </a:cubicBezTo>
                  <a:cubicBezTo>
                    <a:pt x="73" y="159"/>
                    <a:pt x="73" y="159"/>
                    <a:pt x="73" y="160"/>
                  </a:cubicBezTo>
                  <a:cubicBezTo>
                    <a:pt x="74" y="160"/>
                    <a:pt x="74" y="160"/>
                    <a:pt x="75" y="160"/>
                  </a:cubicBezTo>
                  <a:cubicBezTo>
                    <a:pt x="75" y="160"/>
                    <a:pt x="76" y="160"/>
                    <a:pt x="76" y="160"/>
                  </a:cubicBezTo>
                  <a:cubicBezTo>
                    <a:pt x="76" y="159"/>
                    <a:pt x="76" y="159"/>
                    <a:pt x="76" y="158"/>
                  </a:cubicBezTo>
                  <a:cubicBezTo>
                    <a:pt x="76" y="157"/>
                    <a:pt x="76" y="157"/>
                    <a:pt x="76" y="156"/>
                  </a:cubicBezTo>
                  <a:cubicBezTo>
                    <a:pt x="77" y="156"/>
                    <a:pt x="77" y="156"/>
                    <a:pt x="78" y="156"/>
                  </a:cubicBezTo>
                  <a:cubicBezTo>
                    <a:pt x="79" y="156"/>
                    <a:pt x="79" y="156"/>
                    <a:pt x="80" y="156"/>
                  </a:cubicBezTo>
                  <a:cubicBezTo>
                    <a:pt x="80" y="156"/>
                    <a:pt x="80" y="155"/>
                    <a:pt x="80" y="155"/>
                  </a:cubicBezTo>
                  <a:cubicBezTo>
                    <a:pt x="80" y="154"/>
                    <a:pt x="80" y="154"/>
                    <a:pt x="80" y="153"/>
                  </a:cubicBezTo>
                  <a:cubicBezTo>
                    <a:pt x="80" y="153"/>
                    <a:pt x="81" y="153"/>
                    <a:pt x="81" y="153"/>
                  </a:cubicBezTo>
                  <a:cubicBezTo>
                    <a:pt x="81" y="153"/>
                    <a:pt x="81" y="152"/>
                    <a:pt x="81" y="151"/>
                  </a:cubicBezTo>
                  <a:cubicBezTo>
                    <a:pt x="81" y="151"/>
                    <a:pt x="80" y="151"/>
                    <a:pt x="80" y="151"/>
                  </a:cubicBezTo>
                  <a:cubicBezTo>
                    <a:pt x="80" y="151"/>
                    <a:pt x="80" y="150"/>
                    <a:pt x="80" y="150"/>
                  </a:cubicBezTo>
                  <a:cubicBezTo>
                    <a:pt x="80" y="150"/>
                    <a:pt x="81" y="150"/>
                    <a:pt x="81" y="150"/>
                  </a:cubicBezTo>
                  <a:cubicBezTo>
                    <a:pt x="82" y="150"/>
                    <a:pt x="82" y="150"/>
                    <a:pt x="83" y="150"/>
                  </a:cubicBezTo>
                  <a:cubicBezTo>
                    <a:pt x="83" y="149"/>
                    <a:pt x="83" y="149"/>
                    <a:pt x="83" y="148"/>
                  </a:cubicBezTo>
                  <a:cubicBezTo>
                    <a:pt x="83" y="148"/>
                    <a:pt x="83" y="147"/>
                    <a:pt x="83" y="147"/>
                  </a:cubicBezTo>
                  <a:cubicBezTo>
                    <a:pt x="82" y="147"/>
                    <a:pt x="82" y="147"/>
                    <a:pt x="81" y="147"/>
                  </a:cubicBezTo>
                  <a:cubicBezTo>
                    <a:pt x="81" y="147"/>
                    <a:pt x="80" y="147"/>
                    <a:pt x="80" y="147"/>
                  </a:cubicBezTo>
                  <a:cubicBezTo>
                    <a:pt x="80" y="146"/>
                    <a:pt x="80" y="146"/>
                    <a:pt x="80" y="145"/>
                  </a:cubicBezTo>
                  <a:cubicBezTo>
                    <a:pt x="79" y="145"/>
                    <a:pt x="79" y="145"/>
                    <a:pt x="78" y="145"/>
                  </a:cubicBezTo>
                  <a:cubicBezTo>
                    <a:pt x="78" y="145"/>
                    <a:pt x="78" y="144"/>
                    <a:pt x="78" y="144"/>
                  </a:cubicBezTo>
                  <a:cubicBezTo>
                    <a:pt x="77" y="144"/>
                    <a:pt x="77" y="144"/>
                    <a:pt x="76" y="144"/>
                  </a:cubicBezTo>
                  <a:cubicBezTo>
                    <a:pt x="76" y="144"/>
                    <a:pt x="75" y="144"/>
                    <a:pt x="75" y="144"/>
                  </a:cubicBezTo>
                  <a:cubicBezTo>
                    <a:pt x="74" y="144"/>
                    <a:pt x="74" y="144"/>
                    <a:pt x="73" y="144"/>
                  </a:cubicBezTo>
                  <a:cubicBezTo>
                    <a:pt x="73" y="143"/>
                    <a:pt x="73" y="142"/>
                    <a:pt x="73" y="142"/>
                  </a:cubicBezTo>
                  <a:cubicBezTo>
                    <a:pt x="73" y="141"/>
                    <a:pt x="73" y="141"/>
                    <a:pt x="73" y="140"/>
                  </a:cubicBezTo>
                  <a:cubicBezTo>
                    <a:pt x="73" y="140"/>
                    <a:pt x="72" y="140"/>
                    <a:pt x="72" y="140"/>
                  </a:cubicBezTo>
                  <a:cubicBezTo>
                    <a:pt x="72" y="140"/>
                    <a:pt x="72" y="139"/>
                    <a:pt x="72" y="139"/>
                  </a:cubicBezTo>
                  <a:cubicBezTo>
                    <a:pt x="71" y="139"/>
                    <a:pt x="71" y="139"/>
                    <a:pt x="70" y="139"/>
                  </a:cubicBezTo>
                  <a:cubicBezTo>
                    <a:pt x="70" y="138"/>
                    <a:pt x="70" y="137"/>
                    <a:pt x="70" y="137"/>
                  </a:cubicBezTo>
                  <a:cubicBezTo>
                    <a:pt x="70" y="137"/>
                    <a:pt x="69" y="137"/>
                    <a:pt x="69" y="137"/>
                  </a:cubicBezTo>
                  <a:cubicBezTo>
                    <a:pt x="69" y="136"/>
                    <a:pt x="69" y="136"/>
                    <a:pt x="69" y="135"/>
                  </a:cubicBezTo>
                  <a:cubicBezTo>
                    <a:pt x="69" y="135"/>
                    <a:pt x="69" y="134"/>
                    <a:pt x="69" y="134"/>
                  </a:cubicBezTo>
                  <a:cubicBezTo>
                    <a:pt x="69" y="134"/>
                    <a:pt x="70" y="134"/>
                    <a:pt x="70" y="134"/>
                  </a:cubicBezTo>
                  <a:cubicBezTo>
                    <a:pt x="70" y="134"/>
                    <a:pt x="70" y="135"/>
                    <a:pt x="70" y="135"/>
                  </a:cubicBezTo>
                  <a:cubicBezTo>
                    <a:pt x="71" y="135"/>
                    <a:pt x="71" y="135"/>
                    <a:pt x="72" y="135"/>
                  </a:cubicBezTo>
                  <a:cubicBezTo>
                    <a:pt x="72" y="136"/>
                    <a:pt x="72" y="136"/>
                    <a:pt x="72" y="137"/>
                  </a:cubicBezTo>
                  <a:cubicBezTo>
                    <a:pt x="72" y="137"/>
                    <a:pt x="73" y="137"/>
                    <a:pt x="73" y="137"/>
                  </a:cubicBezTo>
                  <a:cubicBezTo>
                    <a:pt x="73" y="137"/>
                    <a:pt x="73" y="138"/>
                    <a:pt x="73" y="139"/>
                  </a:cubicBezTo>
                  <a:cubicBezTo>
                    <a:pt x="74" y="139"/>
                    <a:pt x="74" y="139"/>
                    <a:pt x="75" y="139"/>
                  </a:cubicBezTo>
                  <a:cubicBezTo>
                    <a:pt x="75" y="139"/>
                    <a:pt x="75" y="140"/>
                    <a:pt x="75" y="140"/>
                  </a:cubicBezTo>
                  <a:cubicBezTo>
                    <a:pt x="75" y="140"/>
                    <a:pt x="76" y="140"/>
                    <a:pt x="76" y="140"/>
                  </a:cubicBezTo>
                  <a:cubicBezTo>
                    <a:pt x="76" y="141"/>
                    <a:pt x="76" y="141"/>
                    <a:pt x="76" y="142"/>
                  </a:cubicBezTo>
                  <a:cubicBezTo>
                    <a:pt x="77" y="142"/>
                    <a:pt x="77" y="142"/>
                    <a:pt x="78" y="142"/>
                  </a:cubicBezTo>
                  <a:cubicBezTo>
                    <a:pt x="79" y="142"/>
                    <a:pt x="79" y="142"/>
                    <a:pt x="80" y="142"/>
                  </a:cubicBezTo>
                  <a:cubicBezTo>
                    <a:pt x="80" y="142"/>
                    <a:pt x="81" y="142"/>
                    <a:pt x="81" y="142"/>
                  </a:cubicBezTo>
                  <a:cubicBezTo>
                    <a:pt x="81" y="142"/>
                    <a:pt x="81" y="143"/>
                    <a:pt x="81" y="144"/>
                  </a:cubicBezTo>
                  <a:cubicBezTo>
                    <a:pt x="82" y="144"/>
                    <a:pt x="82" y="144"/>
                    <a:pt x="83" y="144"/>
                  </a:cubicBezTo>
                  <a:cubicBezTo>
                    <a:pt x="83" y="144"/>
                    <a:pt x="84" y="144"/>
                    <a:pt x="84" y="144"/>
                  </a:cubicBezTo>
                  <a:cubicBezTo>
                    <a:pt x="84" y="144"/>
                    <a:pt x="84" y="145"/>
                    <a:pt x="84" y="145"/>
                  </a:cubicBezTo>
                  <a:cubicBezTo>
                    <a:pt x="84" y="146"/>
                    <a:pt x="84" y="146"/>
                    <a:pt x="84" y="147"/>
                  </a:cubicBezTo>
                  <a:cubicBezTo>
                    <a:pt x="84" y="147"/>
                    <a:pt x="84" y="148"/>
                    <a:pt x="84" y="148"/>
                  </a:cubicBezTo>
                  <a:cubicBezTo>
                    <a:pt x="85" y="148"/>
                    <a:pt x="85" y="148"/>
                    <a:pt x="86" y="148"/>
                  </a:cubicBezTo>
                  <a:cubicBezTo>
                    <a:pt x="86" y="149"/>
                    <a:pt x="86" y="149"/>
                    <a:pt x="86" y="150"/>
                  </a:cubicBezTo>
                  <a:cubicBezTo>
                    <a:pt x="86" y="150"/>
                    <a:pt x="86" y="151"/>
                    <a:pt x="86" y="151"/>
                  </a:cubicBezTo>
                  <a:cubicBezTo>
                    <a:pt x="86" y="151"/>
                    <a:pt x="87" y="151"/>
                    <a:pt x="87" y="151"/>
                  </a:cubicBezTo>
                  <a:cubicBezTo>
                    <a:pt x="87" y="152"/>
                    <a:pt x="87" y="153"/>
                    <a:pt x="87" y="153"/>
                  </a:cubicBezTo>
                  <a:cubicBezTo>
                    <a:pt x="88" y="153"/>
                    <a:pt x="88" y="153"/>
                    <a:pt x="89" y="153"/>
                  </a:cubicBezTo>
                  <a:cubicBezTo>
                    <a:pt x="89" y="154"/>
                    <a:pt x="89" y="154"/>
                    <a:pt x="89" y="155"/>
                  </a:cubicBezTo>
                  <a:cubicBezTo>
                    <a:pt x="89" y="155"/>
                    <a:pt x="89" y="156"/>
                    <a:pt x="89" y="156"/>
                  </a:cubicBezTo>
                  <a:cubicBezTo>
                    <a:pt x="89" y="157"/>
                    <a:pt x="89" y="157"/>
                    <a:pt x="89" y="158"/>
                  </a:cubicBezTo>
                  <a:cubicBezTo>
                    <a:pt x="89" y="158"/>
                    <a:pt x="90" y="158"/>
                    <a:pt x="90" y="158"/>
                  </a:cubicBezTo>
                  <a:cubicBezTo>
                    <a:pt x="90" y="159"/>
                    <a:pt x="90" y="159"/>
                    <a:pt x="90" y="160"/>
                  </a:cubicBezTo>
                  <a:cubicBezTo>
                    <a:pt x="91" y="160"/>
                    <a:pt x="92" y="160"/>
                    <a:pt x="92" y="160"/>
                  </a:cubicBezTo>
                  <a:cubicBezTo>
                    <a:pt x="93" y="160"/>
                    <a:pt x="93" y="160"/>
                    <a:pt x="94" y="160"/>
                  </a:cubicBezTo>
                  <a:cubicBezTo>
                    <a:pt x="94" y="159"/>
                    <a:pt x="94" y="159"/>
                    <a:pt x="94" y="158"/>
                  </a:cubicBezTo>
                  <a:cubicBezTo>
                    <a:pt x="94" y="157"/>
                    <a:pt x="94" y="157"/>
                    <a:pt x="94" y="156"/>
                  </a:cubicBezTo>
                  <a:cubicBezTo>
                    <a:pt x="94" y="156"/>
                    <a:pt x="95" y="156"/>
                    <a:pt x="95" y="156"/>
                  </a:cubicBezTo>
                  <a:cubicBezTo>
                    <a:pt x="95" y="156"/>
                    <a:pt x="95" y="155"/>
                    <a:pt x="95" y="155"/>
                  </a:cubicBezTo>
                  <a:cubicBezTo>
                    <a:pt x="96" y="155"/>
                    <a:pt x="96" y="155"/>
                    <a:pt x="97" y="155"/>
                  </a:cubicBezTo>
                  <a:cubicBezTo>
                    <a:pt x="97" y="154"/>
                    <a:pt x="97" y="154"/>
                    <a:pt x="97" y="153"/>
                  </a:cubicBezTo>
                  <a:cubicBezTo>
                    <a:pt x="96" y="153"/>
                    <a:pt x="96" y="153"/>
                    <a:pt x="95" y="153"/>
                  </a:cubicBezTo>
                  <a:cubicBezTo>
                    <a:pt x="95" y="153"/>
                    <a:pt x="95" y="152"/>
                    <a:pt x="95" y="151"/>
                  </a:cubicBezTo>
                  <a:cubicBezTo>
                    <a:pt x="95" y="151"/>
                    <a:pt x="94" y="151"/>
                    <a:pt x="94" y="151"/>
                  </a:cubicBezTo>
                  <a:cubicBezTo>
                    <a:pt x="94" y="151"/>
                    <a:pt x="94" y="150"/>
                    <a:pt x="94" y="150"/>
                  </a:cubicBezTo>
                  <a:cubicBezTo>
                    <a:pt x="94" y="150"/>
                    <a:pt x="95" y="150"/>
                    <a:pt x="95" y="150"/>
                  </a:cubicBezTo>
                  <a:cubicBezTo>
                    <a:pt x="95" y="149"/>
                    <a:pt x="95" y="149"/>
                    <a:pt x="95" y="148"/>
                  </a:cubicBezTo>
                  <a:cubicBezTo>
                    <a:pt x="96" y="148"/>
                    <a:pt x="96" y="148"/>
                    <a:pt x="97" y="148"/>
                  </a:cubicBezTo>
                  <a:cubicBezTo>
                    <a:pt x="97" y="148"/>
                    <a:pt x="98" y="148"/>
                    <a:pt x="98" y="148"/>
                  </a:cubicBezTo>
                  <a:cubicBezTo>
                    <a:pt x="98" y="149"/>
                    <a:pt x="98" y="149"/>
                    <a:pt x="98" y="150"/>
                  </a:cubicBezTo>
                  <a:cubicBezTo>
                    <a:pt x="98" y="150"/>
                    <a:pt x="98" y="151"/>
                    <a:pt x="98" y="151"/>
                  </a:cubicBezTo>
                  <a:cubicBezTo>
                    <a:pt x="99" y="151"/>
                    <a:pt x="99" y="151"/>
                    <a:pt x="100" y="151"/>
                  </a:cubicBezTo>
                  <a:cubicBezTo>
                    <a:pt x="100" y="152"/>
                    <a:pt x="100" y="153"/>
                    <a:pt x="100" y="153"/>
                  </a:cubicBezTo>
                  <a:cubicBezTo>
                    <a:pt x="100" y="154"/>
                    <a:pt x="100" y="154"/>
                    <a:pt x="100" y="155"/>
                  </a:cubicBezTo>
                  <a:cubicBezTo>
                    <a:pt x="100" y="155"/>
                    <a:pt x="101" y="155"/>
                    <a:pt x="102" y="155"/>
                  </a:cubicBezTo>
                  <a:cubicBezTo>
                    <a:pt x="102" y="155"/>
                    <a:pt x="102" y="156"/>
                    <a:pt x="102" y="156"/>
                  </a:cubicBezTo>
                  <a:cubicBezTo>
                    <a:pt x="102" y="157"/>
                    <a:pt x="102" y="157"/>
                    <a:pt x="102" y="158"/>
                  </a:cubicBezTo>
                  <a:cubicBezTo>
                    <a:pt x="102" y="158"/>
                    <a:pt x="103" y="158"/>
                    <a:pt x="103" y="158"/>
                  </a:cubicBezTo>
                  <a:cubicBezTo>
                    <a:pt x="103" y="159"/>
                    <a:pt x="103" y="159"/>
                    <a:pt x="103" y="160"/>
                  </a:cubicBezTo>
                  <a:cubicBezTo>
                    <a:pt x="103" y="160"/>
                    <a:pt x="103" y="161"/>
                    <a:pt x="103" y="161"/>
                  </a:cubicBezTo>
                  <a:cubicBezTo>
                    <a:pt x="104" y="161"/>
                    <a:pt x="104" y="161"/>
                    <a:pt x="105" y="161"/>
                  </a:cubicBezTo>
                  <a:cubicBezTo>
                    <a:pt x="105" y="161"/>
                    <a:pt x="106" y="161"/>
                    <a:pt x="106" y="161"/>
                  </a:cubicBezTo>
                  <a:cubicBezTo>
                    <a:pt x="106" y="161"/>
                    <a:pt x="106" y="160"/>
                    <a:pt x="106" y="160"/>
                  </a:cubicBezTo>
                  <a:cubicBezTo>
                    <a:pt x="107" y="160"/>
                    <a:pt x="107" y="160"/>
                    <a:pt x="108" y="160"/>
                  </a:cubicBezTo>
                  <a:cubicBezTo>
                    <a:pt x="108" y="160"/>
                    <a:pt x="109" y="160"/>
                    <a:pt x="109" y="160"/>
                  </a:cubicBezTo>
                  <a:cubicBezTo>
                    <a:pt x="110" y="160"/>
                    <a:pt x="110" y="160"/>
                    <a:pt x="111" y="160"/>
                  </a:cubicBezTo>
                  <a:cubicBezTo>
                    <a:pt x="111" y="159"/>
                    <a:pt x="111" y="159"/>
                    <a:pt x="111" y="158"/>
                  </a:cubicBezTo>
                  <a:cubicBezTo>
                    <a:pt x="111" y="158"/>
                    <a:pt x="112" y="158"/>
                    <a:pt x="112" y="158"/>
                  </a:cubicBezTo>
                  <a:cubicBezTo>
                    <a:pt x="112" y="159"/>
                    <a:pt x="112" y="159"/>
                    <a:pt x="112" y="160"/>
                  </a:cubicBezTo>
                  <a:cubicBezTo>
                    <a:pt x="113" y="160"/>
                    <a:pt x="113" y="160"/>
                    <a:pt x="114" y="160"/>
                  </a:cubicBezTo>
                  <a:cubicBezTo>
                    <a:pt x="114" y="160"/>
                    <a:pt x="115" y="160"/>
                    <a:pt x="116" y="160"/>
                  </a:cubicBezTo>
                  <a:cubicBezTo>
                    <a:pt x="116" y="160"/>
                    <a:pt x="117" y="160"/>
                    <a:pt x="117" y="160"/>
                  </a:cubicBezTo>
                  <a:cubicBezTo>
                    <a:pt x="117" y="160"/>
                    <a:pt x="117" y="161"/>
                    <a:pt x="117" y="161"/>
                  </a:cubicBezTo>
                  <a:cubicBezTo>
                    <a:pt x="117" y="161"/>
                    <a:pt x="116" y="161"/>
                    <a:pt x="116" y="161"/>
                  </a:cubicBezTo>
                  <a:cubicBezTo>
                    <a:pt x="115" y="161"/>
                    <a:pt x="114" y="161"/>
                    <a:pt x="114" y="161"/>
                  </a:cubicBezTo>
                  <a:cubicBezTo>
                    <a:pt x="114" y="162"/>
                    <a:pt x="114" y="162"/>
                    <a:pt x="114" y="163"/>
                  </a:cubicBezTo>
                  <a:cubicBezTo>
                    <a:pt x="114" y="163"/>
                    <a:pt x="114" y="164"/>
                    <a:pt x="114" y="164"/>
                  </a:cubicBezTo>
                  <a:cubicBezTo>
                    <a:pt x="114" y="164"/>
                    <a:pt x="115" y="164"/>
                    <a:pt x="116" y="164"/>
                  </a:cubicBezTo>
                  <a:cubicBezTo>
                    <a:pt x="116" y="164"/>
                    <a:pt x="117" y="164"/>
                    <a:pt x="117" y="164"/>
                  </a:cubicBezTo>
                  <a:cubicBezTo>
                    <a:pt x="118" y="164"/>
                    <a:pt x="118" y="164"/>
                    <a:pt x="119" y="164"/>
                  </a:cubicBezTo>
                  <a:cubicBezTo>
                    <a:pt x="119" y="164"/>
                    <a:pt x="119" y="163"/>
                    <a:pt x="119" y="163"/>
                  </a:cubicBezTo>
                  <a:cubicBezTo>
                    <a:pt x="119" y="163"/>
                    <a:pt x="120" y="163"/>
                    <a:pt x="120" y="163"/>
                  </a:cubicBezTo>
                  <a:cubicBezTo>
                    <a:pt x="120" y="162"/>
                    <a:pt x="120" y="162"/>
                    <a:pt x="120" y="161"/>
                  </a:cubicBezTo>
                  <a:cubicBezTo>
                    <a:pt x="120" y="161"/>
                    <a:pt x="119" y="161"/>
                    <a:pt x="119" y="161"/>
                  </a:cubicBezTo>
                  <a:cubicBezTo>
                    <a:pt x="119" y="161"/>
                    <a:pt x="119" y="160"/>
                    <a:pt x="119" y="160"/>
                  </a:cubicBezTo>
                  <a:cubicBezTo>
                    <a:pt x="119" y="160"/>
                    <a:pt x="120" y="160"/>
                    <a:pt x="120" y="160"/>
                  </a:cubicBezTo>
                  <a:cubicBezTo>
                    <a:pt x="120" y="159"/>
                    <a:pt x="120" y="159"/>
                    <a:pt x="120" y="158"/>
                  </a:cubicBezTo>
                  <a:cubicBezTo>
                    <a:pt x="121" y="158"/>
                    <a:pt x="121" y="158"/>
                    <a:pt x="122" y="158"/>
                  </a:cubicBezTo>
                  <a:cubicBezTo>
                    <a:pt x="122" y="159"/>
                    <a:pt x="122" y="159"/>
                    <a:pt x="122" y="160"/>
                  </a:cubicBezTo>
                  <a:cubicBezTo>
                    <a:pt x="122" y="160"/>
                    <a:pt x="122" y="161"/>
                    <a:pt x="122" y="161"/>
                  </a:cubicBezTo>
                  <a:cubicBezTo>
                    <a:pt x="122" y="162"/>
                    <a:pt x="122" y="162"/>
                    <a:pt x="122" y="163"/>
                  </a:cubicBezTo>
                  <a:cubicBezTo>
                    <a:pt x="122" y="163"/>
                    <a:pt x="122" y="164"/>
                    <a:pt x="122" y="164"/>
                  </a:cubicBezTo>
                  <a:cubicBezTo>
                    <a:pt x="121" y="164"/>
                    <a:pt x="121" y="164"/>
                    <a:pt x="120" y="164"/>
                  </a:cubicBezTo>
                  <a:moveTo>
                    <a:pt x="145" y="221"/>
                  </a:moveTo>
                  <a:cubicBezTo>
                    <a:pt x="145" y="221"/>
                    <a:pt x="144" y="221"/>
                    <a:pt x="144" y="221"/>
                  </a:cubicBezTo>
                  <a:cubicBezTo>
                    <a:pt x="144" y="220"/>
                    <a:pt x="144" y="220"/>
                    <a:pt x="144" y="219"/>
                  </a:cubicBezTo>
                  <a:cubicBezTo>
                    <a:pt x="143" y="219"/>
                    <a:pt x="143" y="219"/>
                    <a:pt x="142" y="219"/>
                  </a:cubicBezTo>
                  <a:cubicBezTo>
                    <a:pt x="142" y="219"/>
                    <a:pt x="142" y="218"/>
                    <a:pt x="142" y="218"/>
                  </a:cubicBezTo>
                  <a:cubicBezTo>
                    <a:pt x="142" y="218"/>
                    <a:pt x="141" y="218"/>
                    <a:pt x="141" y="218"/>
                  </a:cubicBezTo>
                  <a:cubicBezTo>
                    <a:pt x="141" y="217"/>
                    <a:pt x="141" y="217"/>
                    <a:pt x="141" y="216"/>
                  </a:cubicBezTo>
                  <a:cubicBezTo>
                    <a:pt x="140" y="216"/>
                    <a:pt x="140" y="216"/>
                    <a:pt x="139" y="216"/>
                  </a:cubicBezTo>
                  <a:cubicBezTo>
                    <a:pt x="139" y="216"/>
                    <a:pt x="139" y="215"/>
                    <a:pt x="139" y="214"/>
                  </a:cubicBezTo>
                  <a:cubicBezTo>
                    <a:pt x="139" y="214"/>
                    <a:pt x="138" y="214"/>
                    <a:pt x="137" y="214"/>
                  </a:cubicBezTo>
                  <a:cubicBezTo>
                    <a:pt x="137" y="214"/>
                    <a:pt x="136" y="214"/>
                    <a:pt x="136" y="214"/>
                  </a:cubicBezTo>
                  <a:cubicBezTo>
                    <a:pt x="136" y="214"/>
                    <a:pt x="136" y="213"/>
                    <a:pt x="136" y="213"/>
                  </a:cubicBezTo>
                  <a:cubicBezTo>
                    <a:pt x="136" y="212"/>
                    <a:pt x="136" y="212"/>
                    <a:pt x="136" y="211"/>
                  </a:cubicBezTo>
                  <a:cubicBezTo>
                    <a:pt x="135" y="211"/>
                    <a:pt x="135" y="211"/>
                    <a:pt x="134" y="211"/>
                  </a:cubicBezTo>
                  <a:cubicBezTo>
                    <a:pt x="134" y="211"/>
                    <a:pt x="134" y="210"/>
                    <a:pt x="134" y="210"/>
                  </a:cubicBezTo>
                  <a:cubicBezTo>
                    <a:pt x="134" y="209"/>
                    <a:pt x="134" y="208"/>
                    <a:pt x="134" y="208"/>
                  </a:cubicBezTo>
                  <a:cubicBezTo>
                    <a:pt x="134" y="208"/>
                    <a:pt x="133" y="208"/>
                    <a:pt x="133" y="208"/>
                  </a:cubicBezTo>
                  <a:cubicBezTo>
                    <a:pt x="133" y="207"/>
                    <a:pt x="133" y="207"/>
                    <a:pt x="133" y="206"/>
                  </a:cubicBezTo>
                  <a:cubicBezTo>
                    <a:pt x="132" y="206"/>
                    <a:pt x="132" y="206"/>
                    <a:pt x="131" y="206"/>
                  </a:cubicBezTo>
                  <a:cubicBezTo>
                    <a:pt x="131" y="206"/>
                    <a:pt x="131" y="205"/>
                    <a:pt x="131" y="205"/>
                  </a:cubicBezTo>
                  <a:cubicBezTo>
                    <a:pt x="131" y="204"/>
                    <a:pt x="131" y="204"/>
                    <a:pt x="131" y="203"/>
                  </a:cubicBezTo>
                  <a:cubicBezTo>
                    <a:pt x="131" y="203"/>
                    <a:pt x="131" y="202"/>
                    <a:pt x="131" y="202"/>
                  </a:cubicBezTo>
                  <a:cubicBezTo>
                    <a:pt x="131" y="202"/>
                    <a:pt x="130" y="202"/>
                    <a:pt x="130" y="202"/>
                  </a:cubicBezTo>
                  <a:cubicBezTo>
                    <a:pt x="130" y="201"/>
                    <a:pt x="130" y="200"/>
                    <a:pt x="130" y="200"/>
                  </a:cubicBezTo>
                  <a:cubicBezTo>
                    <a:pt x="130" y="199"/>
                    <a:pt x="130" y="199"/>
                    <a:pt x="130" y="198"/>
                  </a:cubicBezTo>
                  <a:cubicBezTo>
                    <a:pt x="130" y="198"/>
                    <a:pt x="130" y="197"/>
                    <a:pt x="130" y="197"/>
                  </a:cubicBezTo>
                  <a:cubicBezTo>
                    <a:pt x="129" y="197"/>
                    <a:pt x="129" y="197"/>
                    <a:pt x="128" y="197"/>
                  </a:cubicBezTo>
                  <a:cubicBezTo>
                    <a:pt x="128" y="196"/>
                    <a:pt x="128" y="196"/>
                    <a:pt x="128" y="195"/>
                  </a:cubicBezTo>
                  <a:cubicBezTo>
                    <a:pt x="128" y="195"/>
                    <a:pt x="127" y="195"/>
                    <a:pt x="126" y="195"/>
                  </a:cubicBezTo>
                  <a:cubicBezTo>
                    <a:pt x="126" y="194"/>
                    <a:pt x="126" y="194"/>
                    <a:pt x="126" y="193"/>
                  </a:cubicBezTo>
                  <a:cubicBezTo>
                    <a:pt x="126" y="193"/>
                    <a:pt x="126" y="192"/>
                    <a:pt x="126" y="192"/>
                  </a:cubicBezTo>
                  <a:cubicBezTo>
                    <a:pt x="126" y="192"/>
                    <a:pt x="125" y="192"/>
                    <a:pt x="125" y="192"/>
                  </a:cubicBezTo>
                  <a:cubicBezTo>
                    <a:pt x="125" y="191"/>
                    <a:pt x="125" y="191"/>
                    <a:pt x="125" y="190"/>
                  </a:cubicBezTo>
                  <a:cubicBezTo>
                    <a:pt x="124" y="190"/>
                    <a:pt x="124" y="190"/>
                    <a:pt x="123" y="190"/>
                  </a:cubicBezTo>
                  <a:cubicBezTo>
                    <a:pt x="123" y="190"/>
                    <a:pt x="123" y="189"/>
                    <a:pt x="123" y="189"/>
                  </a:cubicBezTo>
                  <a:cubicBezTo>
                    <a:pt x="123" y="188"/>
                    <a:pt x="123" y="188"/>
                    <a:pt x="123" y="187"/>
                  </a:cubicBezTo>
                  <a:cubicBezTo>
                    <a:pt x="123" y="187"/>
                    <a:pt x="122" y="187"/>
                    <a:pt x="122" y="187"/>
                  </a:cubicBezTo>
                  <a:cubicBezTo>
                    <a:pt x="122" y="186"/>
                    <a:pt x="122" y="186"/>
                    <a:pt x="122" y="185"/>
                  </a:cubicBezTo>
                  <a:cubicBezTo>
                    <a:pt x="122" y="185"/>
                    <a:pt x="122" y="184"/>
                    <a:pt x="122" y="184"/>
                  </a:cubicBezTo>
                  <a:cubicBezTo>
                    <a:pt x="122" y="184"/>
                    <a:pt x="123" y="184"/>
                    <a:pt x="123" y="184"/>
                  </a:cubicBezTo>
                  <a:cubicBezTo>
                    <a:pt x="123" y="184"/>
                    <a:pt x="123" y="185"/>
                    <a:pt x="123" y="185"/>
                  </a:cubicBezTo>
                  <a:cubicBezTo>
                    <a:pt x="124" y="185"/>
                    <a:pt x="124" y="185"/>
                    <a:pt x="125" y="185"/>
                  </a:cubicBezTo>
                  <a:cubicBezTo>
                    <a:pt x="125" y="186"/>
                    <a:pt x="125" y="186"/>
                    <a:pt x="125" y="187"/>
                  </a:cubicBezTo>
                  <a:cubicBezTo>
                    <a:pt x="125" y="187"/>
                    <a:pt x="126" y="187"/>
                    <a:pt x="126" y="187"/>
                  </a:cubicBezTo>
                  <a:cubicBezTo>
                    <a:pt x="126" y="188"/>
                    <a:pt x="126" y="188"/>
                    <a:pt x="126" y="189"/>
                  </a:cubicBezTo>
                  <a:cubicBezTo>
                    <a:pt x="127" y="189"/>
                    <a:pt x="128" y="189"/>
                    <a:pt x="128" y="189"/>
                  </a:cubicBezTo>
                  <a:cubicBezTo>
                    <a:pt x="128" y="189"/>
                    <a:pt x="128" y="190"/>
                    <a:pt x="128" y="190"/>
                  </a:cubicBezTo>
                  <a:cubicBezTo>
                    <a:pt x="128" y="191"/>
                    <a:pt x="128" y="191"/>
                    <a:pt x="128" y="192"/>
                  </a:cubicBezTo>
                  <a:cubicBezTo>
                    <a:pt x="129" y="192"/>
                    <a:pt x="129" y="192"/>
                    <a:pt x="130" y="192"/>
                  </a:cubicBezTo>
                  <a:cubicBezTo>
                    <a:pt x="130" y="192"/>
                    <a:pt x="130" y="193"/>
                    <a:pt x="130" y="193"/>
                  </a:cubicBezTo>
                  <a:cubicBezTo>
                    <a:pt x="130" y="193"/>
                    <a:pt x="131" y="193"/>
                    <a:pt x="131" y="193"/>
                  </a:cubicBezTo>
                  <a:cubicBezTo>
                    <a:pt x="131" y="194"/>
                    <a:pt x="131" y="194"/>
                    <a:pt x="131" y="195"/>
                  </a:cubicBezTo>
                  <a:cubicBezTo>
                    <a:pt x="132" y="195"/>
                    <a:pt x="132" y="195"/>
                    <a:pt x="133" y="195"/>
                  </a:cubicBezTo>
                  <a:cubicBezTo>
                    <a:pt x="133" y="196"/>
                    <a:pt x="133" y="196"/>
                    <a:pt x="133" y="197"/>
                  </a:cubicBezTo>
                  <a:cubicBezTo>
                    <a:pt x="133" y="197"/>
                    <a:pt x="133" y="198"/>
                    <a:pt x="133" y="198"/>
                  </a:cubicBezTo>
                  <a:cubicBezTo>
                    <a:pt x="133" y="198"/>
                    <a:pt x="134" y="198"/>
                    <a:pt x="134" y="198"/>
                  </a:cubicBezTo>
                  <a:cubicBezTo>
                    <a:pt x="134" y="199"/>
                    <a:pt x="134" y="199"/>
                    <a:pt x="134" y="200"/>
                  </a:cubicBezTo>
                  <a:cubicBezTo>
                    <a:pt x="134" y="200"/>
                    <a:pt x="134" y="201"/>
                    <a:pt x="134" y="202"/>
                  </a:cubicBezTo>
                  <a:cubicBezTo>
                    <a:pt x="135" y="202"/>
                    <a:pt x="135" y="202"/>
                    <a:pt x="136" y="202"/>
                  </a:cubicBezTo>
                  <a:cubicBezTo>
                    <a:pt x="136" y="202"/>
                    <a:pt x="136" y="203"/>
                    <a:pt x="136" y="203"/>
                  </a:cubicBezTo>
                  <a:cubicBezTo>
                    <a:pt x="136" y="203"/>
                    <a:pt x="137" y="203"/>
                    <a:pt x="137" y="203"/>
                  </a:cubicBezTo>
                  <a:cubicBezTo>
                    <a:pt x="137" y="204"/>
                    <a:pt x="137" y="204"/>
                    <a:pt x="137" y="205"/>
                  </a:cubicBezTo>
                  <a:cubicBezTo>
                    <a:pt x="138" y="205"/>
                    <a:pt x="139" y="205"/>
                    <a:pt x="139" y="205"/>
                  </a:cubicBezTo>
                  <a:cubicBezTo>
                    <a:pt x="139" y="205"/>
                    <a:pt x="139" y="206"/>
                    <a:pt x="139" y="206"/>
                  </a:cubicBezTo>
                  <a:cubicBezTo>
                    <a:pt x="140" y="206"/>
                    <a:pt x="140" y="206"/>
                    <a:pt x="141" y="206"/>
                  </a:cubicBezTo>
                  <a:cubicBezTo>
                    <a:pt x="141" y="207"/>
                    <a:pt x="141" y="207"/>
                    <a:pt x="141" y="208"/>
                  </a:cubicBezTo>
                  <a:cubicBezTo>
                    <a:pt x="141" y="208"/>
                    <a:pt x="141" y="209"/>
                    <a:pt x="141" y="210"/>
                  </a:cubicBezTo>
                  <a:cubicBezTo>
                    <a:pt x="141" y="210"/>
                    <a:pt x="142" y="210"/>
                    <a:pt x="142" y="210"/>
                  </a:cubicBezTo>
                  <a:cubicBezTo>
                    <a:pt x="142" y="210"/>
                    <a:pt x="142" y="211"/>
                    <a:pt x="142" y="211"/>
                  </a:cubicBezTo>
                  <a:cubicBezTo>
                    <a:pt x="143" y="211"/>
                    <a:pt x="143" y="211"/>
                    <a:pt x="144" y="211"/>
                  </a:cubicBezTo>
                  <a:cubicBezTo>
                    <a:pt x="144" y="212"/>
                    <a:pt x="144" y="212"/>
                    <a:pt x="144" y="213"/>
                  </a:cubicBezTo>
                  <a:cubicBezTo>
                    <a:pt x="144" y="213"/>
                    <a:pt x="144" y="214"/>
                    <a:pt x="144" y="214"/>
                  </a:cubicBezTo>
                  <a:cubicBezTo>
                    <a:pt x="144" y="215"/>
                    <a:pt x="144" y="216"/>
                    <a:pt x="144" y="216"/>
                  </a:cubicBezTo>
                  <a:cubicBezTo>
                    <a:pt x="144" y="217"/>
                    <a:pt x="144" y="217"/>
                    <a:pt x="144" y="218"/>
                  </a:cubicBezTo>
                  <a:cubicBezTo>
                    <a:pt x="144" y="218"/>
                    <a:pt x="144" y="219"/>
                    <a:pt x="144" y="219"/>
                  </a:cubicBezTo>
                  <a:cubicBezTo>
                    <a:pt x="144" y="219"/>
                    <a:pt x="145" y="219"/>
                    <a:pt x="145" y="219"/>
                  </a:cubicBezTo>
                  <a:cubicBezTo>
                    <a:pt x="145" y="220"/>
                    <a:pt x="145" y="220"/>
                    <a:pt x="145" y="221"/>
                  </a:cubicBezTo>
                  <a:moveTo>
                    <a:pt x="173" y="184"/>
                  </a:moveTo>
                  <a:cubicBezTo>
                    <a:pt x="173" y="184"/>
                    <a:pt x="172" y="184"/>
                    <a:pt x="172" y="184"/>
                  </a:cubicBezTo>
                  <a:cubicBezTo>
                    <a:pt x="172" y="184"/>
                    <a:pt x="172" y="185"/>
                    <a:pt x="172" y="185"/>
                  </a:cubicBezTo>
                  <a:cubicBezTo>
                    <a:pt x="171" y="185"/>
                    <a:pt x="171" y="185"/>
                    <a:pt x="170" y="185"/>
                  </a:cubicBezTo>
                  <a:cubicBezTo>
                    <a:pt x="170" y="186"/>
                    <a:pt x="170" y="186"/>
                    <a:pt x="170" y="187"/>
                  </a:cubicBezTo>
                  <a:cubicBezTo>
                    <a:pt x="170" y="187"/>
                    <a:pt x="169" y="187"/>
                    <a:pt x="169" y="187"/>
                  </a:cubicBezTo>
                  <a:cubicBezTo>
                    <a:pt x="169" y="188"/>
                    <a:pt x="169" y="188"/>
                    <a:pt x="169" y="189"/>
                  </a:cubicBezTo>
                  <a:cubicBezTo>
                    <a:pt x="169" y="189"/>
                    <a:pt x="169" y="190"/>
                    <a:pt x="169" y="190"/>
                  </a:cubicBezTo>
                  <a:cubicBezTo>
                    <a:pt x="168" y="190"/>
                    <a:pt x="168" y="190"/>
                    <a:pt x="167" y="190"/>
                  </a:cubicBezTo>
                  <a:cubicBezTo>
                    <a:pt x="167" y="190"/>
                    <a:pt x="166" y="190"/>
                    <a:pt x="166" y="190"/>
                  </a:cubicBezTo>
                  <a:cubicBezTo>
                    <a:pt x="165" y="190"/>
                    <a:pt x="165" y="190"/>
                    <a:pt x="164" y="190"/>
                  </a:cubicBezTo>
                  <a:cubicBezTo>
                    <a:pt x="164" y="190"/>
                    <a:pt x="164" y="189"/>
                    <a:pt x="164" y="189"/>
                  </a:cubicBezTo>
                  <a:cubicBezTo>
                    <a:pt x="164" y="188"/>
                    <a:pt x="164" y="188"/>
                    <a:pt x="164" y="187"/>
                  </a:cubicBezTo>
                  <a:cubicBezTo>
                    <a:pt x="164" y="186"/>
                    <a:pt x="164" y="186"/>
                    <a:pt x="164" y="185"/>
                  </a:cubicBezTo>
                  <a:cubicBezTo>
                    <a:pt x="164" y="185"/>
                    <a:pt x="163" y="185"/>
                    <a:pt x="163" y="185"/>
                  </a:cubicBezTo>
                  <a:cubicBezTo>
                    <a:pt x="162" y="185"/>
                    <a:pt x="161" y="185"/>
                    <a:pt x="161" y="185"/>
                  </a:cubicBezTo>
                  <a:cubicBezTo>
                    <a:pt x="160" y="185"/>
                    <a:pt x="160" y="185"/>
                    <a:pt x="159" y="185"/>
                  </a:cubicBezTo>
                  <a:cubicBezTo>
                    <a:pt x="159" y="185"/>
                    <a:pt x="159" y="184"/>
                    <a:pt x="159" y="184"/>
                  </a:cubicBezTo>
                  <a:cubicBezTo>
                    <a:pt x="159" y="184"/>
                    <a:pt x="158" y="184"/>
                    <a:pt x="158" y="184"/>
                  </a:cubicBezTo>
                  <a:cubicBezTo>
                    <a:pt x="158" y="183"/>
                    <a:pt x="158" y="183"/>
                    <a:pt x="158" y="182"/>
                  </a:cubicBezTo>
                  <a:cubicBezTo>
                    <a:pt x="157" y="182"/>
                    <a:pt x="157" y="182"/>
                    <a:pt x="156" y="182"/>
                  </a:cubicBezTo>
                  <a:cubicBezTo>
                    <a:pt x="156" y="182"/>
                    <a:pt x="156" y="181"/>
                    <a:pt x="156" y="180"/>
                  </a:cubicBezTo>
                  <a:cubicBezTo>
                    <a:pt x="156" y="180"/>
                    <a:pt x="155" y="180"/>
                    <a:pt x="155" y="180"/>
                  </a:cubicBezTo>
                  <a:cubicBezTo>
                    <a:pt x="155" y="180"/>
                    <a:pt x="155" y="179"/>
                    <a:pt x="155" y="179"/>
                  </a:cubicBezTo>
                  <a:cubicBezTo>
                    <a:pt x="155" y="178"/>
                    <a:pt x="155" y="178"/>
                    <a:pt x="155" y="177"/>
                  </a:cubicBezTo>
                  <a:cubicBezTo>
                    <a:pt x="155" y="177"/>
                    <a:pt x="155" y="176"/>
                    <a:pt x="155" y="176"/>
                  </a:cubicBezTo>
                  <a:cubicBezTo>
                    <a:pt x="155" y="176"/>
                    <a:pt x="156" y="176"/>
                    <a:pt x="156" y="176"/>
                  </a:cubicBezTo>
                  <a:cubicBezTo>
                    <a:pt x="157" y="176"/>
                    <a:pt x="157" y="176"/>
                    <a:pt x="158" y="176"/>
                  </a:cubicBezTo>
                  <a:cubicBezTo>
                    <a:pt x="158" y="176"/>
                    <a:pt x="158" y="177"/>
                    <a:pt x="158" y="177"/>
                  </a:cubicBezTo>
                  <a:cubicBezTo>
                    <a:pt x="158" y="177"/>
                    <a:pt x="159" y="177"/>
                    <a:pt x="159" y="177"/>
                  </a:cubicBezTo>
                  <a:cubicBezTo>
                    <a:pt x="159" y="178"/>
                    <a:pt x="159" y="178"/>
                    <a:pt x="159" y="179"/>
                  </a:cubicBezTo>
                  <a:cubicBezTo>
                    <a:pt x="159" y="179"/>
                    <a:pt x="159" y="180"/>
                    <a:pt x="159" y="180"/>
                  </a:cubicBezTo>
                  <a:cubicBezTo>
                    <a:pt x="160" y="180"/>
                    <a:pt x="160" y="180"/>
                    <a:pt x="161" y="180"/>
                  </a:cubicBezTo>
                  <a:cubicBezTo>
                    <a:pt x="161" y="181"/>
                    <a:pt x="161" y="182"/>
                    <a:pt x="161" y="182"/>
                  </a:cubicBezTo>
                  <a:cubicBezTo>
                    <a:pt x="161" y="182"/>
                    <a:pt x="162" y="182"/>
                    <a:pt x="163" y="182"/>
                  </a:cubicBezTo>
                  <a:cubicBezTo>
                    <a:pt x="163" y="182"/>
                    <a:pt x="164" y="182"/>
                    <a:pt x="164" y="182"/>
                  </a:cubicBezTo>
                  <a:cubicBezTo>
                    <a:pt x="165" y="182"/>
                    <a:pt x="165" y="182"/>
                    <a:pt x="166" y="182"/>
                  </a:cubicBezTo>
                  <a:cubicBezTo>
                    <a:pt x="166" y="183"/>
                    <a:pt x="166" y="183"/>
                    <a:pt x="166" y="184"/>
                  </a:cubicBezTo>
                  <a:cubicBezTo>
                    <a:pt x="166" y="184"/>
                    <a:pt x="167" y="184"/>
                    <a:pt x="167" y="184"/>
                  </a:cubicBezTo>
                  <a:cubicBezTo>
                    <a:pt x="168" y="184"/>
                    <a:pt x="168" y="184"/>
                    <a:pt x="169" y="184"/>
                  </a:cubicBezTo>
                  <a:cubicBezTo>
                    <a:pt x="169" y="184"/>
                    <a:pt x="170" y="184"/>
                    <a:pt x="170" y="184"/>
                  </a:cubicBezTo>
                  <a:cubicBezTo>
                    <a:pt x="171" y="184"/>
                    <a:pt x="171" y="184"/>
                    <a:pt x="172" y="184"/>
                  </a:cubicBezTo>
                  <a:cubicBezTo>
                    <a:pt x="172" y="183"/>
                    <a:pt x="172" y="183"/>
                    <a:pt x="172" y="182"/>
                  </a:cubicBezTo>
                  <a:cubicBezTo>
                    <a:pt x="172" y="182"/>
                    <a:pt x="173" y="182"/>
                    <a:pt x="173" y="182"/>
                  </a:cubicBezTo>
                  <a:cubicBezTo>
                    <a:pt x="173" y="183"/>
                    <a:pt x="173" y="183"/>
                    <a:pt x="173" y="184"/>
                  </a:cubicBezTo>
                  <a:moveTo>
                    <a:pt x="173" y="34"/>
                  </a:moveTo>
                  <a:cubicBezTo>
                    <a:pt x="173" y="34"/>
                    <a:pt x="172" y="34"/>
                    <a:pt x="172" y="34"/>
                  </a:cubicBezTo>
                  <a:cubicBezTo>
                    <a:pt x="172" y="33"/>
                    <a:pt x="172" y="33"/>
                    <a:pt x="172" y="32"/>
                  </a:cubicBezTo>
                  <a:cubicBezTo>
                    <a:pt x="172" y="32"/>
                    <a:pt x="173" y="32"/>
                    <a:pt x="173" y="32"/>
                  </a:cubicBezTo>
                  <a:cubicBezTo>
                    <a:pt x="173" y="33"/>
                    <a:pt x="173" y="33"/>
                    <a:pt x="173" y="34"/>
                  </a:cubicBezTo>
                  <a:moveTo>
                    <a:pt x="178" y="42"/>
                  </a:moveTo>
                  <a:cubicBezTo>
                    <a:pt x="178" y="42"/>
                    <a:pt x="178" y="43"/>
                    <a:pt x="178" y="43"/>
                  </a:cubicBezTo>
                  <a:cubicBezTo>
                    <a:pt x="178" y="44"/>
                    <a:pt x="178" y="44"/>
                    <a:pt x="178" y="45"/>
                  </a:cubicBezTo>
                  <a:cubicBezTo>
                    <a:pt x="178" y="46"/>
                    <a:pt x="178" y="46"/>
                    <a:pt x="178" y="47"/>
                  </a:cubicBezTo>
                  <a:cubicBezTo>
                    <a:pt x="178" y="47"/>
                    <a:pt x="177" y="47"/>
                    <a:pt x="177" y="47"/>
                  </a:cubicBezTo>
                  <a:cubicBezTo>
                    <a:pt x="177" y="47"/>
                    <a:pt x="177" y="48"/>
                    <a:pt x="177" y="48"/>
                  </a:cubicBezTo>
                  <a:cubicBezTo>
                    <a:pt x="177" y="49"/>
                    <a:pt x="177" y="49"/>
                    <a:pt x="177" y="50"/>
                  </a:cubicBezTo>
                  <a:cubicBezTo>
                    <a:pt x="176" y="50"/>
                    <a:pt x="176" y="50"/>
                    <a:pt x="175" y="50"/>
                  </a:cubicBezTo>
                  <a:cubicBezTo>
                    <a:pt x="175" y="49"/>
                    <a:pt x="175" y="49"/>
                    <a:pt x="175" y="48"/>
                  </a:cubicBezTo>
                  <a:cubicBezTo>
                    <a:pt x="175" y="48"/>
                    <a:pt x="175" y="47"/>
                    <a:pt x="175" y="47"/>
                  </a:cubicBezTo>
                  <a:cubicBezTo>
                    <a:pt x="175" y="46"/>
                    <a:pt x="175" y="46"/>
                    <a:pt x="175" y="45"/>
                  </a:cubicBezTo>
                  <a:cubicBezTo>
                    <a:pt x="176" y="45"/>
                    <a:pt x="176" y="45"/>
                    <a:pt x="177" y="45"/>
                  </a:cubicBezTo>
                  <a:cubicBezTo>
                    <a:pt x="177" y="44"/>
                    <a:pt x="177" y="44"/>
                    <a:pt x="177" y="43"/>
                  </a:cubicBezTo>
                  <a:cubicBezTo>
                    <a:pt x="177" y="43"/>
                    <a:pt x="177" y="42"/>
                    <a:pt x="177" y="42"/>
                  </a:cubicBezTo>
                  <a:cubicBezTo>
                    <a:pt x="177" y="41"/>
                    <a:pt x="177" y="41"/>
                    <a:pt x="177" y="40"/>
                  </a:cubicBezTo>
                  <a:cubicBezTo>
                    <a:pt x="177" y="40"/>
                    <a:pt x="178" y="40"/>
                    <a:pt x="178" y="40"/>
                  </a:cubicBezTo>
                  <a:cubicBezTo>
                    <a:pt x="178" y="41"/>
                    <a:pt x="178" y="41"/>
                    <a:pt x="178" y="42"/>
                  </a:cubicBezTo>
                  <a:moveTo>
                    <a:pt x="186" y="24"/>
                  </a:moveTo>
                  <a:cubicBezTo>
                    <a:pt x="185" y="24"/>
                    <a:pt x="185" y="24"/>
                    <a:pt x="184" y="24"/>
                  </a:cubicBezTo>
                  <a:cubicBezTo>
                    <a:pt x="184" y="24"/>
                    <a:pt x="183" y="24"/>
                    <a:pt x="183" y="24"/>
                  </a:cubicBezTo>
                  <a:cubicBezTo>
                    <a:pt x="183" y="24"/>
                    <a:pt x="183" y="23"/>
                    <a:pt x="183" y="23"/>
                  </a:cubicBezTo>
                  <a:cubicBezTo>
                    <a:pt x="182" y="23"/>
                    <a:pt x="182" y="23"/>
                    <a:pt x="181" y="23"/>
                  </a:cubicBezTo>
                  <a:cubicBezTo>
                    <a:pt x="181" y="22"/>
                    <a:pt x="181" y="21"/>
                    <a:pt x="181" y="21"/>
                  </a:cubicBezTo>
                  <a:cubicBezTo>
                    <a:pt x="182" y="21"/>
                    <a:pt x="182" y="21"/>
                    <a:pt x="183" y="21"/>
                  </a:cubicBezTo>
                  <a:cubicBezTo>
                    <a:pt x="183" y="21"/>
                    <a:pt x="183" y="22"/>
                    <a:pt x="183" y="23"/>
                  </a:cubicBezTo>
                  <a:cubicBezTo>
                    <a:pt x="183" y="23"/>
                    <a:pt x="184" y="23"/>
                    <a:pt x="184" y="23"/>
                  </a:cubicBezTo>
                  <a:cubicBezTo>
                    <a:pt x="185" y="23"/>
                    <a:pt x="185" y="23"/>
                    <a:pt x="186" y="23"/>
                  </a:cubicBezTo>
                  <a:cubicBezTo>
                    <a:pt x="186" y="23"/>
                    <a:pt x="186" y="24"/>
                    <a:pt x="186" y="24"/>
                  </a:cubicBezTo>
                  <a:moveTo>
                    <a:pt x="222" y="200"/>
                  </a:moveTo>
                  <a:cubicBezTo>
                    <a:pt x="222" y="200"/>
                    <a:pt x="222" y="200"/>
                    <a:pt x="222" y="200"/>
                  </a:cubicBezTo>
                  <a:cubicBezTo>
                    <a:pt x="222" y="200"/>
                    <a:pt x="222" y="200"/>
                    <a:pt x="222" y="200"/>
                  </a:cubicBezTo>
                  <a:cubicBezTo>
                    <a:pt x="222" y="200"/>
                    <a:pt x="222" y="200"/>
                    <a:pt x="222" y="200"/>
                  </a:cubicBezTo>
                  <a:cubicBezTo>
                    <a:pt x="221" y="200"/>
                    <a:pt x="221" y="200"/>
                    <a:pt x="221" y="200"/>
                  </a:cubicBezTo>
                  <a:cubicBezTo>
                    <a:pt x="222" y="200"/>
                    <a:pt x="222" y="200"/>
                    <a:pt x="222" y="200"/>
                  </a:cubicBezTo>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29" name="Freeform 41106"/>
            <p:cNvSpPr/>
            <p:nvPr/>
          </p:nvSpPr>
          <p:spPr bwMode="auto">
            <a:xfrm>
              <a:off x="4246" y="1383"/>
              <a:ext cx="34" cy="62"/>
            </a:xfrm>
            <a:custGeom>
              <a:avLst/>
              <a:gdLst>
                <a:gd name="T0" fmla="*/ 32 w 20"/>
                <a:gd name="T1" fmla="*/ 7 h 36"/>
                <a:gd name="T2" fmla="*/ 32 w 20"/>
                <a:gd name="T3" fmla="*/ 0 h 36"/>
                <a:gd name="T4" fmla="*/ 26 w 20"/>
                <a:gd name="T5" fmla="*/ 0 h 36"/>
                <a:gd name="T6" fmla="*/ 24 w 20"/>
                <a:gd name="T7" fmla="*/ 3 h 36"/>
                <a:gd name="T8" fmla="*/ 20 w 20"/>
                <a:gd name="T9" fmla="*/ 7 h 36"/>
                <a:gd name="T10" fmla="*/ 19 w 20"/>
                <a:gd name="T11" fmla="*/ 9 h 36"/>
                <a:gd name="T12" fmla="*/ 19 w 20"/>
                <a:gd name="T13" fmla="*/ 16 h 36"/>
                <a:gd name="T14" fmla="*/ 12 w 20"/>
                <a:gd name="T15" fmla="*/ 16 h 36"/>
                <a:gd name="T16" fmla="*/ 10 w 20"/>
                <a:gd name="T17" fmla="*/ 17 h 36"/>
                <a:gd name="T18" fmla="*/ 7 w 20"/>
                <a:gd name="T19" fmla="*/ 21 h 36"/>
                <a:gd name="T20" fmla="*/ 5 w 20"/>
                <a:gd name="T21" fmla="*/ 22 h 36"/>
                <a:gd name="T22" fmla="*/ 2 w 20"/>
                <a:gd name="T23" fmla="*/ 26 h 36"/>
                <a:gd name="T24" fmla="*/ 5 w 20"/>
                <a:gd name="T25" fmla="*/ 28 h 36"/>
                <a:gd name="T26" fmla="*/ 5 w 20"/>
                <a:gd name="T27" fmla="*/ 34 h 36"/>
                <a:gd name="T28" fmla="*/ 5 w 20"/>
                <a:gd name="T29" fmla="*/ 40 h 36"/>
                <a:gd name="T30" fmla="*/ 2 w 20"/>
                <a:gd name="T31" fmla="*/ 43 h 36"/>
                <a:gd name="T32" fmla="*/ 0 w 20"/>
                <a:gd name="T33" fmla="*/ 45 h 36"/>
                <a:gd name="T34" fmla="*/ 0 w 20"/>
                <a:gd name="T35" fmla="*/ 50 h 36"/>
                <a:gd name="T36" fmla="*/ 0 w 20"/>
                <a:gd name="T37" fmla="*/ 57 h 36"/>
                <a:gd name="T38" fmla="*/ 2 w 20"/>
                <a:gd name="T39" fmla="*/ 59 h 36"/>
                <a:gd name="T40" fmla="*/ 5 w 20"/>
                <a:gd name="T41" fmla="*/ 62 h 36"/>
                <a:gd name="T42" fmla="*/ 10 w 20"/>
                <a:gd name="T43" fmla="*/ 62 h 36"/>
                <a:gd name="T44" fmla="*/ 15 w 20"/>
                <a:gd name="T45" fmla="*/ 62 h 36"/>
                <a:gd name="T46" fmla="*/ 15 w 20"/>
                <a:gd name="T47" fmla="*/ 57 h 36"/>
                <a:gd name="T48" fmla="*/ 19 w 20"/>
                <a:gd name="T49" fmla="*/ 53 h 36"/>
                <a:gd name="T50" fmla="*/ 20 w 20"/>
                <a:gd name="T51" fmla="*/ 50 h 36"/>
                <a:gd name="T52" fmla="*/ 20 w 20"/>
                <a:gd name="T53" fmla="*/ 48 h 36"/>
                <a:gd name="T54" fmla="*/ 24 w 20"/>
                <a:gd name="T55" fmla="*/ 45 h 36"/>
                <a:gd name="T56" fmla="*/ 24 w 20"/>
                <a:gd name="T57" fmla="*/ 40 h 36"/>
                <a:gd name="T58" fmla="*/ 26 w 20"/>
                <a:gd name="T59" fmla="*/ 36 h 36"/>
                <a:gd name="T60" fmla="*/ 26 w 20"/>
                <a:gd name="T61" fmla="*/ 31 h 36"/>
                <a:gd name="T62" fmla="*/ 29 w 20"/>
                <a:gd name="T63" fmla="*/ 28 h 36"/>
                <a:gd name="T64" fmla="*/ 29 w 20"/>
                <a:gd name="T65" fmla="*/ 22 h 36"/>
                <a:gd name="T66" fmla="*/ 32 w 20"/>
                <a:gd name="T67" fmla="*/ 21 h 36"/>
                <a:gd name="T68" fmla="*/ 34 w 20"/>
                <a:gd name="T69" fmla="*/ 17 h 36"/>
                <a:gd name="T70" fmla="*/ 34 w 20"/>
                <a:gd name="T71" fmla="*/ 12 h 36"/>
                <a:gd name="T72" fmla="*/ 32 w 20"/>
                <a:gd name="T73" fmla="*/ 9 h 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0" h="36">
                  <a:moveTo>
                    <a:pt x="19" y="5"/>
                  </a:moveTo>
                  <a:cubicBezTo>
                    <a:pt x="19" y="5"/>
                    <a:pt x="19" y="4"/>
                    <a:pt x="19" y="4"/>
                  </a:cubicBezTo>
                  <a:cubicBezTo>
                    <a:pt x="19" y="3"/>
                    <a:pt x="19" y="2"/>
                    <a:pt x="19" y="2"/>
                  </a:cubicBezTo>
                  <a:cubicBezTo>
                    <a:pt x="19" y="1"/>
                    <a:pt x="19" y="1"/>
                    <a:pt x="19" y="0"/>
                  </a:cubicBezTo>
                  <a:cubicBezTo>
                    <a:pt x="18" y="0"/>
                    <a:pt x="17" y="0"/>
                    <a:pt x="17" y="0"/>
                  </a:cubicBezTo>
                  <a:cubicBezTo>
                    <a:pt x="16" y="0"/>
                    <a:pt x="16" y="0"/>
                    <a:pt x="15" y="0"/>
                  </a:cubicBezTo>
                  <a:cubicBezTo>
                    <a:pt x="15" y="0"/>
                    <a:pt x="14" y="0"/>
                    <a:pt x="14" y="0"/>
                  </a:cubicBezTo>
                  <a:cubicBezTo>
                    <a:pt x="14" y="1"/>
                    <a:pt x="14" y="1"/>
                    <a:pt x="14" y="2"/>
                  </a:cubicBezTo>
                  <a:cubicBezTo>
                    <a:pt x="14" y="2"/>
                    <a:pt x="14" y="3"/>
                    <a:pt x="14" y="4"/>
                  </a:cubicBezTo>
                  <a:cubicBezTo>
                    <a:pt x="13" y="4"/>
                    <a:pt x="13" y="4"/>
                    <a:pt x="12" y="4"/>
                  </a:cubicBezTo>
                  <a:cubicBezTo>
                    <a:pt x="12" y="4"/>
                    <a:pt x="12" y="5"/>
                    <a:pt x="12" y="5"/>
                  </a:cubicBezTo>
                  <a:cubicBezTo>
                    <a:pt x="12" y="5"/>
                    <a:pt x="11" y="5"/>
                    <a:pt x="11" y="5"/>
                  </a:cubicBezTo>
                  <a:cubicBezTo>
                    <a:pt x="11" y="6"/>
                    <a:pt x="11" y="6"/>
                    <a:pt x="11" y="7"/>
                  </a:cubicBezTo>
                  <a:cubicBezTo>
                    <a:pt x="11" y="7"/>
                    <a:pt x="11" y="8"/>
                    <a:pt x="11" y="9"/>
                  </a:cubicBezTo>
                  <a:cubicBezTo>
                    <a:pt x="10" y="9"/>
                    <a:pt x="10" y="9"/>
                    <a:pt x="9" y="9"/>
                  </a:cubicBezTo>
                  <a:cubicBezTo>
                    <a:pt x="9" y="9"/>
                    <a:pt x="8" y="9"/>
                    <a:pt x="7" y="9"/>
                  </a:cubicBezTo>
                  <a:cubicBezTo>
                    <a:pt x="7" y="9"/>
                    <a:pt x="7" y="10"/>
                    <a:pt x="7" y="10"/>
                  </a:cubicBezTo>
                  <a:cubicBezTo>
                    <a:pt x="7" y="10"/>
                    <a:pt x="6" y="10"/>
                    <a:pt x="6" y="10"/>
                  </a:cubicBezTo>
                  <a:cubicBezTo>
                    <a:pt x="5" y="10"/>
                    <a:pt x="5" y="10"/>
                    <a:pt x="4" y="10"/>
                  </a:cubicBezTo>
                  <a:cubicBezTo>
                    <a:pt x="4" y="11"/>
                    <a:pt x="4" y="11"/>
                    <a:pt x="4" y="12"/>
                  </a:cubicBezTo>
                  <a:cubicBezTo>
                    <a:pt x="4" y="12"/>
                    <a:pt x="3" y="12"/>
                    <a:pt x="3" y="12"/>
                  </a:cubicBezTo>
                  <a:cubicBezTo>
                    <a:pt x="3" y="12"/>
                    <a:pt x="3" y="13"/>
                    <a:pt x="3" y="13"/>
                  </a:cubicBezTo>
                  <a:cubicBezTo>
                    <a:pt x="3" y="14"/>
                    <a:pt x="3" y="14"/>
                    <a:pt x="3" y="15"/>
                  </a:cubicBezTo>
                  <a:cubicBezTo>
                    <a:pt x="2" y="15"/>
                    <a:pt x="2" y="15"/>
                    <a:pt x="1" y="15"/>
                  </a:cubicBezTo>
                  <a:cubicBezTo>
                    <a:pt x="1" y="15"/>
                    <a:pt x="1" y="16"/>
                    <a:pt x="1" y="16"/>
                  </a:cubicBezTo>
                  <a:cubicBezTo>
                    <a:pt x="2" y="16"/>
                    <a:pt x="2" y="16"/>
                    <a:pt x="3" y="16"/>
                  </a:cubicBezTo>
                  <a:cubicBezTo>
                    <a:pt x="3" y="17"/>
                    <a:pt x="3" y="18"/>
                    <a:pt x="3" y="18"/>
                  </a:cubicBezTo>
                  <a:cubicBezTo>
                    <a:pt x="3" y="19"/>
                    <a:pt x="3" y="19"/>
                    <a:pt x="3" y="20"/>
                  </a:cubicBezTo>
                  <a:cubicBezTo>
                    <a:pt x="3" y="20"/>
                    <a:pt x="3" y="21"/>
                    <a:pt x="3" y="21"/>
                  </a:cubicBezTo>
                  <a:cubicBezTo>
                    <a:pt x="3" y="22"/>
                    <a:pt x="3" y="22"/>
                    <a:pt x="3" y="23"/>
                  </a:cubicBezTo>
                  <a:cubicBezTo>
                    <a:pt x="2" y="23"/>
                    <a:pt x="2" y="23"/>
                    <a:pt x="1" y="23"/>
                  </a:cubicBezTo>
                  <a:cubicBezTo>
                    <a:pt x="1" y="24"/>
                    <a:pt x="1" y="24"/>
                    <a:pt x="1" y="25"/>
                  </a:cubicBezTo>
                  <a:cubicBezTo>
                    <a:pt x="1" y="25"/>
                    <a:pt x="0" y="25"/>
                    <a:pt x="0" y="25"/>
                  </a:cubicBezTo>
                  <a:cubicBezTo>
                    <a:pt x="0" y="25"/>
                    <a:pt x="0" y="26"/>
                    <a:pt x="0" y="26"/>
                  </a:cubicBezTo>
                  <a:cubicBezTo>
                    <a:pt x="0" y="27"/>
                    <a:pt x="0" y="27"/>
                    <a:pt x="0" y="28"/>
                  </a:cubicBezTo>
                  <a:cubicBezTo>
                    <a:pt x="0" y="28"/>
                    <a:pt x="0" y="29"/>
                    <a:pt x="0" y="29"/>
                  </a:cubicBezTo>
                  <a:cubicBezTo>
                    <a:pt x="0" y="30"/>
                    <a:pt x="0" y="30"/>
                    <a:pt x="0" y="31"/>
                  </a:cubicBezTo>
                  <a:cubicBezTo>
                    <a:pt x="0" y="32"/>
                    <a:pt x="0" y="32"/>
                    <a:pt x="0" y="33"/>
                  </a:cubicBezTo>
                  <a:cubicBezTo>
                    <a:pt x="0" y="33"/>
                    <a:pt x="1" y="33"/>
                    <a:pt x="1" y="33"/>
                  </a:cubicBezTo>
                  <a:cubicBezTo>
                    <a:pt x="1" y="33"/>
                    <a:pt x="1" y="34"/>
                    <a:pt x="1" y="34"/>
                  </a:cubicBezTo>
                  <a:cubicBezTo>
                    <a:pt x="1" y="35"/>
                    <a:pt x="1" y="35"/>
                    <a:pt x="1" y="36"/>
                  </a:cubicBezTo>
                  <a:cubicBezTo>
                    <a:pt x="2" y="36"/>
                    <a:pt x="2" y="36"/>
                    <a:pt x="3" y="36"/>
                  </a:cubicBezTo>
                  <a:cubicBezTo>
                    <a:pt x="3" y="36"/>
                    <a:pt x="4" y="36"/>
                    <a:pt x="4" y="36"/>
                  </a:cubicBezTo>
                  <a:cubicBezTo>
                    <a:pt x="5" y="36"/>
                    <a:pt x="5" y="36"/>
                    <a:pt x="6" y="36"/>
                  </a:cubicBezTo>
                  <a:cubicBezTo>
                    <a:pt x="6" y="36"/>
                    <a:pt x="7" y="36"/>
                    <a:pt x="7" y="36"/>
                  </a:cubicBezTo>
                  <a:cubicBezTo>
                    <a:pt x="8" y="36"/>
                    <a:pt x="9" y="36"/>
                    <a:pt x="9" y="36"/>
                  </a:cubicBezTo>
                  <a:cubicBezTo>
                    <a:pt x="9" y="35"/>
                    <a:pt x="9" y="35"/>
                    <a:pt x="9" y="34"/>
                  </a:cubicBezTo>
                  <a:cubicBezTo>
                    <a:pt x="9" y="34"/>
                    <a:pt x="9" y="33"/>
                    <a:pt x="9" y="33"/>
                  </a:cubicBezTo>
                  <a:cubicBezTo>
                    <a:pt x="10" y="33"/>
                    <a:pt x="10" y="33"/>
                    <a:pt x="11" y="33"/>
                  </a:cubicBezTo>
                  <a:cubicBezTo>
                    <a:pt x="11" y="32"/>
                    <a:pt x="11" y="32"/>
                    <a:pt x="11" y="31"/>
                  </a:cubicBezTo>
                  <a:cubicBezTo>
                    <a:pt x="11" y="30"/>
                    <a:pt x="11" y="30"/>
                    <a:pt x="11" y="29"/>
                  </a:cubicBezTo>
                  <a:cubicBezTo>
                    <a:pt x="11" y="29"/>
                    <a:pt x="12" y="29"/>
                    <a:pt x="12" y="29"/>
                  </a:cubicBezTo>
                  <a:cubicBezTo>
                    <a:pt x="12" y="29"/>
                    <a:pt x="12" y="29"/>
                    <a:pt x="12" y="29"/>
                  </a:cubicBezTo>
                  <a:cubicBezTo>
                    <a:pt x="12" y="28"/>
                    <a:pt x="12" y="28"/>
                    <a:pt x="12" y="28"/>
                  </a:cubicBezTo>
                  <a:cubicBezTo>
                    <a:pt x="12" y="27"/>
                    <a:pt x="12" y="27"/>
                    <a:pt x="12" y="26"/>
                  </a:cubicBezTo>
                  <a:cubicBezTo>
                    <a:pt x="13" y="26"/>
                    <a:pt x="13" y="26"/>
                    <a:pt x="14" y="26"/>
                  </a:cubicBezTo>
                  <a:cubicBezTo>
                    <a:pt x="14" y="26"/>
                    <a:pt x="14" y="25"/>
                    <a:pt x="14" y="25"/>
                  </a:cubicBezTo>
                  <a:cubicBezTo>
                    <a:pt x="14" y="24"/>
                    <a:pt x="14" y="24"/>
                    <a:pt x="14" y="23"/>
                  </a:cubicBezTo>
                  <a:cubicBezTo>
                    <a:pt x="14" y="22"/>
                    <a:pt x="14" y="22"/>
                    <a:pt x="14" y="21"/>
                  </a:cubicBezTo>
                  <a:cubicBezTo>
                    <a:pt x="14" y="21"/>
                    <a:pt x="15" y="21"/>
                    <a:pt x="15" y="21"/>
                  </a:cubicBezTo>
                  <a:cubicBezTo>
                    <a:pt x="15" y="21"/>
                    <a:pt x="15" y="20"/>
                    <a:pt x="15" y="20"/>
                  </a:cubicBezTo>
                  <a:cubicBezTo>
                    <a:pt x="15" y="19"/>
                    <a:pt x="15" y="19"/>
                    <a:pt x="15" y="18"/>
                  </a:cubicBezTo>
                  <a:cubicBezTo>
                    <a:pt x="16" y="18"/>
                    <a:pt x="16" y="18"/>
                    <a:pt x="17" y="18"/>
                  </a:cubicBezTo>
                  <a:cubicBezTo>
                    <a:pt x="17" y="18"/>
                    <a:pt x="17" y="17"/>
                    <a:pt x="17" y="16"/>
                  </a:cubicBezTo>
                  <a:cubicBezTo>
                    <a:pt x="17" y="16"/>
                    <a:pt x="17" y="15"/>
                    <a:pt x="17" y="15"/>
                  </a:cubicBezTo>
                  <a:cubicBezTo>
                    <a:pt x="17" y="14"/>
                    <a:pt x="17" y="14"/>
                    <a:pt x="17" y="13"/>
                  </a:cubicBezTo>
                  <a:cubicBezTo>
                    <a:pt x="17" y="13"/>
                    <a:pt x="17" y="12"/>
                    <a:pt x="17" y="12"/>
                  </a:cubicBezTo>
                  <a:cubicBezTo>
                    <a:pt x="17" y="12"/>
                    <a:pt x="18" y="12"/>
                    <a:pt x="19" y="12"/>
                  </a:cubicBezTo>
                  <a:cubicBezTo>
                    <a:pt x="19" y="11"/>
                    <a:pt x="19" y="11"/>
                    <a:pt x="19" y="10"/>
                  </a:cubicBezTo>
                  <a:cubicBezTo>
                    <a:pt x="19" y="10"/>
                    <a:pt x="20" y="10"/>
                    <a:pt x="20" y="10"/>
                  </a:cubicBezTo>
                  <a:cubicBezTo>
                    <a:pt x="20" y="10"/>
                    <a:pt x="20" y="9"/>
                    <a:pt x="20" y="9"/>
                  </a:cubicBezTo>
                  <a:cubicBezTo>
                    <a:pt x="20" y="8"/>
                    <a:pt x="20" y="7"/>
                    <a:pt x="20" y="7"/>
                  </a:cubicBezTo>
                  <a:cubicBezTo>
                    <a:pt x="20" y="7"/>
                    <a:pt x="19" y="7"/>
                    <a:pt x="19" y="7"/>
                  </a:cubicBezTo>
                  <a:cubicBezTo>
                    <a:pt x="19" y="6"/>
                    <a:pt x="19" y="6"/>
                    <a:pt x="19" y="5"/>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30" name="Freeform 41107"/>
            <p:cNvSpPr/>
            <p:nvPr/>
          </p:nvSpPr>
          <p:spPr bwMode="auto">
            <a:xfrm>
              <a:off x="4303" y="1423"/>
              <a:ext cx="2" cy="3"/>
            </a:xfrm>
            <a:custGeom>
              <a:avLst/>
              <a:gdLst>
                <a:gd name="T0" fmla="*/ 0 w 1"/>
                <a:gd name="T1" fmla="*/ 3 h 2"/>
                <a:gd name="T2" fmla="*/ 2 w 1"/>
                <a:gd name="T3" fmla="*/ 3 h 2"/>
                <a:gd name="T4" fmla="*/ 2 w 1"/>
                <a:gd name="T5" fmla="*/ 0 h 2"/>
                <a:gd name="T6" fmla="*/ 0 w 1"/>
                <a:gd name="T7" fmla="*/ 0 h 2"/>
                <a:gd name="T8" fmla="*/ 0 w 1"/>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2"/>
                  </a:moveTo>
                  <a:cubicBezTo>
                    <a:pt x="0" y="2"/>
                    <a:pt x="1" y="2"/>
                    <a:pt x="1" y="2"/>
                  </a:cubicBezTo>
                  <a:cubicBezTo>
                    <a:pt x="1" y="1"/>
                    <a:pt x="1" y="1"/>
                    <a:pt x="1" y="0"/>
                  </a:cubicBezTo>
                  <a:cubicBezTo>
                    <a:pt x="1" y="0"/>
                    <a:pt x="0"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31" name="Freeform 41108"/>
            <p:cNvSpPr/>
            <p:nvPr/>
          </p:nvSpPr>
          <p:spPr bwMode="auto">
            <a:xfrm>
              <a:off x="4291" y="1426"/>
              <a:ext cx="5" cy="5"/>
            </a:xfrm>
            <a:custGeom>
              <a:avLst/>
              <a:gdLst>
                <a:gd name="T0" fmla="*/ 0 w 3"/>
                <a:gd name="T1" fmla="*/ 0 h 3"/>
                <a:gd name="T2" fmla="*/ 0 w 3"/>
                <a:gd name="T3" fmla="*/ 2 h 3"/>
                <a:gd name="T4" fmla="*/ 0 w 3"/>
                <a:gd name="T5" fmla="*/ 5 h 3"/>
                <a:gd name="T6" fmla="*/ 3 w 3"/>
                <a:gd name="T7" fmla="*/ 5 h 3"/>
                <a:gd name="T8" fmla="*/ 5 w 3"/>
                <a:gd name="T9" fmla="*/ 5 h 3"/>
                <a:gd name="T10" fmla="*/ 5 w 3"/>
                <a:gd name="T11" fmla="*/ 2 h 3"/>
                <a:gd name="T12" fmla="*/ 5 w 3"/>
                <a:gd name="T13" fmla="*/ 0 h 3"/>
                <a:gd name="T14" fmla="*/ 3 w 3"/>
                <a:gd name="T15" fmla="*/ 0 h 3"/>
                <a:gd name="T16" fmla="*/ 0 w 3"/>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0" y="0"/>
                  </a:moveTo>
                  <a:cubicBezTo>
                    <a:pt x="0" y="0"/>
                    <a:pt x="0" y="1"/>
                    <a:pt x="0" y="1"/>
                  </a:cubicBezTo>
                  <a:cubicBezTo>
                    <a:pt x="0" y="2"/>
                    <a:pt x="0" y="2"/>
                    <a:pt x="0" y="3"/>
                  </a:cubicBezTo>
                  <a:cubicBezTo>
                    <a:pt x="1" y="3"/>
                    <a:pt x="1" y="3"/>
                    <a:pt x="2" y="3"/>
                  </a:cubicBezTo>
                  <a:cubicBezTo>
                    <a:pt x="2" y="3"/>
                    <a:pt x="3" y="3"/>
                    <a:pt x="3" y="3"/>
                  </a:cubicBezTo>
                  <a:cubicBezTo>
                    <a:pt x="3" y="2"/>
                    <a:pt x="3" y="2"/>
                    <a:pt x="3" y="1"/>
                  </a:cubicBezTo>
                  <a:cubicBezTo>
                    <a:pt x="3" y="1"/>
                    <a:pt x="3" y="0"/>
                    <a:pt x="3" y="0"/>
                  </a:cubicBezTo>
                  <a:cubicBezTo>
                    <a:pt x="3" y="0"/>
                    <a:pt x="2" y="0"/>
                    <a:pt x="2" y="0"/>
                  </a:cubicBezTo>
                  <a:cubicBezTo>
                    <a:pt x="1" y="0"/>
                    <a:pt x="1"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32" name="Freeform 41117"/>
            <p:cNvSpPr>
              <a:spLocks noEditPoints="1"/>
            </p:cNvSpPr>
            <p:nvPr/>
          </p:nvSpPr>
          <p:spPr bwMode="auto">
            <a:xfrm>
              <a:off x="3885" y="1057"/>
              <a:ext cx="176" cy="47"/>
            </a:xfrm>
            <a:custGeom>
              <a:avLst/>
              <a:gdLst>
                <a:gd name="T0" fmla="*/ 159 w 101"/>
                <a:gd name="T1" fmla="*/ 0 h 27"/>
                <a:gd name="T2" fmla="*/ 0 w 101"/>
                <a:gd name="T3" fmla="*/ 0 h 27"/>
                <a:gd name="T4" fmla="*/ 0 w 101"/>
                <a:gd name="T5" fmla="*/ 47 h 27"/>
                <a:gd name="T6" fmla="*/ 167 w 101"/>
                <a:gd name="T7" fmla="*/ 47 h 27"/>
                <a:gd name="T8" fmla="*/ 167 w 101"/>
                <a:gd name="T9" fmla="*/ 45 h 27"/>
                <a:gd name="T10" fmla="*/ 167 w 101"/>
                <a:gd name="T11" fmla="*/ 42 h 27"/>
                <a:gd name="T12" fmla="*/ 169 w 101"/>
                <a:gd name="T13" fmla="*/ 42 h 27"/>
                <a:gd name="T14" fmla="*/ 173 w 101"/>
                <a:gd name="T15" fmla="*/ 42 h 27"/>
                <a:gd name="T16" fmla="*/ 174 w 101"/>
                <a:gd name="T17" fmla="*/ 42 h 27"/>
                <a:gd name="T18" fmla="*/ 174 w 101"/>
                <a:gd name="T19" fmla="*/ 40 h 27"/>
                <a:gd name="T20" fmla="*/ 176 w 101"/>
                <a:gd name="T21" fmla="*/ 40 h 27"/>
                <a:gd name="T22" fmla="*/ 176 w 101"/>
                <a:gd name="T23" fmla="*/ 35 h 27"/>
                <a:gd name="T24" fmla="*/ 174 w 101"/>
                <a:gd name="T25" fmla="*/ 35 h 27"/>
                <a:gd name="T26" fmla="*/ 174 w 101"/>
                <a:gd name="T27" fmla="*/ 37 h 27"/>
                <a:gd name="T28" fmla="*/ 173 w 101"/>
                <a:gd name="T29" fmla="*/ 37 h 27"/>
                <a:gd name="T30" fmla="*/ 169 w 101"/>
                <a:gd name="T31" fmla="*/ 37 h 27"/>
                <a:gd name="T32" fmla="*/ 169 w 101"/>
                <a:gd name="T33" fmla="*/ 40 h 27"/>
                <a:gd name="T34" fmla="*/ 164 w 101"/>
                <a:gd name="T35" fmla="*/ 40 h 27"/>
                <a:gd name="T36" fmla="*/ 160 w 101"/>
                <a:gd name="T37" fmla="*/ 40 h 27"/>
                <a:gd name="T38" fmla="*/ 160 w 101"/>
                <a:gd name="T39" fmla="*/ 37 h 27"/>
                <a:gd name="T40" fmla="*/ 160 w 101"/>
                <a:gd name="T41" fmla="*/ 35 h 27"/>
                <a:gd name="T42" fmla="*/ 164 w 101"/>
                <a:gd name="T43" fmla="*/ 35 h 27"/>
                <a:gd name="T44" fmla="*/ 164 w 101"/>
                <a:gd name="T45" fmla="*/ 31 h 27"/>
                <a:gd name="T46" fmla="*/ 164 w 101"/>
                <a:gd name="T47" fmla="*/ 28 h 27"/>
                <a:gd name="T48" fmla="*/ 160 w 101"/>
                <a:gd name="T49" fmla="*/ 28 h 27"/>
                <a:gd name="T50" fmla="*/ 160 w 101"/>
                <a:gd name="T51" fmla="*/ 26 h 27"/>
                <a:gd name="T52" fmla="*/ 160 w 101"/>
                <a:gd name="T53" fmla="*/ 26 h 27"/>
                <a:gd name="T54" fmla="*/ 160 w 101"/>
                <a:gd name="T55" fmla="*/ 26 h 27"/>
                <a:gd name="T56" fmla="*/ 159 w 101"/>
                <a:gd name="T57" fmla="*/ 26 h 27"/>
                <a:gd name="T58" fmla="*/ 159 w 101"/>
                <a:gd name="T59" fmla="*/ 28 h 27"/>
                <a:gd name="T60" fmla="*/ 155 w 101"/>
                <a:gd name="T61" fmla="*/ 28 h 27"/>
                <a:gd name="T62" fmla="*/ 153 w 101"/>
                <a:gd name="T63" fmla="*/ 28 h 27"/>
                <a:gd name="T64" fmla="*/ 150 w 101"/>
                <a:gd name="T65" fmla="*/ 28 h 27"/>
                <a:gd name="T66" fmla="*/ 148 w 101"/>
                <a:gd name="T67" fmla="*/ 28 h 27"/>
                <a:gd name="T68" fmla="*/ 145 w 101"/>
                <a:gd name="T69" fmla="*/ 28 h 27"/>
                <a:gd name="T70" fmla="*/ 143 w 101"/>
                <a:gd name="T71" fmla="*/ 28 h 27"/>
                <a:gd name="T72" fmla="*/ 143 w 101"/>
                <a:gd name="T73" fmla="*/ 26 h 27"/>
                <a:gd name="T74" fmla="*/ 143 w 101"/>
                <a:gd name="T75" fmla="*/ 23 h 27"/>
                <a:gd name="T76" fmla="*/ 145 w 101"/>
                <a:gd name="T77" fmla="*/ 23 h 27"/>
                <a:gd name="T78" fmla="*/ 145 w 101"/>
                <a:gd name="T79" fmla="*/ 21 h 27"/>
                <a:gd name="T80" fmla="*/ 145 w 101"/>
                <a:gd name="T81" fmla="*/ 17 h 27"/>
                <a:gd name="T82" fmla="*/ 145 w 101"/>
                <a:gd name="T83" fmla="*/ 14 h 27"/>
                <a:gd name="T84" fmla="*/ 145 w 101"/>
                <a:gd name="T85" fmla="*/ 12 h 27"/>
                <a:gd name="T86" fmla="*/ 148 w 101"/>
                <a:gd name="T87" fmla="*/ 12 h 27"/>
                <a:gd name="T88" fmla="*/ 150 w 101"/>
                <a:gd name="T89" fmla="*/ 12 h 27"/>
                <a:gd name="T90" fmla="*/ 150 w 101"/>
                <a:gd name="T91" fmla="*/ 9 h 27"/>
                <a:gd name="T92" fmla="*/ 153 w 101"/>
                <a:gd name="T93" fmla="*/ 9 h 27"/>
                <a:gd name="T94" fmla="*/ 153 w 101"/>
                <a:gd name="T95" fmla="*/ 7 h 27"/>
                <a:gd name="T96" fmla="*/ 155 w 101"/>
                <a:gd name="T97" fmla="*/ 7 h 27"/>
                <a:gd name="T98" fmla="*/ 159 w 101"/>
                <a:gd name="T99" fmla="*/ 7 h 27"/>
                <a:gd name="T100" fmla="*/ 160 w 101"/>
                <a:gd name="T101" fmla="*/ 7 h 27"/>
                <a:gd name="T102" fmla="*/ 160 w 101"/>
                <a:gd name="T103" fmla="*/ 3 h 27"/>
                <a:gd name="T104" fmla="*/ 159 w 101"/>
                <a:gd name="T105" fmla="*/ 3 h 27"/>
                <a:gd name="T106" fmla="*/ 159 w 101"/>
                <a:gd name="T107" fmla="*/ 0 h 27"/>
                <a:gd name="T108" fmla="*/ 176 w 101"/>
                <a:gd name="T109" fmla="*/ 0 h 27"/>
                <a:gd name="T110" fmla="*/ 174 w 101"/>
                <a:gd name="T111" fmla="*/ 0 h 27"/>
                <a:gd name="T112" fmla="*/ 174 w 101"/>
                <a:gd name="T113" fmla="*/ 3 h 27"/>
                <a:gd name="T114" fmla="*/ 176 w 101"/>
                <a:gd name="T115" fmla="*/ 3 h 27"/>
                <a:gd name="T116" fmla="*/ 176 w 101"/>
                <a:gd name="T117" fmla="*/ 0 h 2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01" h="27">
                  <a:moveTo>
                    <a:pt x="91" y="0"/>
                  </a:moveTo>
                  <a:cubicBezTo>
                    <a:pt x="0" y="0"/>
                    <a:pt x="0" y="0"/>
                    <a:pt x="0" y="0"/>
                  </a:cubicBezTo>
                  <a:cubicBezTo>
                    <a:pt x="0" y="27"/>
                    <a:pt x="0" y="27"/>
                    <a:pt x="0" y="27"/>
                  </a:cubicBezTo>
                  <a:cubicBezTo>
                    <a:pt x="96" y="27"/>
                    <a:pt x="96" y="27"/>
                    <a:pt x="96" y="27"/>
                  </a:cubicBezTo>
                  <a:cubicBezTo>
                    <a:pt x="96" y="27"/>
                    <a:pt x="96" y="27"/>
                    <a:pt x="96" y="26"/>
                  </a:cubicBezTo>
                  <a:cubicBezTo>
                    <a:pt x="96" y="26"/>
                    <a:pt x="96" y="25"/>
                    <a:pt x="96" y="24"/>
                  </a:cubicBezTo>
                  <a:cubicBezTo>
                    <a:pt x="96" y="24"/>
                    <a:pt x="97" y="24"/>
                    <a:pt x="97" y="24"/>
                  </a:cubicBezTo>
                  <a:cubicBezTo>
                    <a:pt x="98" y="24"/>
                    <a:pt x="98" y="24"/>
                    <a:pt x="99" y="24"/>
                  </a:cubicBezTo>
                  <a:cubicBezTo>
                    <a:pt x="99" y="24"/>
                    <a:pt x="100" y="24"/>
                    <a:pt x="100" y="24"/>
                  </a:cubicBezTo>
                  <a:cubicBezTo>
                    <a:pt x="100" y="24"/>
                    <a:pt x="100" y="23"/>
                    <a:pt x="100" y="23"/>
                  </a:cubicBezTo>
                  <a:cubicBezTo>
                    <a:pt x="101" y="23"/>
                    <a:pt x="101" y="23"/>
                    <a:pt x="101" y="23"/>
                  </a:cubicBezTo>
                  <a:cubicBezTo>
                    <a:pt x="101" y="20"/>
                    <a:pt x="101" y="20"/>
                    <a:pt x="101" y="20"/>
                  </a:cubicBezTo>
                  <a:cubicBezTo>
                    <a:pt x="101" y="20"/>
                    <a:pt x="101" y="20"/>
                    <a:pt x="100" y="20"/>
                  </a:cubicBezTo>
                  <a:cubicBezTo>
                    <a:pt x="100" y="20"/>
                    <a:pt x="100" y="21"/>
                    <a:pt x="100" y="21"/>
                  </a:cubicBezTo>
                  <a:cubicBezTo>
                    <a:pt x="100" y="21"/>
                    <a:pt x="99" y="21"/>
                    <a:pt x="99" y="21"/>
                  </a:cubicBezTo>
                  <a:cubicBezTo>
                    <a:pt x="98" y="21"/>
                    <a:pt x="98" y="21"/>
                    <a:pt x="97" y="21"/>
                  </a:cubicBezTo>
                  <a:cubicBezTo>
                    <a:pt x="97" y="22"/>
                    <a:pt x="97" y="22"/>
                    <a:pt x="97" y="23"/>
                  </a:cubicBezTo>
                  <a:cubicBezTo>
                    <a:pt x="96" y="23"/>
                    <a:pt x="95" y="23"/>
                    <a:pt x="94" y="23"/>
                  </a:cubicBezTo>
                  <a:cubicBezTo>
                    <a:pt x="94" y="23"/>
                    <a:pt x="93" y="23"/>
                    <a:pt x="92" y="23"/>
                  </a:cubicBezTo>
                  <a:cubicBezTo>
                    <a:pt x="92" y="22"/>
                    <a:pt x="92" y="22"/>
                    <a:pt x="92" y="21"/>
                  </a:cubicBezTo>
                  <a:cubicBezTo>
                    <a:pt x="92" y="21"/>
                    <a:pt x="92" y="20"/>
                    <a:pt x="92" y="20"/>
                  </a:cubicBezTo>
                  <a:cubicBezTo>
                    <a:pt x="93" y="20"/>
                    <a:pt x="94" y="20"/>
                    <a:pt x="94" y="20"/>
                  </a:cubicBezTo>
                  <a:cubicBezTo>
                    <a:pt x="94" y="19"/>
                    <a:pt x="94" y="19"/>
                    <a:pt x="94" y="18"/>
                  </a:cubicBezTo>
                  <a:cubicBezTo>
                    <a:pt x="94" y="18"/>
                    <a:pt x="94" y="17"/>
                    <a:pt x="94" y="16"/>
                  </a:cubicBezTo>
                  <a:cubicBezTo>
                    <a:pt x="94" y="16"/>
                    <a:pt x="93" y="16"/>
                    <a:pt x="92" y="16"/>
                  </a:cubicBezTo>
                  <a:cubicBezTo>
                    <a:pt x="92" y="16"/>
                    <a:pt x="92" y="15"/>
                    <a:pt x="92" y="15"/>
                  </a:cubicBezTo>
                  <a:cubicBezTo>
                    <a:pt x="92" y="15"/>
                    <a:pt x="92" y="15"/>
                    <a:pt x="92" y="15"/>
                  </a:cubicBezTo>
                  <a:cubicBezTo>
                    <a:pt x="92" y="15"/>
                    <a:pt x="92" y="15"/>
                    <a:pt x="92" y="15"/>
                  </a:cubicBezTo>
                  <a:cubicBezTo>
                    <a:pt x="92" y="15"/>
                    <a:pt x="91" y="15"/>
                    <a:pt x="91" y="15"/>
                  </a:cubicBezTo>
                  <a:cubicBezTo>
                    <a:pt x="91" y="15"/>
                    <a:pt x="91" y="16"/>
                    <a:pt x="91" y="16"/>
                  </a:cubicBezTo>
                  <a:cubicBezTo>
                    <a:pt x="90" y="16"/>
                    <a:pt x="90" y="16"/>
                    <a:pt x="89" y="16"/>
                  </a:cubicBezTo>
                  <a:cubicBezTo>
                    <a:pt x="89" y="16"/>
                    <a:pt x="88" y="16"/>
                    <a:pt x="88" y="16"/>
                  </a:cubicBezTo>
                  <a:cubicBezTo>
                    <a:pt x="87" y="16"/>
                    <a:pt x="87" y="16"/>
                    <a:pt x="86" y="16"/>
                  </a:cubicBezTo>
                  <a:cubicBezTo>
                    <a:pt x="86" y="16"/>
                    <a:pt x="85" y="16"/>
                    <a:pt x="85" y="16"/>
                  </a:cubicBezTo>
                  <a:cubicBezTo>
                    <a:pt x="84" y="16"/>
                    <a:pt x="84" y="16"/>
                    <a:pt x="83" y="16"/>
                  </a:cubicBezTo>
                  <a:cubicBezTo>
                    <a:pt x="83" y="16"/>
                    <a:pt x="82" y="16"/>
                    <a:pt x="82" y="16"/>
                  </a:cubicBezTo>
                  <a:cubicBezTo>
                    <a:pt x="82" y="16"/>
                    <a:pt x="82" y="15"/>
                    <a:pt x="82" y="15"/>
                  </a:cubicBezTo>
                  <a:cubicBezTo>
                    <a:pt x="82" y="14"/>
                    <a:pt x="82" y="14"/>
                    <a:pt x="82" y="13"/>
                  </a:cubicBezTo>
                  <a:cubicBezTo>
                    <a:pt x="82" y="13"/>
                    <a:pt x="83" y="13"/>
                    <a:pt x="83" y="13"/>
                  </a:cubicBezTo>
                  <a:cubicBezTo>
                    <a:pt x="83" y="13"/>
                    <a:pt x="83" y="12"/>
                    <a:pt x="83" y="12"/>
                  </a:cubicBezTo>
                  <a:cubicBezTo>
                    <a:pt x="83" y="11"/>
                    <a:pt x="83" y="10"/>
                    <a:pt x="83" y="10"/>
                  </a:cubicBezTo>
                  <a:cubicBezTo>
                    <a:pt x="83" y="9"/>
                    <a:pt x="83" y="9"/>
                    <a:pt x="83" y="8"/>
                  </a:cubicBezTo>
                  <a:cubicBezTo>
                    <a:pt x="83" y="8"/>
                    <a:pt x="83" y="7"/>
                    <a:pt x="83" y="7"/>
                  </a:cubicBezTo>
                  <a:cubicBezTo>
                    <a:pt x="84" y="7"/>
                    <a:pt x="84" y="7"/>
                    <a:pt x="85" y="7"/>
                  </a:cubicBezTo>
                  <a:cubicBezTo>
                    <a:pt x="85" y="7"/>
                    <a:pt x="86" y="7"/>
                    <a:pt x="86" y="7"/>
                  </a:cubicBezTo>
                  <a:cubicBezTo>
                    <a:pt x="86" y="6"/>
                    <a:pt x="86" y="6"/>
                    <a:pt x="86" y="5"/>
                  </a:cubicBezTo>
                  <a:cubicBezTo>
                    <a:pt x="87" y="5"/>
                    <a:pt x="87" y="5"/>
                    <a:pt x="88" y="5"/>
                  </a:cubicBezTo>
                  <a:cubicBezTo>
                    <a:pt x="88" y="5"/>
                    <a:pt x="88" y="4"/>
                    <a:pt x="88" y="4"/>
                  </a:cubicBezTo>
                  <a:cubicBezTo>
                    <a:pt x="88" y="4"/>
                    <a:pt x="89" y="4"/>
                    <a:pt x="89" y="4"/>
                  </a:cubicBezTo>
                  <a:cubicBezTo>
                    <a:pt x="90" y="4"/>
                    <a:pt x="90" y="4"/>
                    <a:pt x="91" y="4"/>
                  </a:cubicBezTo>
                  <a:cubicBezTo>
                    <a:pt x="91" y="4"/>
                    <a:pt x="92" y="4"/>
                    <a:pt x="92" y="4"/>
                  </a:cubicBezTo>
                  <a:cubicBezTo>
                    <a:pt x="92" y="3"/>
                    <a:pt x="92" y="2"/>
                    <a:pt x="92" y="2"/>
                  </a:cubicBezTo>
                  <a:cubicBezTo>
                    <a:pt x="92" y="2"/>
                    <a:pt x="91" y="2"/>
                    <a:pt x="91" y="2"/>
                  </a:cubicBezTo>
                  <a:cubicBezTo>
                    <a:pt x="91" y="1"/>
                    <a:pt x="91" y="1"/>
                    <a:pt x="91" y="0"/>
                  </a:cubicBezTo>
                  <a:moveTo>
                    <a:pt x="101" y="0"/>
                  </a:moveTo>
                  <a:cubicBezTo>
                    <a:pt x="100" y="0"/>
                    <a:pt x="100" y="0"/>
                    <a:pt x="100" y="0"/>
                  </a:cubicBezTo>
                  <a:cubicBezTo>
                    <a:pt x="100" y="1"/>
                    <a:pt x="100" y="1"/>
                    <a:pt x="100" y="2"/>
                  </a:cubicBezTo>
                  <a:cubicBezTo>
                    <a:pt x="101" y="2"/>
                    <a:pt x="101" y="2"/>
                    <a:pt x="101" y="2"/>
                  </a:cubicBezTo>
                  <a:cubicBezTo>
                    <a:pt x="101" y="0"/>
                    <a:pt x="101" y="0"/>
                    <a:pt x="101" y="0"/>
                  </a:cubicBezTo>
                </a:path>
              </a:pathLst>
            </a:custGeom>
            <a:solidFill>
              <a:srgbClr val="92E2E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33" name="Freeform 41118"/>
            <p:cNvSpPr/>
            <p:nvPr/>
          </p:nvSpPr>
          <p:spPr bwMode="auto">
            <a:xfrm>
              <a:off x="4045" y="1069"/>
              <a:ext cx="9" cy="14"/>
            </a:xfrm>
            <a:custGeom>
              <a:avLst/>
              <a:gdLst>
                <a:gd name="T0" fmla="*/ 7 w 5"/>
                <a:gd name="T1" fmla="*/ 0 h 8"/>
                <a:gd name="T2" fmla="*/ 4 w 5"/>
                <a:gd name="T3" fmla="*/ 0 h 8"/>
                <a:gd name="T4" fmla="*/ 4 w 5"/>
                <a:gd name="T5" fmla="*/ 2 h 8"/>
                <a:gd name="T6" fmla="*/ 4 w 5"/>
                <a:gd name="T7" fmla="*/ 2 h 8"/>
                <a:gd name="T8" fmla="*/ 4 w 5"/>
                <a:gd name="T9" fmla="*/ 2 h 8"/>
                <a:gd name="T10" fmla="*/ 0 w 5"/>
                <a:gd name="T11" fmla="*/ 2 h 8"/>
                <a:gd name="T12" fmla="*/ 0 w 5"/>
                <a:gd name="T13" fmla="*/ 5 h 8"/>
                <a:gd name="T14" fmla="*/ 0 w 5"/>
                <a:gd name="T15" fmla="*/ 9 h 8"/>
                <a:gd name="T16" fmla="*/ 0 w 5"/>
                <a:gd name="T17" fmla="*/ 11 h 8"/>
                <a:gd name="T18" fmla="*/ 0 w 5"/>
                <a:gd name="T19" fmla="*/ 14 h 8"/>
                <a:gd name="T20" fmla="*/ 0 w 5"/>
                <a:gd name="T21" fmla="*/ 14 h 8"/>
                <a:gd name="T22" fmla="*/ 0 w 5"/>
                <a:gd name="T23" fmla="*/ 14 h 8"/>
                <a:gd name="T24" fmla="*/ 0 w 5"/>
                <a:gd name="T25" fmla="*/ 14 h 8"/>
                <a:gd name="T26" fmla="*/ 0 w 5"/>
                <a:gd name="T27" fmla="*/ 14 h 8"/>
                <a:gd name="T28" fmla="*/ 4 w 5"/>
                <a:gd name="T29" fmla="*/ 14 h 8"/>
                <a:gd name="T30" fmla="*/ 4 w 5"/>
                <a:gd name="T31" fmla="*/ 11 h 8"/>
                <a:gd name="T32" fmla="*/ 4 w 5"/>
                <a:gd name="T33" fmla="*/ 9 h 8"/>
                <a:gd name="T34" fmla="*/ 4 w 5"/>
                <a:gd name="T35" fmla="*/ 5 h 8"/>
                <a:gd name="T36" fmla="*/ 4 w 5"/>
                <a:gd name="T37" fmla="*/ 5 h 8"/>
                <a:gd name="T38" fmla="*/ 4 w 5"/>
                <a:gd name="T39" fmla="*/ 5 h 8"/>
                <a:gd name="T40" fmla="*/ 7 w 5"/>
                <a:gd name="T41" fmla="*/ 5 h 8"/>
                <a:gd name="T42" fmla="*/ 9 w 5"/>
                <a:gd name="T43" fmla="*/ 5 h 8"/>
                <a:gd name="T44" fmla="*/ 9 w 5"/>
                <a:gd name="T45" fmla="*/ 2 h 8"/>
                <a:gd name="T46" fmla="*/ 7 w 5"/>
                <a:gd name="T47" fmla="*/ 2 h 8"/>
                <a:gd name="T48" fmla="*/ 7 w 5"/>
                <a:gd name="T49" fmla="*/ 0 h 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 h="8">
                  <a:moveTo>
                    <a:pt x="4" y="0"/>
                  </a:moveTo>
                  <a:cubicBezTo>
                    <a:pt x="3" y="0"/>
                    <a:pt x="3" y="0"/>
                    <a:pt x="2" y="0"/>
                  </a:cubicBezTo>
                  <a:cubicBezTo>
                    <a:pt x="2" y="0"/>
                    <a:pt x="2" y="1"/>
                    <a:pt x="2" y="1"/>
                  </a:cubicBezTo>
                  <a:cubicBezTo>
                    <a:pt x="2" y="1"/>
                    <a:pt x="2" y="1"/>
                    <a:pt x="2" y="1"/>
                  </a:cubicBezTo>
                  <a:cubicBezTo>
                    <a:pt x="2" y="1"/>
                    <a:pt x="2" y="1"/>
                    <a:pt x="2" y="1"/>
                  </a:cubicBezTo>
                  <a:cubicBezTo>
                    <a:pt x="2" y="1"/>
                    <a:pt x="1" y="1"/>
                    <a:pt x="0" y="1"/>
                  </a:cubicBezTo>
                  <a:cubicBezTo>
                    <a:pt x="0" y="2"/>
                    <a:pt x="0" y="2"/>
                    <a:pt x="0" y="3"/>
                  </a:cubicBezTo>
                  <a:cubicBezTo>
                    <a:pt x="0" y="3"/>
                    <a:pt x="0" y="4"/>
                    <a:pt x="0" y="5"/>
                  </a:cubicBezTo>
                  <a:cubicBezTo>
                    <a:pt x="0" y="5"/>
                    <a:pt x="0" y="6"/>
                    <a:pt x="0" y="6"/>
                  </a:cubicBezTo>
                  <a:cubicBezTo>
                    <a:pt x="0" y="7"/>
                    <a:pt x="0" y="7"/>
                    <a:pt x="0" y="8"/>
                  </a:cubicBezTo>
                  <a:cubicBezTo>
                    <a:pt x="0" y="8"/>
                    <a:pt x="0" y="8"/>
                    <a:pt x="0" y="8"/>
                  </a:cubicBezTo>
                  <a:cubicBezTo>
                    <a:pt x="0" y="8"/>
                    <a:pt x="0" y="8"/>
                    <a:pt x="0" y="8"/>
                  </a:cubicBezTo>
                  <a:cubicBezTo>
                    <a:pt x="0" y="8"/>
                    <a:pt x="0" y="8"/>
                    <a:pt x="0" y="8"/>
                  </a:cubicBezTo>
                  <a:cubicBezTo>
                    <a:pt x="0" y="8"/>
                    <a:pt x="0" y="8"/>
                    <a:pt x="0" y="8"/>
                  </a:cubicBezTo>
                  <a:cubicBezTo>
                    <a:pt x="1" y="8"/>
                    <a:pt x="2" y="8"/>
                    <a:pt x="2" y="8"/>
                  </a:cubicBezTo>
                  <a:cubicBezTo>
                    <a:pt x="2" y="7"/>
                    <a:pt x="2" y="7"/>
                    <a:pt x="2" y="6"/>
                  </a:cubicBezTo>
                  <a:cubicBezTo>
                    <a:pt x="2" y="6"/>
                    <a:pt x="2" y="5"/>
                    <a:pt x="2" y="5"/>
                  </a:cubicBezTo>
                  <a:cubicBezTo>
                    <a:pt x="2" y="4"/>
                    <a:pt x="2" y="3"/>
                    <a:pt x="2" y="3"/>
                  </a:cubicBezTo>
                  <a:cubicBezTo>
                    <a:pt x="2" y="3"/>
                    <a:pt x="2" y="3"/>
                    <a:pt x="2" y="3"/>
                  </a:cubicBezTo>
                  <a:cubicBezTo>
                    <a:pt x="2" y="3"/>
                    <a:pt x="2" y="3"/>
                    <a:pt x="2" y="3"/>
                  </a:cubicBezTo>
                  <a:cubicBezTo>
                    <a:pt x="3" y="3"/>
                    <a:pt x="3" y="3"/>
                    <a:pt x="4" y="3"/>
                  </a:cubicBezTo>
                  <a:cubicBezTo>
                    <a:pt x="4" y="3"/>
                    <a:pt x="5" y="3"/>
                    <a:pt x="5" y="3"/>
                  </a:cubicBezTo>
                  <a:cubicBezTo>
                    <a:pt x="5" y="2"/>
                    <a:pt x="5" y="2"/>
                    <a:pt x="5" y="1"/>
                  </a:cubicBezTo>
                  <a:cubicBezTo>
                    <a:pt x="5" y="1"/>
                    <a:pt x="4" y="1"/>
                    <a:pt x="4" y="1"/>
                  </a:cubicBezTo>
                  <a:cubicBezTo>
                    <a:pt x="4" y="1"/>
                    <a:pt x="4" y="0"/>
                    <a:pt x="4" y="0"/>
                  </a:cubicBezTo>
                </a:path>
              </a:pathLst>
            </a:custGeom>
            <a:solidFill>
              <a:srgbClr val="1B90C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34" name="Freeform 41119"/>
            <p:cNvSpPr>
              <a:spLocks noEditPoints="1"/>
            </p:cNvSpPr>
            <p:nvPr/>
          </p:nvSpPr>
          <p:spPr bwMode="auto">
            <a:xfrm>
              <a:off x="4028" y="1057"/>
              <a:ext cx="33" cy="47"/>
            </a:xfrm>
            <a:custGeom>
              <a:avLst/>
              <a:gdLst>
                <a:gd name="T0" fmla="*/ 31 w 19"/>
                <a:gd name="T1" fmla="*/ 40 h 27"/>
                <a:gd name="T2" fmla="*/ 30 w 19"/>
                <a:gd name="T3" fmla="*/ 42 h 27"/>
                <a:gd name="T4" fmla="*/ 24 w 19"/>
                <a:gd name="T5" fmla="*/ 42 h 27"/>
                <a:gd name="T6" fmla="*/ 24 w 19"/>
                <a:gd name="T7" fmla="*/ 47 h 27"/>
                <a:gd name="T8" fmla="*/ 33 w 19"/>
                <a:gd name="T9" fmla="*/ 40 h 27"/>
                <a:gd name="T10" fmla="*/ 16 w 19"/>
                <a:gd name="T11" fmla="*/ 0 h 27"/>
                <a:gd name="T12" fmla="*/ 17 w 19"/>
                <a:gd name="T13" fmla="*/ 3 h 27"/>
                <a:gd name="T14" fmla="*/ 16 w 19"/>
                <a:gd name="T15" fmla="*/ 7 h 27"/>
                <a:gd name="T16" fmla="*/ 10 w 19"/>
                <a:gd name="T17" fmla="*/ 7 h 27"/>
                <a:gd name="T18" fmla="*/ 7 w 19"/>
                <a:gd name="T19" fmla="*/ 9 h 27"/>
                <a:gd name="T20" fmla="*/ 5 w 19"/>
                <a:gd name="T21" fmla="*/ 12 h 27"/>
                <a:gd name="T22" fmla="*/ 2 w 19"/>
                <a:gd name="T23" fmla="*/ 14 h 27"/>
                <a:gd name="T24" fmla="*/ 2 w 19"/>
                <a:gd name="T25" fmla="*/ 21 h 27"/>
                <a:gd name="T26" fmla="*/ 0 w 19"/>
                <a:gd name="T27" fmla="*/ 23 h 27"/>
                <a:gd name="T28" fmla="*/ 0 w 19"/>
                <a:gd name="T29" fmla="*/ 28 h 27"/>
                <a:gd name="T30" fmla="*/ 5 w 19"/>
                <a:gd name="T31" fmla="*/ 28 h 27"/>
                <a:gd name="T32" fmla="*/ 10 w 19"/>
                <a:gd name="T33" fmla="*/ 28 h 27"/>
                <a:gd name="T34" fmla="*/ 16 w 19"/>
                <a:gd name="T35" fmla="*/ 28 h 27"/>
                <a:gd name="T36" fmla="*/ 17 w 19"/>
                <a:gd name="T37" fmla="*/ 26 h 27"/>
                <a:gd name="T38" fmla="*/ 17 w 19"/>
                <a:gd name="T39" fmla="*/ 23 h 27"/>
                <a:gd name="T40" fmla="*/ 17 w 19"/>
                <a:gd name="T41" fmla="*/ 17 h 27"/>
                <a:gd name="T42" fmla="*/ 17 w 19"/>
                <a:gd name="T43" fmla="*/ 14 h 27"/>
                <a:gd name="T44" fmla="*/ 21 w 19"/>
                <a:gd name="T45" fmla="*/ 14 h 27"/>
                <a:gd name="T46" fmla="*/ 21 w 19"/>
                <a:gd name="T47" fmla="*/ 12 h 27"/>
                <a:gd name="T48" fmla="*/ 24 w 19"/>
                <a:gd name="T49" fmla="*/ 14 h 27"/>
                <a:gd name="T50" fmla="*/ 26 w 19"/>
                <a:gd name="T51" fmla="*/ 17 h 27"/>
                <a:gd name="T52" fmla="*/ 24 w 19"/>
                <a:gd name="T53" fmla="*/ 17 h 27"/>
                <a:gd name="T54" fmla="*/ 21 w 19"/>
                <a:gd name="T55" fmla="*/ 17 h 27"/>
                <a:gd name="T56" fmla="*/ 21 w 19"/>
                <a:gd name="T57" fmla="*/ 23 h 27"/>
                <a:gd name="T58" fmla="*/ 21 w 19"/>
                <a:gd name="T59" fmla="*/ 26 h 27"/>
                <a:gd name="T60" fmla="*/ 17 w 19"/>
                <a:gd name="T61" fmla="*/ 26 h 27"/>
                <a:gd name="T62" fmla="*/ 21 w 19"/>
                <a:gd name="T63" fmla="*/ 28 h 27"/>
                <a:gd name="T64" fmla="*/ 21 w 19"/>
                <a:gd name="T65" fmla="*/ 35 h 27"/>
                <a:gd name="T66" fmla="*/ 17 w 19"/>
                <a:gd name="T67" fmla="*/ 37 h 27"/>
                <a:gd name="T68" fmla="*/ 21 w 19"/>
                <a:gd name="T69" fmla="*/ 40 h 27"/>
                <a:gd name="T70" fmla="*/ 26 w 19"/>
                <a:gd name="T71" fmla="*/ 37 h 27"/>
                <a:gd name="T72" fmla="*/ 31 w 19"/>
                <a:gd name="T73" fmla="*/ 37 h 27"/>
                <a:gd name="T74" fmla="*/ 33 w 19"/>
                <a:gd name="T75" fmla="*/ 35 h 27"/>
                <a:gd name="T76" fmla="*/ 31 w 19"/>
                <a:gd name="T77" fmla="*/ 3 h 2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9" h="27">
                  <a:moveTo>
                    <a:pt x="19" y="23"/>
                  </a:moveTo>
                  <a:cubicBezTo>
                    <a:pt x="19" y="23"/>
                    <a:pt x="19" y="23"/>
                    <a:pt x="18" y="23"/>
                  </a:cubicBezTo>
                  <a:cubicBezTo>
                    <a:pt x="18" y="23"/>
                    <a:pt x="18" y="24"/>
                    <a:pt x="18" y="24"/>
                  </a:cubicBezTo>
                  <a:cubicBezTo>
                    <a:pt x="18" y="24"/>
                    <a:pt x="17" y="24"/>
                    <a:pt x="17" y="24"/>
                  </a:cubicBezTo>
                  <a:cubicBezTo>
                    <a:pt x="16" y="24"/>
                    <a:pt x="16" y="24"/>
                    <a:pt x="15" y="24"/>
                  </a:cubicBezTo>
                  <a:cubicBezTo>
                    <a:pt x="15" y="24"/>
                    <a:pt x="14" y="24"/>
                    <a:pt x="14" y="24"/>
                  </a:cubicBezTo>
                  <a:cubicBezTo>
                    <a:pt x="14" y="25"/>
                    <a:pt x="14" y="26"/>
                    <a:pt x="14" y="26"/>
                  </a:cubicBezTo>
                  <a:cubicBezTo>
                    <a:pt x="14" y="27"/>
                    <a:pt x="14" y="27"/>
                    <a:pt x="14" y="27"/>
                  </a:cubicBezTo>
                  <a:cubicBezTo>
                    <a:pt x="19" y="27"/>
                    <a:pt x="19" y="27"/>
                    <a:pt x="19" y="27"/>
                  </a:cubicBezTo>
                  <a:cubicBezTo>
                    <a:pt x="19" y="23"/>
                    <a:pt x="19" y="23"/>
                    <a:pt x="19" y="23"/>
                  </a:cubicBezTo>
                  <a:moveTo>
                    <a:pt x="18" y="0"/>
                  </a:moveTo>
                  <a:cubicBezTo>
                    <a:pt x="9" y="0"/>
                    <a:pt x="9" y="0"/>
                    <a:pt x="9" y="0"/>
                  </a:cubicBezTo>
                  <a:cubicBezTo>
                    <a:pt x="9" y="1"/>
                    <a:pt x="9" y="1"/>
                    <a:pt x="9" y="2"/>
                  </a:cubicBezTo>
                  <a:cubicBezTo>
                    <a:pt x="9" y="2"/>
                    <a:pt x="10" y="2"/>
                    <a:pt x="10" y="2"/>
                  </a:cubicBezTo>
                  <a:cubicBezTo>
                    <a:pt x="10" y="2"/>
                    <a:pt x="10" y="3"/>
                    <a:pt x="10" y="4"/>
                  </a:cubicBezTo>
                  <a:cubicBezTo>
                    <a:pt x="10" y="4"/>
                    <a:pt x="9" y="4"/>
                    <a:pt x="9" y="4"/>
                  </a:cubicBezTo>
                  <a:cubicBezTo>
                    <a:pt x="8" y="4"/>
                    <a:pt x="8" y="4"/>
                    <a:pt x="7" y="4"/>
                  </a:cubicBezTo>
                  <a:cubicBezTo>
                    <a:pt x="7" y="4"/>
                    <a:pt x="6" y="4"/>
                    <a:pt x="6" y="4"/>
                  </a:cubicBezTo>
                  <a:cubicBezTo>
                    <a:pt x="6" y="4"/>
                    <a:pt x="6" y="5"/>
                    <a:pt x="6" y="5"/>
                  </a:cubicBezTo>
                  <a:cubicBezTo>
                    <a:pt x="5" y="5"/>
                    <a:pt x="5" y="5"/>
                    <a:pt x="4" y="5"/>
                  </a:cubicBezTo>
                  <a:cubicBezTo>
                    <a:pt x="4" y="6"/>
                    <a:pt x="4" y="6"/>
                    <a:pt x="4" y="7"/>
                  </a:cubicBezTo>
                  <a:cubicBezTo>
                    <a:pt x="4" y="7"/>
                    <a:pt x="3" y="7"/>
                    <a:pt x="3" y="7"/>
                  </a:cubicBezTo>
                  <a:cubicBezTo>
                    <a:pt x="2" y="7"/>
                    <a:pt x="2" y="7"/>
                    <a:pt x="1" y="7"/>
                  </a:cubicBezTo>
                  <a:cubicBezTo>
                    <a:pt x="1" y="7"/>
                    <a:pt x="1" y="8"/>
                    <a:pt x="1" y="8"/>
                  </a:cubicBezTo>
                  <a:cubicBezTo>
                    <a:pt x="1" y="9"/>
                    <a:pt x="1" y="9"/>
                    <a:pt x="1" y="10"/>
                  </a:cubicBezTo>
                  <a:cubicBezTo>
                    <a:pt x="1" y="10"/>
                    <a:pt x="1" y="11"/>
                    <a:pt x="1" y="12"/>
                  </a:cubicBezTo>
                  <a:cubicBezTo>
                    <a:pt x="1" y="12"/>
                    <a:pt x="1" y="13"/>
                    <a:pt x="1" y="13"/>
                  </a:cubicBezTo>
                  <a:cubicBezTo>
                    <a:pt x="1" y="13"/>
                    <a:pt x="0" y="13"/>
                    <a:pt x="0" y="13"/>
                  </a:cubicBezTo>
                  <a:cubicBezTo>
                    <a:pt x="0" y="14"/>
                    <a:pt x="0" y="14"/>
                    <a:pt x="0" y="15"/>
                  </a:cubicBezTo>
                  <a:cubicBezTo>
                    <a:pt x="0" y="15"/>
                    <a:pt x="0" y="16"/>
                    <a:pt x="0" y="16"/>
                  </a:cubicBezTo>
                  <a:cubicBezTo>
                    <a:pt x="0" y="16"/>
                    <a:pt x="1" y="16"/>
                    <a:pt x="1" y="16"/>
                  </a:cubicBezTo>
                  <a:cubicBezTo>
                    <a:pt x="2" y="16"/>
                    <a:pt x="2" y="16"/>
                    <a:pt x="3" y="16"/>
                  </a:cubicBezTo>
                  <a:cubicBezTo>
                    <a:pt x="3" y="16"/>
                    <a:pt x="4" y="16"/>
                    <a:pt x="4" y="16"/>
                  </a:cubicBezTo>
                  <a:cubicBezTo>
                    <a:pt x="5" y="16"/>
                    <a:pt x="5" y="16"/>
                    <a:pt x="6" y="16"/>
                  </a:cubicBezTo>
                  <a:cubicBezTo>
                    <a:pt x="6" y="16"/>
                    <a:pt x="7" y="16"/>
                    <a:pt x="7" y="16"/>
                  </a:cubicBezTo>
                  <a:cubicBezTo>
                    <a:pt x="8" y="16"/>
                    <a:pt x="8" y="16"/>
                    <a:pt x="9" y="16"/>
                  </a:cubicBezTo>
                  <a:cubicBezTo>
                    <a:pt x="9" y="16"/>
                    <a:pt x="9" y="15"/>
                    <a:pt x="9" y="15"/>
                  </a:cubicBezTo>
                  <a:cubicBezTo>
                    <a:pt x="9" y="15"/>
                    <a:pt x="10" y="15"/>
                    <a:pt x="10" y="15"/>
                  </a:cubicBezTo>
                  <a:cubicBezTo>
                    <a:pt x="10" y="15"/>
                    <a:pt x="10" y="15"/>
                    <a:pt x="10" y="15"/>
                  </a:cubicBezTo>
                  <a:cubicBezTo>
                    <a:pt x="10" y="14"/>
                    <a:pt x="10" y="14"/>
                    <a:pt x="10" y="13"/>
                  </a:cubicBezTo>
                  <a:cubicBezTo>
                    <a:pt x="10" y="13"/>
                    <a:pt x="10" y="12"/>
                    <a:pt x="10" y="12"/>
                  </a:cubicBezTo>
                  <a:cubicBezTo>
                    <a:pt x="10" y="11"/>
                    <a:pt x="10" y="10"/>
                    <a:pt x="10" y="10"/>
                  </a:cubicBezTo>
                  <a:cubicBezTo>
                    <a:pt x="10" y="9"/>
                    <a:pt x="10" y="9"/>
                    <a:pt x="10" y="8"/>
                  </a:cubicBezTo>
                  <a:cubicBezTo>
                    <a:pt x="10" y="8"/>
                    <a:pt x="10" y="8"/>
                    <a:pt x="10" y="8"/>
                  </a:cubicBezTo>
                  <a:cubicBezTo>
                    <a:pt x="11" y="8"/>
                    <a:pt x="12" y="8"/>
                    <a:pt x="12" y="8"/>
                  </a:cubicBezTo>
                  <a:cubicBezTo>
                    <a:pt x="12" y="8"/>
                    <a:pt x="12" y="8"/>
                    <a:pt x="12" y="8"/>
                  </a:cubicBezTo>
                  <a:cubicBezTo>
                    <a:pt x="12" y="8"/>
                    <a:pt x="12" y="7"/>
                    <a:pt x="12" y="7"/>
                  </a:cubicBezTo>
                  <a:cubicBezTo>
                    <a:pt x="12" y="7"/>
                    <a:pt x="12" y="7"/>
                    <a:pt x="12" y="7"/>
                  </a:cubicBezTo>
                  <a:cubicBezTo>
                    <a:pt x="13" y="7"/>
                    <a:pt x="13" y="7"/>
                    <a:pt x="14" y="7"/>
                  </a:cubicBezTo>
                  <a:cubicBezTo>
                    <a:pt x="14" y="7"/>
                    <a:pt x="14" y="8"/>
                    <a:pt x="14" y="8"/>
                  </a:cubicBezTo>
                  <a:cubicBezTo>
                    <a:pt x="14" y="8"/>
                    <a:pt x="15" y="8"/>
                    <a:pt x="15" y="8"/>
                  </a:cubicBezTo>
                  <a:cubicBezTo>
                    <a:pt x="15" y="9"/>
                    <a:pt x="15" y="9"/>
                    <a:pt x="15" y="10"/>
                  </a:cubicBezTo>
                  <a:cubicBezTo>
                    <a:pt x="15" y="10"/>
                    <a:pt x="15" y="10"/>
                    <a:pt x="15" y="10"/>
                  </a:cubicBezTo>
                  <a:cubicBezTo>
                    <a:pt x="15" y="10"/>
                    <a:pt x="14" y="10"/>
                    <a:pt x="14" y="10"/>
                  </a:cubicBezTo>
                  <a:cubicBezTo>
                    <a:pt x="13" y="10"/>
                    <a:pt x="13" y="10"/>
                    <a:pt x="12" y="10"/>
                  </a:cubicBezTo>
                  <a:cubicBezTo>
                    <a:pt x="12" y="10"/>
                    <a:pt x="12" y="10"/>
                    <a:pt x="12" y="10"/>
                  </a:cubicBezTo>
                  <a:cubicBezTo>
                    <a:pt x="12" y="10"/>
                    <a:pt x="12" y="11"/>
                    <a:pt x="12" y="12"/>
                  </a:cubicBezTo>
                  <a:cubicBezTo>
                    <a:pt x="12" y="12"/>
                    <a:pt x="12" y="13"/>
                    <a:pt x="12" y="13"/>
                  </a:cubicBezTo>
                  <a:cubicBezTo>
                    <a:pt x="12" y="14"/>
                    <a:pt x="12" y="14"/>
                    <a:pt x="12" y="15"/>
                  </a:cubicBezTo>
                  <a:cubicBezTo>
                    <a:pt x="12" y="15"/>
                    <a:pt x="12" y="15"/>
                    <a:pt x="12" y="15"/>
                  </a:cubicBezTo>
                  <a:cubicBezTo>
                    <a:pt x="12" y="15"/>
                    <a:pt x="11" y="15"/>
                    <a:pt x="10" y="15"/>
                  </a:cubicBezTo>
                  <a:cubicBezTo>
                    <a:pt x="10" y="15"/>
                    <a:pt x="10" y="15"/>
                    <a:pt x="10" y="15"/>
                  </a:cubicBezTo>
                  <a:cubicBezTo>
                    <a:pt x="10" y="15"/>
                    <a:pt x="10" y="16"/>
                    <a:pt x="10" y="16"/>
                  </a:cubicBezTo>
                  <a:cubicBezTo>
                    <a:pt x="11" y="16"/>
                    <a:pt x="12" y="16"/>
                    <a:pt x="12" y="16"/>
                  </a:cubicBezTo>
                  <a:cubicBezTo>
                    <a:pt x="12" y="17"/>
                    <a:pt x="12" y="18"/>
                    <a:pt x="12" y="18"/>
                  </a:cubicBezTo>
                  <a:cubicBezTo>
                    <a:pt x="12" y="19"/>
                    <a:pt x="12" y="19"/>
                    <a:pt x="12" y="20"/>
                  </a:cubicBezTo>
                  <a:cubicBezTo>
                    <a:pt x="12" y="20"/>
                    <a:pt x="11" y="20"/>
                    <a:pt x="10" y="20"/>
                  </a:cubicBezTo>
                  <a:cubicBezTo>
                    <a:pt x="10" y="20"/>
                    <a:pt x="10" y="21"/>
                    <a:pt x="10" y="21"/>
                  </a:cubicBezTo>
                  <a:cubicBezTo>
                    <a:pt x="10" y="22"/>
                    <a:pt x="10" y="22"/>
                    <a:pt x="10" y="23"/>
                  </a:cubicBezTo>
                  <a:cubicBezTo>
                    <a:pt x="11" y="23"/>
                    <a:pt x="12" y="23"/>
                    <a:pt x="12" y="23"/>
                  </a:cubicBezTo>
                  <a:cubicBezTo>
                    <a:pt x="13" y="23"/>
                    <a:pt x="14" y="23"/>
                    <a:pt x="15" y="23"/>
                  </a:cubicBezTo>
                  <a:cubicBezTo>
                    <a:pt x="15" y="22"/>
                    <a:pt x="15" y="22"/>
                    <a:pt x="15" y="21"/>
                  </a:cubicBezTo>
                  <a:cubicBezTo>
                    <a:pt x="16" y="21"/>
                    <a:pt x="16" y="21"/>
                    <a:pt x="17" y="21"/>
                  </a:cubicBezTo>
                  <a:cubicBezTo>
                    <a:pt x="17" y="21"/>
                    <a:pt x="18" y="21"/>
                    <a:pt x="18" y="21"/>
                  </a:cubicBezTo>
                  <a:cubicBezTo>
                    <a:pt x="18" y="21"/>
                    <a:pt x="18" y="20"/>
                    <a:pt x="18" y="20"/>
                  </a:cubicBezTo>
                  <a:cubicBezTo>
                    <a:pt x="19" y="20"/>
                    <a:pt x="19" y="20"/>
                    <a:pt x="19" y="20"/>
                  </a:cubicBezTo>
                  <a:cubicBezTo>
                    <a:pt x="19" y="2"/>
                    <a:pt x="19" y="2"/>
                    <a:pt x="19" y="2"/>
                  </a:cubicBezTo>
                  <a:cubicBezTo>
                    <a:pt x="19" y="2"/>
                    <a:pt x="19" y="2"/>
                    <a:pt x="18" y="2"/>
                  </a:cubicBezTo>
                  <a:cubicBezTo>
                    <a:pt x="18" y="1"/>
                    <a:pt x="18" y="1"/>
                    <a:pt x="18" y="0"/>
                  </a:cubicBezTo>
                </a:path>
              </a:pathLst>
            </a:custGeom>
            <a:solidFill>
              <a:srgbClr val="1B90C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35" name="Freeform 41121"/>
            <p:cNvSpPr>
              <a:spLocks noEditPoints="1"/>
            </p:cNvSpPr>
            <p:nvPr/>
          </p:nvSpPr>
          <p:spPr bwMode="auto">
            <a:xfrm>
              <a:off x="3655" y="1057"/>
              <a:ext cx="129" cy="47"/>
            </a:xfrm>
            <a:custGeom>
              <a:avLst/>
              <a:gdLst>
                <a:gd name="T0" fmla="*/ 14 w 74"/>
                <a:gd name="T1" fmla="*/ 0 h 27"/>
                <a:gd name="T2" fmla="*/ 14 w 74"/>
                <a:gd name="T3" fmla="*/ 0 h 27"/>
                <a:gd name="T4" fmla="*/ 0 w 74"/>
                <a:gd name="T5" fmla="*/ 47 h 27"/>
                <a:gd name="T6" fmla="*/ 0 w 74"/>
                <a:gd name="T7" fmla="*/ 47 h 27"/>
                <a:gd name="T8" fmla="*/ 14 w 74"/>
                <a:gd name="T9" fmla="*/ 0 h 27"/>
                <a:gd name="T10" fmla="*/ 129 w 74"/>
                <a:gd name="T11" fmla="*/ 0 h 27"/>
                <a:gd name="T12" fmla="*/ 127 w 74"/>
                <a:gd name="T13" fmla="*/ 0 h 27"/>
                <a:gd name="T14" fmla="*/ 127 w 74"/>
                <a:gd name="T15" fmla="*/ 3 h 27"/>
                <a:gd name="T16" fmla="*/ 124 w 74"/>
                <a:gd name="T17" fmla="*/ 3 h 27"/>
                <a:gd name="T18" fmla="*/ 124 w 74"/>
                <a:gd name="T19" fmla="*/ 7 h 27"/>
                <a:gd name="T20" fmla="*/ 122 w 74"/>
                <a:gd name="T21" fmla="*/ 7 h 27"/>
                <a:gd name="T22" fmla="*/ 122 w 74"/>
                <a:gd name="T23" fmla="*/ 9 h 27"/>
                <a:gd name="T24" fmla="*/ 124 w 74"/>
                <a:gd name="T25" fmla="*/ 9 h 27"/>
                <a:gd name="T26" fmla="*/ 127 w 74"/>
                <a:gd name="T27" fmla="*/ 9 h 27"/>
                <a:gd name="T28" fmla="*/ 129 w 74"/>
                <a:gd name="T29" fmla="*/ 9 h 27"/>
                <a:gd name="T30" fmla="*/ 129 w 74"/>
                <a:gd name="T31" fmla="*/ 7 h 27"/>
                <a:gd name="T32" fmla="*/ 129 w 74"/>
                <a:gd name="T33" fmla="*/ 3 h 27"/>
                <a:gd name="T34" fmla="*/ 129 w 74"/>
                <a:gd name="T35" fmla="*/ 0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4" h="27">
                  <a:moveTo>
                    <a:pt x="8" y="0"/>
                  </a:moveTo>
                  <a:cubicBezTo>
                    <a:pt x="8" y="0"/>
                    <a:pt x="8" y="0"/>
                    <a:pt x="8" y="0"/>
                  </a:cubicBezTo>
                  <a:cubicBezTo>
                    <a:pt x="5" y="9"/>
                    <a:pt x="2" y="18"/>
                    <a:pt x="0" y="27"/>
                  </a:cubicBezTo>
                  <a:cubicBezTo>
                    <a:pt x="0" y="27"/>
                    <a:pt x="0" y="27"/>
                    <a:pt x="0" y="27"/>
                  </a:cubicBezTo>
                  <a:cubicBezTo>
                    <a:pt x="2" y="18"/>
                    <a:pt x="5" y="9"/>
                    <a:pt x="8" y="0"/>
                  </a:cubicBezTo>
                  <a:moveTo>
                    <a:pt x="74" y="0"/>
                  </a:moveTo>
                  <a:cubicBezTo>
                    <a:pt x="73" y="0"/>
                    <a:pt x="73" y="0"/>
                    <a:pt x="73" y="0"/>
                  </a:cubicBezTo>
                  <a:cubicBezTo>
                    <a:pt x="73" y="1"/>
                    <a:pt x="73" y="1"/>
                    <a:pt x="73" y="2"/>
                  </a:cubicBezTo>
                  <a:cubicBezTo>
                    <a:pt x="72" y="2"/>
                    <a:pt x="72" y="2"/>
                    <a:pt x="71" y="2"/>
                  </a:cubicBezTo>
                  <a:cubicBezTo>
                    <a:pt x="71" y="2"/>
                    <a:pt x="71" y="3"/>
                    <a:pt x="71" y="4"/>
                  </a:cubicBezTo>
                  <a:cubicBezTo>
                    <a:pt x="71" y="4"/>
                    <a:pt x="70" y="4"/>
                    <a:pt x="70" y="4"/>
                  </a:cubicBezTo>
                  <a:cubicBezTo>
                    <a:pt x="70" y="4"/>
                    <a:pt x="70" y="5"/>
                    <a:pt x="70" y="5"/>
                  </a:cubicBezTo>
                  <a:cubicBezTo>
                    <a:pt x="70" y="5"/>
                    <a:pt x="71" y="5"/>
                    <a:pt x="71" y="5"/>
                  </a:cubicBezTo>
                  <a:cubicBezTo>
                    <a:pt x="72" y="5"/>
                    <a:pt x="72" y="5"/>
                    <a:pt x="73" y="5"/>
                  </a:cubicBezTo>
                  <a:cubicBezTo>
                    <a:pt x="73" y="5"/>
                    <a:pt x="74" y="5"/>
                    <a:pt x="74" y="5"/>
                  </a:cubicBezTo>
                  <a:cubicBezTo>
                    <a:pt x="74" y="5"/>
                    <a:pt x="74" y="4"/>
                    <a:pt x="74" y="4"/>
                  </a:cubicBezTo>
                  <a:cubicBezTo>
                    <a:pt x="74" y="3"/>
                    <a:pt x="74" y="2"/>
                    <a:pt x="74" y="2"/>
                  </a:cubicBezTo>
                  <a:cubicBezTo>
                    <a:pt x="74" y="1"/>
                    <a:pt x="74" y="1"/>
                    <a:pt x="74" y="0"/>
                  </a:cubicBezTo>
                </a:path>
              </a:pathLst>
            </a:custGeom>
            <a:solidFill>
              <a:srgbClr val="92E2E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36" name="Freeform 41122"/>
            <p:cNvSpPr/>
            <p:nvPr/>
          </p:nvSpPr>
          <p:spPr bwMode="auto">
            <a:xfrm>
              <a:off x="3655" y="1057"/>
              <a:ext cx="171" cy="47"/>
            </a:xfrm>
            <a:custGeom>
              <a:avLst/>
              <a:gdLst>
                <a:gd name="T0" fmla="*/ 171 w 98"/>
                <a:gd name="T1" fmla="*/ 0 h 27"/>
                <a:gd name="T2" fmla="*/ 129 w 98"/>
                <a:gd name="T3" fmla="*/ 0 h 27"/>
                <a:gd name="T4" fmla="*/ 129 w 98"/>
                <a:gd name="T5" fmla="*/ 3 h 27"/>
                <a:gd name="T6" fmla="*/ 129 w 98"/>
                <a:gd name="T7" fmla="*/ 7 h 27"/>
                <a:gd name="T8" fmla="*/ 129 w 98"/>
                <a:gd name="T9" fmla="*/ 9 h 27"/>
                <a:gd name="T10" fmla="*/ 127 w 98"/>
                <a:gd name="T11" fmla="*/ 9 h 27"/>
                <a:gd name="T12" fmla="*/ 124 w 98"/>
                <a:gd name="T13" fmla="*/ 9 h 27"/>
                <a:gd name="T14" fmla="*/ 122 w 98"/>
                <a:gd name="T15" fmla="*/ 9 h 27"/>
                <a:gd name="T16" fmla="*/ 122 w 98"/>
                <a:gd name="T17" fmla="*/ 7 h 27"/>
                <a:gd name="T18" fmla="*/ 124 w 98"/>
                <a:gd name="T19" fmla="*/ 7 h 27"/>
                <a:gd name="T20" fmla="*/ 124 w 98"/>
                <a:gd name="T21" fmla="*/ 3 h 27"/>
                <a:gd name="T22" fmla="*/ 127 w 98"/>
                <a:gd name="T23" fmla="*/ 3 h 27"/>
                <a:gd name="T24" fmla="*/ 127 w 98"/>
                <a:gd name="T25" fmla="*/ 0 h 27"/>
                <a:gd name="T26" fmla="*/ 14 w 98"/>
                <a:gd name="T27" fmla="*/ 0 h 27"/>
                <a:gd name="T28" fmla="*/ 0 w 98"/>
                <a:gd name="T29" fmla="*/ 47 h 27"/>
                <a:gd name="T30" fmla="*/ 171 w 98"/>
                <a:gd name="T31" fmla="*/ 47 h 27"/>
                <a:gd name="T32" fmla="*/ 171 w 98"/>
                <a:gd name="T33" fmla="*/ 0 h 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98" h="27">
                  <a:moveTo>
                    <a:pt x="98" y="0"/>
                  </a:moveTo>
                  <a:cubicBezTo>
                    <a:pt x="74" y="0"/>
                    <a:pt x="74" y="0"/>
                    <a:pt x="74" y="0"/>
                  </a:cubicBezTo>
                  <a:cubicBezTo>
                    <a:pt x="74" y="1"/>
                    <a:pt x="74" y="1"/>
                    <a:pt x="74" y="2"/>
                  </a:cubicBezTo>
                  <a:cubicBezTo>
                    <a:pt x="74" y="2"/>
                    <a:pt x="74" y="3"/>
                    <a:pt x="74" y="4"/>
                  </a:cubicBezTo>
                  <a:cubicBezTo>
                    <a:pt x="74" y="4"/>
                    <a:pt x="74" y="5"/>
                    <a:pt x="74" y="5"/>
                  </a:cubicBezTo>
                  <a:cubicBezTo>
                    <a:pt x="74" y="5"/>
                    <a:pt x="73" y="5"/>
                    <a:pt x="73" y="5"/>
                  </a:cubicBezTo>
                  <a:cubicBezTo>
                    <a:pt x="72" y="5"/>
                    <a:pt x="72" y="5"/>
                    <a:pt x="71" y="5"/>
                  </a:cubicBezTo>
                  <a:cubicBezTo>
                    <a:pt x="71" y="5"/>
                    <a:pt x="70" y="5"/>
                    <a:pt x="70" y="5"/>
                  </a:cubicBezTo>
                  <a:cubicBezTo>
                    <a:pt x="70" y="5"/>
                    <a:pt x="70" y="4"/>
                    <a:pt x="70" y="4"/>
                  </a:cubicBezTo>
                  <a:cubicBezTo>
                    <a:pt x="70" y="4"/>
                    <a:pt x="71" y="4"/>
                    <a:pt x="71" y="4"/>
                  </a:cubicBezTo>
                  <a:cubicBezTo>
                    <a:pt x="71" y="3"/>
                    <a:pt x="71" y="2"/>
                    <a:pt x="71" y="2"/>
                  </a:cubicBezTo>
                  <a:cubicBezTo>
                    <a:pt x="72" y="2"/>
                    <a:pt x="72" y="2"/>
                    <a:pt x="73" y="2"/>
                  </a:cubicBezTo>
                  <a:cubicBezTo>
                    <a:pt x="73" y="1"/>
                    <a:pt x="73" y="1"/>
                    <a:pt x="73" y="0"/>
                  </a:cubicBezTo>
                  <a:cubicBezTo>
                    <a:pt x="8" y="0"/>
                    <a:pt x="8" y="0"/>
                    <a:pt x="8" y="0"/>
                  </a:cubicBezTo>
                  <a:cubicBezTo>
                    <a:pt x="5" y="9"/>
                    <a:pt x="2" y="18"/>
                    <a:pt x="0" y="27"/>
                  </a:cubicBezTo>
                  <a:cubicBezTo>
                    <a:pt x="98" y="27"/>
                    <a:pt x="98" y="27"/>
                    <a:pt x="98" y="27"/>
                  </a:cubicBezTo>
                  <a:cubicBezTo>
                    <a:pt x="98" y="0"/>
                    <a:pt x="98" y="0"/>
                    <a:pt x="98" y="0"/>
                  </a:cubicBezTo>
                </a:path>
              </a:pathLst>
            </a:custGeom>
            <a:solidFill>
              <a:srgbClr val="1B90C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3197" name="Group 41149"/>
          <p:cNvGrpSpPr/>
          <p:nvPr/>
        </p:nvGrpSpPr>
        <p:grpSpPr bwMode="auto">
          <a:xfrm>
            <a:off x="4751918" y="2979209"/>
            <a:ext cx="1606549" cy="99483"/>
            <a:chOff x="2247" y="1292"/>
            <a:chExt cx="759" cy="47"/>
          </a:xfrm>
        </p:grpSpPr>
        <p:sp>
          <p:nvSpPr>
            <p:cNvPr id="7242" name="Rectangle 41123"/>
            <p:cNvSpPr>
              <a:spLocks noChangeArrowheads="1"/>
            </p:cNvSpPr>
            <p:nvPr/>
          </p:nvSpPr>
          <p:spPr bwMode="auto">
            <a:xfrm>
              <a:off x="2828" y="1292"/>
              <a:ext cx="178"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243" name="Rectangle 41125"/>
            <p:cNvSpPr>
              <a:spLocks noChangeArrowheads="1"/>
            </p:cNvSpPr>
            <p:nvPr/>
          </p:nvSpPr>
          <p:spPr bwMode="auto">
            <a:xfrm>
              <a:off x="2247" y="1292"/>
              <a:ext cx="524" cy="47"/>
            </a:xfrm>
            <a:prstGeom prst="rect">
              <a:avLst/>
            </a:prstGeom>
            <a:solidFill>
              <a:srgbClr val="B9EDF3">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3198" name="Group 41150"/>
          <p:cNvGrpSpPr/>
          <p:nvPr/>
        </p:nvGrpSpPr>
        <p:grpSpPr bwMode="auto">
          <a:xfrm>
            <a:off x="6616701" y="3476626"/>
            <a:ext cx="4584700" cy="296333"/>
            <a:chOff x="3128" y="1527"/>
            <a:chExt cx="2166" cy="140"/>
          </a:xfrm>
        </p:grpSpPr>
        <p:sp>
          <p:nvSpPr>
            <p:cNvPr id="7238" name="Rectangle 40998"/>
            <p:cNvSpPr>
              <a:spLocks noChangeArrowheads="1"/>
            </p:cNvSpPr>
            <p:nvPr/>
          </p:nvSpPr>
          <p:spPr bwMode="auto">
            <a:xfrm>
              <a:off x="3128" y="1527"/>
              <a:ext cx="176" cy="47"/>
            </a:xfrm>
            <a:prstGeom prst="rect">
              <a:avLst/>
            </a:prstGeom>
            <a:solidFill>
              <a:srgbClr val="92E2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239" name="Freeform 41000"/>
            <p:cNvSpPr/>
            <p:nvPr/>
          </p:nvSpPr>
          <p:spPr bwMode="auto">
            <a:xfrm>
              <a:off x="3470" y="1620"/>
              <a:ext cx="524" cy="47"/>
            </a:xfrm>
            <a:custGeom>
              <a:avLst/>
              <a:gdLst>
                <a:gd name="T0" fmla="*/ 451 w 301"/>
                <a:gd name="T1" fmla="*/ 0 h 27"/>
                <a:gd name="T2" fmla="*/ 0 w 301"/>
                <a:gd name="T3" fmla="*/ 0 h 27"/>
                <a:gd name="T4" fmla="*/ 0 w 301"/>
                <a:gd name="T5" fmla="*/ 47 h 27"/>
                <a:gd name="T6" fmla="*/ 524 w 301"/>
                <a:gd name="T7" fmla="*/ 47 h 27"/>
                <a:gd name="T8" fmla="*/ 524 w 301"/>
                <a:gd name="T9" fmla="*/ 44 h 27"/>
                <a:gd name="T10" fmla="*/ 451 w 301"/>
                <a:gd name="T11" fmla="*/ 0 h 2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1" h="27">
                  <a:moveTo>
                    <a:pt x="259" y="0"/>
                  </a:moveTo>
                  <a:cubicBezTo>
                    <a:pt x="0" y="0"/>
                    <a:pt x="0" y="0"/>
                    <a:pt x="0" y="0"/>
                  </a:cubicBezTo>
                  <a:cubicBezTo>
                    <a:pt x="0" y="27"/>
                    <a:pt x="0" y="27"/>
                    <a:pt x="0" y="27"/>
                  </a:cubicBezTo>
                  <a:cubicBezTo>
                    <a:pt x="301" y="27"/>
                    <a:pt x="301" y="27"/>
                    <a:pt x="301" y="27"/>
                  </a:cubicBezTo>
                  <a:cubicBezTo>
                    <a:pt x="301" y="25"/>
                    <a:pt x="301" y="25"/>
                    <a:pt x="301" y="25"/>
                  </a:cubicBezTo>
                  <a:cubicBezTo>
                    <a:pt x="286" y="18"/>
                    <a:pt x="272" y="10"/>
                    <a:pt x="259" y="0"/>
                  </a:cubicBezTo>
                </a:path>
              </a:pathLst>
            </a:custGeom>
            <a:solidFill>
              <a:srgbClr val="92E2E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40" name="Rectangle 41127"/>
            <p:cNvSpPr>
              <a:spLocks noChangeArrowheads="1"/>
            </p:cNvSpPr>
            <p:nvPr/>
          </p:nvSpPr>
          <p:spPr bwMode="auto">
            <a:xfrm>
              <a:off x="4535" y="1619"/>
              <a:ext cx="177"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241" name="Rectangle 41129"/>
            <p:cNvSpPr>
              <a:spLocks noChangeArrowheads="1"/>
            </p:cNvSpPr>
            <p:nvPr/>
          </p:nvSpPr>
          <p:spPr bwMode="auto">
            <a:xfrm>
              <a:off x="4770" y="1619"/>
              <a:ext cx="524"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3204" name="Group 41156"/>
          <p:cNvGrpSpPr/>
          <p:nvPr/>
        </p:nvGrpSpPr>
        <p:grpSpPr bwMode="auto">
          <a:xfrm>
            <a:off x="7272867" y="1556809"/>
            <a:ext cx="2586567" cy="2370667"/>
            <a:chOff x="3438" y="620"/>
            <a:chExt cx="1222" cy="1120"/>
          </a:xfrm>
        </p:grpSpPr>
        <p:grpSp>
          <p:nvGrpSpPr>
            <p:cNvPr id="7232" name="Group 41145"/>
            <p:cNvGrpSpPr/>
            <p:nvPr/>
          </p:nvGrpSpPr>
          <p:grpSpPr bwMode="auto">
            <a:xfrm>
              <a:off x="3514" y="620"/>
              <a:ext cx="1146" cy="676"/>
              <a:chOff x="3514" y="620"/>
              <a:chExt cx="1146" cy="676"/>
            </a:xfrm>
          </p:grpSpPr>
          <p:sp>
            <p:nvSpPr>
              <p:cNvPr id="7236" name="Freeform 41131"/>
              <p:cNvSpPr/>
              <p:nvPr/>
            </p:nvSpPr>
            <p:spPr bwMode="auto">
              <a:xfrm>
                <a:off x="3514" y="620"/>
                <a:ext cx="1102" cy="561"/>
              </a:xfrm>
              <a:custGeom>
                <a:avLst/>
                <a:gdLst>
                  <a:gd name="T0" fmla="*/ 1050 w 633"/>
                  <a:gd name="T1" fmla="*/ 542 h 322"/>
                  <a:gd name="T2" fmla="*/ 1048 w 633"/>
                  <a:gd name="T3" fmla="*/ 495 h 322"/>
                  <a:gd name="T4" fmla="*/ 1003 w 633"/>
                  <a:gd name="T5" fmla="*/ 329 h 322"/>
                  <a:gd name="T6" fmla="*/ 975 w 633"/>
                  <a:gd name="T7" fmla="*/ 277 h 322"/>
                  <a:gd name="T8" fmla="*/ 973 w 633"/>
                  <a:gd name="T9" fmla="*/ 275 h 322"/>
                  <a:gd name="T10" fmla="*/ 973 w 633"/>
                  <a:gd name="T11" fmla="*/ 275 h 322"/>
                  <a:gd name="T12" fmla="*/ 959 w 633"/>
                  <a:gd name="T13" fmla="*/ 256 h 322"/>
                  <a:gd name="T14" fmla="*/ 923 w 633"/>
                  <a:gd name="T15" fmla="*/ 207 h 322"/>
                  <a:gd name="T16" fmla="*/ 853 w 633"/>
                  <a:gd name="T17" fmla="*/ 139 h 322"/>
                  <a:gd name="T18" fmla="*/ 700 w 633"/>
                  <a:gd name="T19" fmla="*/ 54 h 322"/>
                  <a:gd name="T20" fmla="*/ 684 w 633"/>
                  <a:gd name="T21" fmla="*/ 49 h 322"/>
                  <a:gd name="T22" fmla="*/ 595 w 633"/>
                  <a:gd name="T23" fmla="*/ 28 h 322"/>
                  <a:gd name="T24" fmla="*/ 541 w 633"/>
                  <a:gd name="T25" fmla="*/ 23 h 322"/>
                  <a:gd name="T26" fmla="*/ 487 w 633"/>
                  <a:gd name="T27" fmla="*/ 24 h 322"/>
                  <a:gd name="T28" fmla="*/ 416 w 633"/>
                  <a:gd name="T29" fmla="*/ 33 h 322"/>
                  <a:gd name="T30" fmla="*/ 317 w 633"/>
                  <a:gd name="T31" fmla="*/ 64 h 322"/>
                  <a:gd name="T32" fmla="*/ 256 w 633"/>
                  <a:gd name="T33" fmla="*/ 94 h 322"/>
                  <a:gd name="T34" fmla="*/ 202 w 633"/>
                  <a:gd name="T35" fmla="*/ 129 h 322"/>
                  <a:gd name="T36" fmla="*/ 56 w 633"/>
                  <a:gd name="T37" fmla="*/ 291 h 322"/>
                  <a:gd name="T38" fmla="*/ 10 w 633"/>
                  <a:gd name="T39" fmla="*/ 387 h 322"/>
                  <a:gd name="T40" fmla="*/ 0 w 633"/>
                  <a:gd name="T41" fmla="*/ 425 h 322"/>
                  <a:gd name="T42" fmla="*/ 10 w 633"/>
                  <a:gd name="T43" fmla="*/ 387 h 322"/>
                  <a:gd name="T44" fmla="*/ 50 w 633"/>
                  <a:gd name="T45" fmla="*/ 287 h 322"/>
                  <a:gd name="T46" fmla="*/ 193 w 633"/>
                  <a:gd name="T47" fmla="*/ 118 h 322"/>
                  <a:gd name="T48" fmla="*/ 233 w 633"/>
                  <a:gd name="T49" fmla="*/ 91 h 322"/>
                  <a:gd name="T50" fmla="*/ 279 w 633"/>
                  <a:gd name="T51" fmla="*/ 64 h 322"/>
                  <a:gd name="T52" fmla="*/ 376 w 633"/>
                  <a:gd name="T53" fmla="*/ 24 h 322"/>
                  <a:gd name="T54" fmla="*/ 449 w 633"/>
                  <a:gd name="T55" fmla="*/ 7 h 322"/>
                  <a:gd name="T56" fmla="*/ 524 w 633"/>
                  <a:gd name="T57" fmla="*/ 0 h 322"/>
                  <a:gd name="T58" fmla="*/ 561 w 633"/>
                  <a:gd name="T59" fmla="*/ 0 h 322"/>
                  <a:gd name="T60" fmla="*/ 674 w 633"/>
                  <a:gd name="T61" fmla="*/ 17 h 322"/>
                  <a:gd name="T62" fmla="*/ 702 w 633"/>
                  <a:gd name="T63" fmla="*/ 24 h 322"/>
                  <a:gd name="T64" fmla="*/ 745 w 633"/>
                  <a:gd name="T65" fmla="*/ 40 h 322"/>
                  <a:gd name="T66" fmla="*/ 928 w 633"/>
                  <a:gd name="T67" fmla="*/ 157 h 322"/>
                  <a:gd name="T68" fmla="*/ 975 w 633"/>
                  <a:gd name="T69" fmla="*/ 207 h 322"/>
                  <a:gd name="T70" fmla="*/ 1003 w 633"/>
                  <a:gd name="T71" fmla="*/ 246 h 322"/>
                  <a:gd name="T72" fmla="*/ 1011 w 633"/>
                  <a:gd name="T73" fmla="*/ 260 h 322"/>
                  <a:gd name="T74" fmla="*/ 1079 w 633"/>
                  <a:gd name="T75" fmla="*/ 409 h 322"/>
                  <a:gd name="T76" fmla="*/ 1100 w 633"/>
                  <a:gd name="T77" fmla="*/ 519 h 322"/>
                  <a:gd name="T78" fmla="*/ 1102 w 633"/>
                  <a:gd name="T79" fmla="*/ 559 h 32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33" h="322">
                    <a:moveTo>
                      <a:pt x="603" y="322"/>
                    </a:moveTo>
                    <a:cubicBezTo>
                      <a:pt x="603" y="322"/>
                      <a:pt x="603" y="318"/>
                      <a:pt x="603" y="311"/>
                    </a:cubicBezTo>
                    <a:cubicBezTo>
                      <a:pt x="603" y="308"/>
                      <a:pt x="603" y="305"/>
                      <a:pt x="603" y="300"/>
                    </a:cubicBezTo>
                    <a:cubicBezTo>
                      <a:pt x="603" y="295"/>
                      <a:pt x="602" y="290"/>
                      <a:pt x="602" y="284"/>
                    </a:cubicBezTo>
                    <a:cubicBezTo>
                      <a:pt x="601" y="272"/>
                      <a:pt x="598" y="258"/>
                      <a:pt x="594" y="242"/>
                    </a:cubicBezTo>
                    <a:cubicBezTo>
                      <a:pt x="590" y="226"/>
                      <a:pt x="584" y="208"/>
                      <a:pt x="576" y="189"/>
                    </a:cubicBezTo>
                    <a:cubicBezTo>
                      <a:pt x="571" y="180"/>
                      <a:pt x="566" y="171"/>
                      <a:pt x="561" y="161"/>
                    </a:cubicBezTo>
                    <a:cubicBezTo>
                      <a:pt x="560" y="159"/>
                      <a:pt x="560" y="159"/>
                      <a:pt x="560" y="159"/>
                    </a:cubicBezTo>
                    <a:cubicBezTo>
                      <a:pt x="559" y="159"/>
                      <a:pt x="559" y="159"/>
                      <a:pt x="559" y="159"/>
                    </a:cubicBezTo>
                    <a:cubicBezTo>
                      <a:pt x="559" y="158"/>
                      <a:pt x="559" y="158"/>
                      <a:pt x="559" y="158"/>
                    </a:cubicBezTo>
                    <a:cubicBezTo>
                      <a:pt x="559" y="158"/>
                      <a:pt x="559" y="158"/>
                      <a:pt x="559" y="158"/>
                    </a:cubicBezTo>
                    <a:cubicBezTo>
                      <a:pt x="559" y="158"/>
                      <a:pt x="559" y="159"/>
                      <a:pt x="559" y="158"/>
                    </a:cubicBezTo>
                    <a:cubicBezTo>
                      <a:pt x="556" y="155"/>
                      <a:pt x="556" y="155"/>
                      <a:pt x="556" y="155"/>
                    </a:cubicBezTo>
                    <a:cubicBezTo>
                      <a:pt x="555" y="152"/>
                      <a:pt x="553" y="150"/>
                      <a:pt x="551" y="147"/>
                    </a:cubicBezTo>
                    <a:cubicBezTo>
                      <a:pt x="548" y="142"/>
                      <a:pt x="545" y="137"/>
                      <a:pt x="541" y="132"/>
                    </a:cubicBezTo>
                    <a:cubicBezTo>
                      <a:pt x="537" y="128"/>
                      <a:pt x="534" y="123"/>
                      <a:pt x="530" y="119"/>
                    </a:cubicBezTo>
                    <a:cubicBezTo>
                      <a:pt x="526" y="115"/>
                      <a:pt x="522" y="110"/>
                      <a:pt x="518" y="105"/>
                    </a:cubicBezTo>
                    <a:cubicBezTo>
                      <a:pt x="509" y="97"/>
                      <a:pt x="500" y="88"/>
                      <a:pt x="490" y="80"/>
                    </a:cubicBezTo>
                    <a:cubicBezTo>
                      <a:pt x="470" y="63"/>
                      <a:pt x="446" y="50"/>
                      <a:pt x="422" y="39"/>
                    </a:cubicBezTo>
                    <a:cubicBezTo>
                      <a:pt x="415" y="36"/>
                      <a:pt x="409" y="34"/>
                      <a:pt x="402" y="31"/>
                    </a:cubicBezTo>
                    <a:cubicBezTo>
                      <a:pt x="401" y="31"/>
                      <a:pt x="399" y="30"/>
                      <a:pt x="398" y="30"/>
                    </a:cubicBezTo>
                    <a:cubicBezTo>
                      <a:pt x="393" y="28"/>
                      <a:pt x="393" y="28"/>
                      <a:pt x="393" y="28"/>
                    </a:cubicBezTo>
                    <a:cubicBezTo>
                      <a:pt x="383" y="25"/>
                      <a:pt x="383" y="25"/>
                      <a:pt x="383" y="25"/>
                    </a:cubicBezTo>
                    <a:cubicBezTo>
                      <a:pt x="370" y="21"/>
                      <a:pt x="356" y="19"/>
                      <a:pt x="342" y="16"/>
                    </a:cubicBezTo>
                    <a:cubicBezTo>
                      <a:pt x="335" y="15"/>
                      <a:pt x="328" y="15"/>
                      <a:pt x="321" y="14"/>
                    </a:cubicBezTo>
                    <a:cubicBezTo>
                      <a:pt x="311" y="13"/>
                      <a:pt x="311" y="13"/>
                      <a:pt x="311" y="13"/>
                    </a:cubicBezTo>
                    <a:cubicBezTo>
                      <a:pt x="301" y="14"/>
                      <a:pt x="301" y="14"/>
                      <a:pt x="301" y="14"/>
                    </a:cubicBezTo>
                    <a:cubicBezTo>
                      <a:pt x="294" y="14"/>
                      <a:pt x="287" y="13"/>
                      <a:pt x="280" y="14"/>
                    </a:cubicBezTo>
                    <a:cubicBezTo>
                      <a:pt x="273" y="15"/>
                      <a:pt x="266" y="15"/>
                      <a:pt x="259" y="16"/>
                    </a:cubicBezTo>
                    <a:cubicBezTo>
                      <a:pt x="253" y="16"/>
                      <a:pt x="246" y="18"/>
                      <a:pt x="239" y="19"/>
                    </a:cubicBezTo>
                    <a:cubicBezTo>
                      <a:pt x="233" y="21"/>
                      <a:pt x="226" y="22"/>
                      <a:pt x="219" y="24"/>
                    </a:cubicBezTo>
                    <a:cubicBezTo>
                      <a:pt x="207" y="28"/>
                      <a:pt x="194" y="31"/>
                      <a:pt x="182" y="37"/>
                    </a:cubicBezTo>
                    <a:cubicBezTo>
                      <a:pt x="176" y="39"/>
                      <a:pt x="170" y="42"/>
                      <a:pt x="164" y="45"/>
                    </a:cubicBezTo>
                    <a:cubicBezTo>
                      <a:pt x="158" y="48"/>
                      <a:pt x="152" y="51"/>
                      <a:pt x="147" y="54"/>
                    </a:cubicBezTo>
                    <a:cubicBezTo>
                      <a:pt x="141" y="57"/>
                      <a:pt x="136" y="60"/>
                      <a:pt x="131" y="63"/>
                    </a:cubicBezTo>
                    <a:cubicBezTo>
                      <a:pt x="125" y="67"/>
                      <a:pt x="120" y="70"/>
                      <a:pt x="116" y="74"/>
                    </a:cubicBezTo>
                    <a:cubicBezTo>
                      <a:pt x="96" y="88"/>
                      <a:pt x="79" y="104"/>
                      <a:pt x="65" y="120"/>
                    </a:cubicBezTo>
                    <a:cubicBezTo>
                      <a:pt x="52" y="136"/>
                      <a:pt x="41" y="152"/>
                      <a:pt x="32" y="167"/>
                    </a:cubicBezTo>
                    <a:cubicBezTo>
                      <a:pt x="23" y="182"/>
                      <a:pt x="17" y="195"/>
                      <a:pt x="12" y="207"/>
                    </a:cubicBezTo>
                    <a:cubicBezTo>
                      <a:pt x="10" y="213"/>
                      <a:pt x="8" y="218"/>
                      <a:pt x="6" y="222"/>
                    </a:cubicBezTo>
                    <a:cubicBezTo>
                      <a:pt x="5" y="227"/>
                      <a:pt x="3" y="231"/>
                      <a:pt x="2" y="234"/>
                    </a:cubicBezTo>
                    <a:cubicBezTo>
                      <a:pt x="1" y="240"/>
                      <a:pt x="0" y="244"/>
                      <a:pt x="0" y="244"/>
                    </a:cubicBezTo>
                    <a:cubicBezTo>
                      <a:pt x="0" y="244"/>
                      <a:pt x="0" y="240"/>
                      <a:pt x="2" y="234"/>
                    </a:cubicBezTo>
                    <a:cubicBezTo>
                      <a:pt x="3" y="231"/>
                      <a:pt x="4" y="227"/>
                      <a:pt x="6" y="222"/>
                    </a:cubicBezTo>
                    <a:cubicBezTo>
                      <a:pt x="7" y="218"/>
                      <a:pt x="9" y="212"/>
                      <a:pt x="11" y="206"/>
                    </a:cubicBezTo>
                    <a:cubicBezTo>
                      <a:pt x="15" y="195"/>
                      <a:pt x="21" y="181"/>
                      <a:pt x="29" y="165"/>
                    </a:cubicBezTo>
                    <a:cubicBezTo>
                      <a:pt x="38" y="150"/>
                      <a:pt x="48" y="134"/>
                      <a:pt x="62" y="117"/>
                    </a:cubicBezTo>
                    <a:cubicBezTo>
                      <a:pt x="76" y="100"/>
                      <a:pt x="92" y="84"/>
                      <a:pt x="111" y="68"/>
                    </a:cubicBezTo>
                    <a:cubicBezTo>
                      <a:pt x="116" y="64"/>
                      <a:pt x="121" y="61"/>
                      <a:pt x="127" y="57"/>
                    </a:cubicBezTo>
                    <a:cubicBezTo>
                      <a:pt x="129" y="55"/>
                      <a:pt x="132" y="53"/>
                      <a:pt x="134" y="52"/>
                    </a:cubicBezTo>
                    <a:cubicBezTo>
                      <a:pt x="137" y="50"/>
                      <a:pt x="140" y="48"/>
                      <a:pt x="143" y="47"/>
                    </a:cubicBezTo>
                    <a:cubicBezTo>
                      <a:pt x="148" y="44"/>
                      <a:pt x="154" y="40"/>
                      <a:pt x="160" y="37"/>
                    </a:cubicBezTo>
                    <a:cubicBezTo>
                      <a:pt x="166" y="34"/>
                      <a:pt x="172" y="31"/>
                      <a:pt x="178" y="28"/>
                    </a:cubicBezTo>
                    <a:cubicBezTo>
                      <a:pt x="190" y="22"/>
                      <a:pt x="203" y="18"/>
                      <a:pt x="216" y="14"/>
                    </a:cubicBezTo>
                    <a:cubicBezTo>
                      <a:pt x="223" y="11"/>
                      <a:pt x="230" y="10"/>
                      <a:pt x="237" y="8"/>
                    </a:cubicBezTo>
                    <a:cubicBezTo>
                      <a:pt x="244" y="7"/>
                      <a:pt x="251" y="5"/>
                      <a:pt x="258" y="4"/>
                    </a:cubicBezTo>
                    <a:cubicBezTo>
                      <a:pt x="265" y="3"/>
                      <a:pt x="272" y="2"/>
                      <a:pt x="279" y="1"/>
                    </a:cubicBezTo>
                    <a:cubicBezTo>
                      <a:pt x="286" y="1"/>
                      <a:pt x="293" y="1"/>
                      <a:pt x="301" y="0"/>
                    </a:cubicBezTo>
                    <a:cubicBezTo>
                      <a:pt x="311" y="0"/>
                      <a:pt x="311" y="0"/>
                      <a:pt x="311" y="0"/>
                    </a:cubicBezTo>
                    <a:cubicBezTo>
                      <a:pt x="322" y="0"/>
                      <a:pt x="322" y="0"/>
                      <a:pt x="322" y="0"/>
                    </a:cubicBezTo>
                    <a:cubicBezTo>
                      <a:pt x="330" y="1"/>
                      <a:pt x="337" y="1"/>
                      <a:pt x="344" y="2"/>
                    </a:cubicBezTo>
                    <a:cubicBezTo>
                      <a:pt x="358" y="4"/>
                      <a:pt x="373" y="6"/>
                      <a:pt x="387" y="10"/>
                    </a:cubicBezTo>
                    <a:cubicBezTo>
                      <a:pt x="397" y="12"/>
                      <a:pt x="397" y="12"/>
                      <a:pt x="397" y="12"/>
                    </a:cubicBezTo>
                    <a:cubicBezTo>
                      <a:pt x="403" y="14"/>
                      <a:pt x="403" y="14"/>
                      <a:pt x="403" y="14"/>
                    </a:cubicBezTo>
                    <a:cubicBezTo>
                      <a:pt x="404" y="14"/>
                      <a:pt x="406" y="15"/>
                      <a:pt x="408" y="16"/>
                    </a:cubicBezTo>
                    <a:cubicBezTo>
                      <a:pt x="415" y="18"/>
                      <a:pt x="421" y="20"/>
                      <a:pt x="428" y="23"/>
                    </a:cubicBezTo>
                    <a:cubicBezTo>
                      <a:pt x="455" y="34"/>
                      <a:pt x="480" y="47"/>
                      <a:pt x="502" y="64"/>
                    </a:cubicBezTo>
                    <a:cubicBezTo>
                      <a:pt x="513" y="72"/>
                      <a:pt x="523" y="81"/>
                      <a:pt x="533" y="90"/>
                    </a:cubicBezTo>
                    <a:cubicBezTo>
                      <a:pt x="538" y="95"/>
                      <a:pt x="542" y="100"/>
                      <a:pt x="547" y="105"/>
                    </a:cubicBezTo>
                    <a:cubicBezTo>
                      <a:pt x="551" y="110"/>
                      <a:pt x="555" y="114"/>
                      <a:pt x="560" y="119"/>
                    </a:cubicBezTo>
                    <a:cubicBezTo>
                      <a:pt x="563" y="124"/>
                      <a:pt x="567" y="129"/>
                      <a:pt x="570" y="134"/>
                    </a:cubicBezTo>
                    <a:cubicBezTo>
                      <a:pt x="572" y="136"/>
                      <a:pt x="574" y="139"/>
                      <a:pt x="576" y="141"/>
                    </a:cubicBezTo>
                    <a:cubicBezTo>
                      <a:pt x="578" y="144"/>
                      <a:pt x="578" y="144"/>
                      <a:pt x="578" y="144"/>
                    </a:cubicBezTo>
                    <a:cubicBezTo>
                      <a:pt x="581" y="149"/>
                      <a:pt x="581" y="149"/>
                      <a:pt x="581" y="149"/>
                    </a:cubicBezTo>
                    <a:cubicBezTo>
                      <a:pt x="587" y="159"/>
                      <a:pt x="593" y="169"/>
                      <a:pt x="598" y="179"/>
                    </a:cubicBezTo>
                    <a:cubicBezTo>
                      <a:pt x="608" y="198"/>
                      <a:pt x="615" y="218"/>
                      <a:pt x="620" y="235"/>
                    </a:cubicBezTo>
                    <a:cubicBezTo>
                      <a:pt x="625" y="252"/>
                      <a:pt x="628" y="268"/>
                      <a:pt x="630" y="281"/>
                    </a:cubicBezTo>
                    <a:cubicBezTo>
                      <a:pt x="631" y="287"/>
                      <a:pt x="631" y="293"/>
                      <a:pt x="632" y="298"/>
                    </a:cubicBezTo>
                    <a:cubicBezTo>
                      <a:pt x="632" y="303"/>
                      <a:pt x="632" y="308"/>
                      <a:pt x="633" y="311"/>
                    </a:cubicBezTo>
                    <a:cubicBezTo>
                      <a:pt x="633" y="318"/>
                      <a:pt x="633" y="321"/>
                      <a:pt x="633" y="321"/>
                    </a:cubicBezTo>
                    <a:lnTo>
                      <a:pt x="603" y="3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37" name="Freeform 41132"/>
              <p:cNvSpPr/>
              <p:nvPr/>
            </p:nvSpPr>
            <p:spPr bwMode="auto">
              <a:xfrm>
                <a:off x="4526" y="1127"/>
                <a:ext cx="134" cy="169"/>
              </a:xfrm>
              <a:custGeom>
                <a:avLst/>
                <a:gdLst>
                  <a:gd name="T0" fmla="*/ 52 w 134"/>
                  <a:gd name="T1" fmla="*/ 169 h 169"/>
                  <a:gd name="T2" fmla="*/ 134 w 134"/>
                  <a:gd name="T3" fmla="*/ 12 h 169"/>
                  <a:gd name="T4" fmla="*/ 62 w 134"/>
                  <a:gd name="T5" fmla="*/ 43 h 169"/>
                  <a:gd name="T6" fmla="*/ 0 w 134"/>
                  <a:gd name="T7" fmla="*/ 0 h 169"/>
                  <a:gd name="T8" fmla="*/ 52 w 134"/>
                  <a:gd name="T9" fmla="*/ 169 h 1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 h="169">
                    <a:moveTo>
                      <a:pt x="52" y="169"/>
                    </a:moveTo>
                    <a:lnTo>
                      <a:pt x="134" y="12"/>
                    </a:lnTo>
                    <a:lnTo>
                      <a:pt x="62" y="43"/>
                    </a:lnTo>
                    <a:lnTo>
                      <a:pt x="0" y="0"/>
                    </a:lnTo>
                    <a:lnTo>
                      <a:pt x="52" y="16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7233" name="Group 41146"/>
            <p:cNvGrpSpPr/>
            <p:nvPr/>
          </p:nvGrpSpPr>
          <p:grpSpPr bwMode="auto">
            <a:xfrm>
              <a:off x="3438" y="1080"/>
              <a:ext cx="1154" cy="660"/>
              <a:chOff x="3438" y="1080"/>
              <a:chExt cx="1154" cy="660"/>
            </a:xfrm>
          </p:grpSpPr>
          <p:sp>
            <p:nvSpPr>
              <p:cNvPr id="7234" name="Freeform 41133"/>
              <p:cNvSpPr/>
              <p:nvPr/>
            </p:nvSpPr>
            <p:spPr bwMode="auto">
              <a:xfrm>
                <a:off x="3479" y="1195"/>
                <a:ext cx="1113" cy="545"/>
              </a:xfrm>
              <a:custGeom>
                <a:avLst/>
                <a:gdLst>
                  <a:gd name="T0" fmla="*/ 52 w 639"/>
                  <a:gd name="T1" fmla="*/ 17 h 313"/>
                  <a:gd name="T2" fmla="*/ 56 w 639"/>
                  <a:gd name="T3" fmla="*/ 66 h 313"/>
                  <a:gd name="T4" fmla="*/ 108 w 639"/>
                  <a:gd name="T5" fmla="*/ 233 h 313"/>
                  <a:gd name="T6" fmla="*/ 146 w 639"/>
                  <a:gd name="T7" fmla="*/ 294 h 313"/>
                  <a:gd name="T8" fmla="*/ 146 w 639"/>
                  <a:gd name="T9" fmla="*/ 296 h 313"/>
                  <a:gd name="T10" fmla="*/ 148 w 639"/>
                  <a:gd name="T11" fmla="*/ 296 h 313"/>
                  <a:gd name="T12" fmla="*/ 155 w 639"/>
                  <a:gd name="T13" fmla="*/ 306 h 313"/>
                  <a:gd name="T14" fmla="*/ 195 w 639"/>
                  <a:gd name="T15" fmla="*/ 355 h 313"/>
                  <a:gd name="T16" fmla="*/ 244 w 639"/>
                  <a:gd name="T17" fmla="*/ 399 h 313"/>
                  <a:gd name="T18" fmla="*/ 270 w 639"/>
                  <a:gd name="T19" fmla="*/ 420 h 313"/>
                  <a:gd name="T20" fmla="*/ 329 w 639"/>
                  <a:gd name="T21" fmla="*/ 456 h 313"/>
                  <a:gd name="T22" fmla="*/ 362 w 639"/>
                  <a:gd name="T23" fmla="*/ 472 h 313"/>
                  <a:gd name="T24" fmla="*/ 538 w 639"/>
                  <a:gd name="T25" fmla="*/ 519 h 313"/>
                  <a:gd name="T26" fmla="*/ 594 w 639"/>
                  <a:gd name="T27" fmla="*/ 521 h 313"/>
                  <a:gd name="T28" fmla="*/ 650 w 639"/>
                  <a:gd name="T29" fmla="*/ 515 h 313"/>
                  <a:gd name="T30" fmla="*/ 820 w 639"/>
                  <a:gd name="T31" fmla="*/ 463 h 313"/>
                  <a:gd name="T32" fmla="*/ 845 w 639"/>
                  <a:gd name="T33" fmla="*/ 451 h 313"/>
                  <a:gd name="T34" fmla="*/ 880 w 639"/>
                  <a:gd name="T35" fmla="*/ 428 h 313"/>
                  <a:gd name="T36" fmla="*/ 934 w 639"/>
                  <a:gd name="T37" fmla="*/ 388 h 313"/>
                  <a:gd name="T38" fmla="*/ 1068 w 639"/>
                  <a:gd name="T39" fmla="*/ 211 h 313"/>
                  <a:gd name="T40" fmla="*/ 1104 w 639"/>
                  <a:gd name="T41" fmla="*/ 110 h 313"/>
                  <a:gd name="T42" fmla="*/ 1113 w 639"/>
                  <a:gd name="T43" fmla="*/ 70 h 313"/>
                  <a:gd name="T44" fmla="*/ 1106 w 639"/>
                  <a:gd name="T45" fmla="*/ 110 h 313"/>
                  <a:gd name="T46" fmla="*/ 1071 w 639"/>
                  <a:gd name="T47" fmla="*/ 214 h 313"/>
                  <a:gd name="T48" fmla="*/ 941 w 639"/>
                  <a:gd name="T49" fmla="*/ 397 h 313"/>
                  <a:gd name="T50" fmla="*/ 859 w 639"/>
                  <a:gd name="T51" fmla="*/ 460 h 313"/>
                  <a:gd name="T52" fmla="*/ 845 w 639"/>
                  <a:gd name="T53" fmla="*/ 468 h 313"/>
                  <a:gd name="T54" fmla="*/ 690 w 639"/>
                  <a:gd name="T55" fmla="*/ 529 h 313"/>
                  <a:gd name="T56" fmla="*/ 615 w 639"/>
                  <a:gd name="T57" fmla="*/ 542 h 313"/>
                  <a:gd name="T58" fmla="*/ 575 w 639"/>
                  <a:gd name="T59" fmla="*/ 543 h 313"/>
                  <a:gd name="T60" fmla="*/ 385 w 639"/>
                  <a:gd name="T61" fmla="*/ 515 h 313"/>
                  <a:gd name="T62" fmla="*/ 331 w 639"/>
                  <a:gd name="T63" fmla="*/ 495 h 313"/>
                  <a:gd name="T64" fmla="*/ 282 w 639"/>
                  <a:gd name="T65" fmla="*/ 468 h 313"/>
                  <a:gd name="T66" fmla="*/ 235 w 639"/>
                  <a:gd name="T67" fmla="*/ 439 h 313"/>
                  <a:gd name="T68" fmla="*/ 193 w 639"/>
                  <a:gd name="T69" fmla="*/ 406 h 313"/>
                  <a:gd name="T70" fmla="*/ 145 w 639"/>
                  <a:gd name="T71" fmla="*/ 355 h 313"/>
                  <a:gd name="T72" fmla="*/ 118 w 639"/>
                  <a:gd name="T73" fmla="*/ 326 h 313"/>
                  <a:gd name="T74" fmla="*/ 113 w 639"/>
                  <a:gd name="T75" fmla="*/ 320 h 313"/>
                  <a:gd name="T76" fmla="*/ 103 w 639"/>
                  <a:gd name="T77" fmla="*/ 305 h 313"/>
                  <a:gd name="T78" fmla="*/ 28 w 639"/>
                  <a:gd name="T79" fmla="*/ 155 h 313"/>
                  <a:gd name="T80" fmla="*/ 3 w 639"/>
                  <a:gd name="T81" fmla="*/ 44 h 313"/>
                  <a:gd name="T82" fmla="*/ 0 w 639"/>
                  <a:gd name="T83" fmla="*/ 2 h 31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39" h="313">
                    <a:moveTo>
                      <a:pt x="29" y="0"/>
                    </a:moveTo>
                    <a:cubicBezTo>
                      <a:pt x="29" y="0"/>
                      <a:pt x="29" y="4"/>
                      <a:pt x="30" y="10"/>
                    </a:cubicBezTo>
                    <a:cubicBezTo>
                      <a:pt x="30" y="14"/>
                      <a:pt x="30" y="18"/>
                      <a:pt x="30" y="22"/>
                    </a:cubicBezTo>
                    <a:cubicBezTo>
                      <a:pt x="31" y="27"/>
                      <a:pt x="31" y="32"/>
                      <a:pt x="32" y="38"/>
                    </a:cubicBezTo>
                    <a:cubicBezTo>
                      <a:pt x="34" y="50"/>
                      <a:pt x="37" y="65"/>
                      <a:pt x="41" y="81"/>
                    </a:cubicBezTo>
                    <a:cubicBezTo>
                      <a:pt x="46" y="97"/>
                      <a:pt x="53" y="115"/>
                      <a:pt x="62" y="134"/>
                    </a:cubicBezTo>
                    <a:cubicBezTo>
                      <a:pt x="67" y="143"/>
                      <a:pt x="73" y="153"/>
                      <a:pt x="79" y="162"/>
                    </a:cubicBezTo>
                    <a:cubicBezTo>
                      <a:pt x="80" y="164"/>
                      <a:pt x="82" y="167"/>
                      <a:pt x="84" y="169"/>
                    </a:cubicBezTo>
                    <a:cubicBezTo>
                      <a:pt x="84" y="170"/>
                      <a:pt x="84" y="170"/>
                      <a:pt x="84" y="170"/>
                    </a:cubicBezTo>
                    <a:cubicBezTo>
                      <a:pt x="84" y="169"/>
                      <a:pt x="84" y="170"/>
                      <a:pt x="84" y="170"/>
                    </a:cubicBezTo>
                    <a:cubicBezTo>
                      <a:pt x="84" y="170"/>
                      <a:pt x="84" y="170"/>
                      <a:pt x="84" y="170"/>
                    </a:cubicBezTo>
                    <a:cubicBezTo>
                      <a:pt x="85" y="170"/>
                      <a:pt x="85" y="170"/>
                      <a:pt x="85" y="170"/>
                    </a:cubicBezTo>
                    <a:cubicBezTo>
                      <a:pt x="86" y="172"/>
                      <a:pt x="86" y="172"/>
                      <a:pt x="86" y="172"/>
                    </a:cubicBezTo>
                    <a:cubicBezTo>
                      <a:pt x="89" y="176"/>
                      <a:pt x="89" y="176"/>
                      <a:pt x="89" y="176"/>
                    </a:cubicBezTo>
                    <a:cubicBezTo>
                      <a:pt x="93" y="180"/>
                      <a:pt x="96" y="185"/>
                      <a:pt x="100" y="190"/>
                    </a:cubicBezTo>
                    <a:cubicBezTo>
                      <a:pt x="104" y="195"/>
                      <a:pt x="108" y="199"/>
                      <a:pt x="112" y="204"/>
                    </a:cubicBezTo>
                    <a:cubicBezTo>
                      <a:pt x="117" y="208"/>
                      <a:pt x="121" y="213"/>
                      <a:pt x="125" y="217"/>
                    </a:cubicBezTo>
                    <a:cubicBezTo>
                      <a:pt x="130" y="221"/>
                      <a:pt x="135" y="225"/>
                      <a:pt x="140" y="229"/>
                    </a:cubicBezTo>
                    <a:cubicBezTo>
                      <a:pt x="142" y="231"/>
                      <a:pt x="145" y="234"/>
                      <a:pt x="147" y="236"/>
                    </a:cubicBezTo>
                    <a:cubicBezTo>
                      <a:pt x="150" y="238"/>
                      <a:pt x="153" y="239"/>
                      <a:pt x="155" y="241"/>
                    </a:cubicBezTo>
                    <a:cubicBezTo>
                      <a:pt x="161" y="245"/>
                      <a:pt x="166" y="249"/>
                      <a:pt x="172" y="253"/>
                    </a:cubicBezTo>
                    <a:cubicBezTo>
                      <a:pt x="178" y="256"/>
                      <a:pt x="183" y="259"/>
                      <a:pt x="189" y="262"/>
                    </a:cubicBezTo>
                    <a:cubicBezTo>
                      <a:pt x="192" y="264"/>
                      <a:pt x="195" y="266"/>
                      <a:pt x="198" y="267"/>
                    </a:cubicBezTo>
                    <a:cubicBezTo>
                      <a:pt x="208" y="271"/>
                      <a:pt x="208" y="271"/>
                      <a:pt x="208" y="271"/>
                    </a:cubicBezTo>
                    <a:cubicBezTo>
                      <a:pt x="214" y="274"/>
                      <a:pt x="220" y="277"/>
                      <a:pt x="227" y="280"/>
                    </a:cubicBezTo>
                    <a:cubicBezTo>
                      <a:pt x="253" y="289"/>
                      <a:pt x="281" y="295"/>
                      <a:pt x="309" y="298"/>
                    </a:cubicBezTo>
                    <a:cubicBezTo>
                      <a:pt x="316" y="298"/>
                      <a:pt x="323" y="298"/>
                      <a:pt x="330" y="298"/>
                    </a:cubicBezTo>
                    <a:cubicBezTo>
                      <a:pt x="334" y="298"/>
                      <a:pt x="337" y="299"/>
                      <a:pt x="341" y="299"/>
                    </a:cubicBezTo>
                    <a:cubicBezTo>
                      <a:pt x="352" y="298"/>
                      <a:pt x="352" y="298"/>
                      <a:pt x="352" y="298"/>
                    </a:cubicBezTo>
                    <a:cubicBezTo>
                      <a:pt x="359" y="297"/>
                      <a:pt x="366" y="297"/>
                      <a:pt x="373" y="296"/>
                    </a:cubicBezTo>
                    <a:cubicBezTo>
                      <a:pt x="380" y="295"/>
                      <a:pt x="387" y="294"/>
                      <a:pt x="393" y="293"/>
                    </a:cubicBezTo>
                    <a:cubicBezTo>
                      <a:pt x="421" y="287"/>
                      <a:pt x="447" y="278"/>
                      <a:pt x="471" y="266"/>
                    </a:cubicBezTo>
                    <a:cubicBezTo>
                      <a:pt x="474" y="264"/>
                      <a:pt x="477" y="263"/>
                      <a:pt x="480" y="261"/>
                    </a:cubicBezTo>
                    <a:cubicBezTo>
                      <a:pt x="485" y="259"/>
                      <a:pt x="485" y="259"/>
                      <a:pt x="485" y="259"/>
                    </a:cubicBezTo>
                    <a:cubicBezTo>
                      <a:pt x="489" y="256"/>
                      <a:pt x="489" y="256"/>
                      <a:pt x="489" y="256"/>
                    </a:cubicBezTo>
                    <a:cubicBezTo>
                      <a:pt x="494" y="253"/>
                      <a:pt x="500" y="249"/>
                      <a:pt x="505" y="246"/>
                    </a:cubicBezTo>
                    <a:cubicBezTo>
                      <a:pt x="511" y="243"/>
                      <a:pt x="516" y="239"/>
                      <a:pt x="521" y="235"/>
                    </a:cubicBezTo>
                    <a:cubicBezTo>
                      <a:pt x="526" y="231"/>
                      <a:pt x="531" y="227"/>
                      <a:pt x="536" y="223"/>
                    </a:cubicBezTo>
                    <a:cubicBezTo>
                      <a:pt x="554" y="207"/>
                      <a:pt x="570" y="189"/>
                      <a:pt x="583" y="172"/>
                    </a:cubicBezTo>
                    <a:cubicBezTo>
                      <a:pt x="595" y="155"/>
                      <a:pt x="605" y="137"/>
                      <a:pt x="613" y="121"/>
                    </a:cubicBezTo>
                    <a:cubicBezTo>
                      <a:pt x="621" y="106"/>
                      <a:pt x="626" y="91"/>
                      <a:pt x="629" y="79"/>
                    </a:cubicBezTo>
                    <a:cubicBezTo>
                      <a:pt x="631" y="73"/>
                      <a:pt x="633" y="67"/>
                      <a:pt x="634" y="63"/>
                    </a:cubicBezTo>
                    <a:cubicBezTo>
                      <a:pt x="635" y="58"/>
                      <a:pt x="636" y="54"/>
                      <a:pt x="637" y="50"/>
                    </a:cubicBezTo>
                    <a:cubicBezTo>
                      <a:pt x="638" y="44"/>
                      <a:pt x="639" y="40"/>
                      <a:pt x="639" y="40"/>
                    </a:cubicBezTo>
                    <a:cubicBezTo>
                      <a:pt x="639" y="40"/>
                      <a:pt x="638" y="44"/>
                      <a:pt x="637" y="50"/>
                    </a:cubicBezTo>
                    <a:cubicBezTo>
                      <a:pt x="637" y="54"/>
                      <a:pt x="636" y="58"/>
                      <a:pt x="635" y="63"/>
                    </a:cubicBezTo>
                    <a:cubicBezTo>
                      <a:pt x="634" y="68"/>
                      <a:pt x="632" y="73"/>
                      <a:pt x="631" y="79"/>
                    </a:cubicBezTo>
                    <a:cubicBezTo>
                      <a:pt x="627" y="92"/>
                      <a:pt x="623" y="106"/>
                      <a:pt x="615" y="123"/>
                    </a:cubicBezTo>
                    <a:cubicBezTo>
                      <a:pt x="608" y="139"/>
                      <a:pt x="599" y="157"/>
                      <a:pt x="586" y="175"/>
                    </a:cubicBezTo>
                    <a:cubicBezTo>
                      <a:pt x="574" y="193"/>
                      <a:pt x="559" y="211"/>
                      <a:pt x="540" y="228"/>
                    </a:cubicBezTo>
                    <a:cubicBezTo>
                      <a:pt x="530" y="237"/>
                      <a:pt x="521" y="245"/>
                      <a:pt x="510" y="253"/>
                    </a:cubicBezTo>
                    <a:cubicBezTo>
                      <a:pt x="504" y="256"/>
                      <a:pt x="499" y="260"/>
                      <a:pt x="493" y="264"/>
                    </a:cubicBezTo>
                    <a:cubicBezTo>
                      <a:pt x="489" y="267"/>
                      <a:pt x="489" y="267"/>
                      <a:pt x="489" y="267"/>
                    </a:cubicBezTo>
                    <a:cubicBezTo>
                      <a:pt x="485" y="269"/>
                      <a:pt x="485" y="269"/>
                      <a:pt x="485" y="269"/>
                    </a:cubicBezTo>
                    <a:cubicBezTo>
                      <a:pt x="481" y="271"/>
                      <a:pt x="478" y="272"/>
                      <a:pt x="475" y="274"/>
                    </a:cubicBezTo>
                    <a:cubicBezTo>
                      <a:pt x="451" y="288"/>
                      <a:pt x="424" y="297"/>
                      <a:pt x="396" y="304"/>
                    </a:cubicBezTo>
                    <a:cubicBezTo>
                      <a:pt x="389" y="306"/>
                      <a:pt x="382" y="307"/>
                      <a:pt x="374" y="309"/>
                    </a:cubicBezTo>
                    <a:cubicBezTo>
                      <a:pt x="367" y="310"/>
                      <a:pt x="360" y="310"/>
                      <a:pt x="353" y="311"/>
                    </a:cubicBezTo>
                    <a:cubicBezTo>
                      <a:pt x="342" y="312"/>
                      <a:pt x="342" y="312"/>
                      <a:pt x="342" y="312"/>
                    </a:cubicBezTo>
                    <a:cubicBezTo>
                      <a:pt x="338" y="313"/>
                      <a:pt x="334" y="312"/>
                      <a:pt x="330" y="312"/>
                    </a:cubicBezTo>
                    <a:cubicBezTo>
                      <a:pt x="323" y="312"/>
                      <a:pt x="316" y="313"/>
                      <a:pt x="308" y="312"/>
                    </a:cubicBezTo>
                    <a:cubicBezTo>
                      <a:pt x="278" y="311"/>
                      <a:pt x="249" y="305"/>
                      <a:pt x="221" y="296"/>
                    </a:cubicBezTo>
                    <a:cubicBezTo>
                      <a:pt x="214" y="294"/>
                      <a:pt x="207" y="291"/>
                      <a:pt x="201" y="288"/>
                    </a:cubicBezTo>
                    <a:cubicBezTo>
                      <a:pt x="190" y="284"/>
                      <a:pt x="190" y="284"/>
                      <a:pt x="190" y="284"/>
                    </a:cubicBezTo>
                    <a:cubicBezTo>
                      <a:pt x="187" y="283"/>
                      <a:pt x="184" y="281"/>
                      <a:pt x="181" y="279"/>
                    </a:cubicBezTo>
                    <a:cubicBezTo>
                      <a:pt x="174" y="276"/>
                      <a:pt x="168" y="273"/>
                      <a:pt x="162" y="269"/>
                    </a:cubicBezTo>
                    <a:cubicBezTo>
                      <a:pt x="156" y="265"/>
                      <a:pt x="150" y="262"/>
                      <a:pt x="144" y="258"/>
                    </a:cubicBezTo>
                    <a:cubicBezTo>
                      <a:pt x="141" y="256"/>
                      <a:pt x="138" y="254"/>
                      <a:pt x="135" y="252"/>
                    </a:cubicBezTo>
                    <a:cubicBezTo>
                      <a:pt x="132" y="250"/>
                      <a:pt x="130" y="248"/>
                      <a:pt x="127" y="246"/>
                    </a:cubicBezTo>
                    <a:cubicBezTo>
                      <a:pt x="122" y="241"/>
                      <a:pt x="116" y="237"/>
                      <a:pt x="111" y="233"/>
                    </a:cubicBezTo>
                    <a:cubicBezTo>
                      <a:pt x="106" y="228"/>
                      <a:pt x="101" y="223"/>
                      <a:pt x="96" y="219"/>
                    </a:cubicBezTo>
                    <a:cubicBezTo>
                      <a:pt x="91" y="214"/>
                      <a:pt x="86" y="209"/>
                      <a:pt x="83" y="204"/>
                    </a:cubicBezTo>
                    <a:cubicBezTo>
                      <a:pt x="79" y="200"/>
                      <a:pt x="75" y="195"/>
                      <a:pt x="71" y="190"/>
                    </a:cubicBezTo>
                    <a:cubicBezTo>
                      <a:pt x="68" y="187"/>
                      <a:pt x="68" y="187"/>
                      <a:pt x="68" y="187"/>
                    </a:cubicBezTo>
                    <a:cubicBezTo>
                      <a:pt x="66" y="185"/>
                      <a:pt x="66" y="185"/>
                      <a:pt x="66" y="185"/>
                    </a:cubicBezTo>
                    <a:cubicBezTo>
                      <a:pt x="65" y="184"/>
                      <a:pt x="65" y="184"/>
                      <a:pt x="65" y="184"/>
                    </a:cubicBezTo>
                    <a:cubicBezTo>
                      <a:pt x="65" y="183"/>
                      <a:pt x="65" y="183"/>
                      <a:pt x="65" y="183"/>
                    </a:cubicBezTo>
                    <a:cubicBezTo>
                      <a:pt x="63" y="180"/>
                      <a:pt x="61" y="178"/>
                      <a:pt x="59" y="175"/>
                    </a:cubicBezTo>
                    <a:cubicBezTo>
                      <a:pt x="52" y="165"/>
                      <a:pt x="46" y="155"/>
                      <a:pt x="40" y="146"/>
                    </a:cubicBezTo>
                    <a:cubicBezTo>
                      <a:pt x="29" y="126"/>
                      <a:pt x="22" y="106"/>
                      <a:pt x="16" y="89"/>
                    </a:cubicBezTo>
                    <a:cubicBezTo>
                      <a:pt x="10" y="71"/>
                      <a:pt x="6" y="56"/>
                      <a:pt x="4" y="43"/>
                    </a:cubicBezTo>
                    <a:cubicBezTo>
                      <a:pt x="3" y="36"/>
                      <a:pt x="2" y="30"/>
                      <a:pt x="2" y="25"/>
                    </a:cubicBezTo>
                    <a:cubicBezTo>
                      <a:pt x="1" y="20"/>
                      <a:pt x="1" y="15"/>
                      <a:pt x="0" y="12"/>
                    </a:cubicBezTo>
                    <a:cubicBezTo>
                      <a:pt x="0" y="5"/>
                      <a:pt x="0" y="1"/>
                      <a:pt x="0" y="1"/>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35" name="Freeform 41134"/>
              <p:cNvSpPr/>
              <p:nvPr/>
            </p:nvSpPr>
            <p:spPr bwMode="auto">
              <a:xfrm>
                <a:off x="3438" y="1080"/>
                <a:ext cx="132" cy="167"/>
              </a:xfrm>
              <a:custGeom>
                <a:avLst/>
                <a:gdLst>
                  <a:gd name="T0" fmla="*/ 76 w 132"/>
                  <a:gd name="T1" fmla="*/ 0 h 167"/>
                  <a:gd name="T2" fmla="*/ 0 w 132"/>
                  <a:gd name="T3" fmla="*/ 160 h 167"/>
                  <a:gd name="T4" fmla="*/ 68 w 132"/>
                  <a:gd name="T5" fmla="*/ 125 h 167"/>
                  <a:gd name="T6" fmla="*/ 132 w 132"/>
                  <a:gd name="T7" fmla="*/ 167 h 167"/>
                  <a:gd name="T8" fmla="*/ 76 w 132"/>
                  <a:gd name="T9" fmla="*/ 0 h 1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 h="167">
                    <a:moveTo>
                      <a:pt x="76" y="0"/>
                    </a:moveTo>
                    <a:lnTo>
                      <a:pt x="0" y="160"/>
                    </a:lnTo>
                    <a:lnTo>
                      <a:pt x="68" y="125"/>
                    </a:lnTo>
                    <a:lnTo>
                      <a:pt x="132" y="167"/>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43192" name="Group 41144"/>
          <p:cNvGrpSpPr/>
          <p:nvPr/>
        </p:nvGrpSpPr>
        <p:grpSpPr bwMode="auto">
          <a:xfrm>
            <a:off x="6081184" y="2735793"/>
            <a:ext cx="1236133" cy="675217"/>
            <a:chOff x="2875" y="1177"/>
            <a:chExt cx="584" cy="319"/>
          </a:xfrm>
        </p:grpSpPr>
        <p:sp>
          <p:nvSpPr>
            <p:cNvPr id="7230" name="Freeform 41137"/>
            <p:cNvSpPr/>
            <p:nvPr/>
          </p:nvSpPr>
          <p:spPr bwMode="auto">
            <a:xfrm>
              <a:off x="2875" y="1177"/>
              <a:ext cx="443" cy="319"/>
            </a:xfrm>
            <a:custGeom>
              <a:avLst/>
              <a:gdLst>
                <a:gd name="T0" fmla="*/ 443 w 254"/>
                <a:gd name="T1" fmla="*/ 64 h 183"/>
                <a:gd name="T2" fmla="*/ 431 w 254"/>
                <a:gd name="T3" fmla="*/ 51 h 183"/>
                <a:gd name="T4" fmla="*/ 403 w 254"/>
                <a:gd name="T5" fmla="*/ 24 h 183"/>
                <a:gd name="T6" fmla="*/ 366 w 254"/>
                <a:gd name="T7" fmla="*/ 7 h 183"/>
                <a:gd name="T8" fmla="*/ 324 w 254"/>
                <a:gd name="T9" fmla="*/ 0 h 183"/>
                <a:gd name="T10" fmla="*/ 281 w 254"/>
                <a:gd name="T11" fmla="*/ 5 h 183"/>
                <a:gd name="T12" fmla="*/ 242 w 254"/>
                <a:gd name="T13" fmla="*/ 21 h 183"/>
                <a:gd name="T14" fmla="*/ 211 w 254"/>
                <a:gd name="T15" fmla="*/ 47 h 183"/>
                <a:gd name="T16" fmla="*/ 199 w 254"/>
                <a:gd name="T17" fmla="*/ 61 h 183"/>
                <a:gd name="T18" fmla="*/ 190 w 254"/>
                <a:gd name="T19" fmla="*/ 77 h 183"/>
                <a:gd name="T20" fmla="*/ 185 w 254"/>
                <a:gd name="T21" fmla="*/ 84 h 183"/>
                <a:gd name="T22" fmla="*/ 169 w 254"/>
                <a:gd name="T23" fmla="*/ 82 h 183"/>
                <a:gd name="T24" fmla="*/ 82 w 254"/>
                <a:gd name="T25" fmla="*/ 139 h 183"/>
                <a:gd name="T26" fmla="*/ 5 w 254"/>
                <a:gd name="T27" fmla="*/ 199 h 183"/>
                <a:gd name="T28" fmla="*/ 0 w 254"/>
                <a:gd name="T29" fmla="*/ 228 h 183"/>
                <a:gd name="T30" fmla="*/ 91 w 254"/>
                <a:gd name="T31" fmla="*/ 319 h 183"/>
                <a:gd name="T32" fmla="*/ 101 w 254"/>
                <a:gd name="T33" fmla="*/ 317 h 183"/>
                <a:gd name="T34" fmla="*/ 112 w 254"/>
                <a:gd name="T35" fmla="*/ 319 h 183"/>
                <a:gd name="T36" fmla="*/ 190 w 254"/>
                <a:gd name="T37" fmla="*/ 319 h 183"/>
                <a:gd name="T38" fmla="*/ 443 w 254"/>
                <a:gd name="T39" fmla="*/ 66 h 183"/>
                <a:gd name="T40" fmla="*/ 443 w 254"/>
                <a:gd name="T41" fmla="*/ 64 h 1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54" h="183">
                  <a:moveTo>
                    <a:pt x="254" y="37"/>
                  </a:moveTo>
                  <a:cubicBezTo>
                    <a:pt x="252" y="35"/>
                    <a:pt x="250" y="32"/>
                    <a:pt x="247" y="29"/>
                  </a:cubicBezTo>
                  <a:cubicBezTo>
                    <a:pt x="243" y="24"/>
                    <a:pt x="237" y="19"/>
                    <a:pt x="231" y="14"/>
                  </a:cubicBezTo>
                  <a:cubicBezTo>
                    <a:pt x="225" y="10"/>
                    <a:pt x="218" y="7"/>
                    <a:pt x="210" y="4"/>
                  </a:cubicBezTo>
                  <a:cubicBezTo>
                    <a:pt x="202" y="1"/>
                    <a:pt x="193" y="0"/>
                    <a:pt x="186" y="0"/>
                  </a:cubicBezTo>
                  <a:cubicBezTo>
                    <a:pt x="177" y="0"/>
                    <a:pt x="169" y="1"/>
                    <a:pt x="161" y="3"/>
                  </a:cubicBezTo>
                  <a:cubicBezTo>
                    <a:pt x="153" y="5"/>
                    <a:pt x="145" y="8"/>
                    <a:pt x="139" y="12"/>
                  </a:cubicBezTo>
                  <a:cubicBezTo>
                    <a:pt x="132" y="17"/>
                    <a:pt x="126" y="22"/>
                    <a:pt x="121" y="27"/>
                  </a:cubicBezTo>
                  <a:cubicBezTo>
                    <a:pt x="118" y="30"/>
                    <a:pt x="116" y="32"/>
                    <a:pt x="114" y="35"/>
                  </a:cubicBezTo>
                  <a:cubicBezTo>
                    <a:pt x="112" y="38"/>
                    <a:pt x="110" y="41"/>
                    <a:pt x="109" y="44"/>
                  </a:cubicBezTo>
                  <a:cubicBezTo>
                    <a:pt x="108" y="45"/>
                    <a:pt x="107" y="47"/>
                    <a:pt x="106" y="48"/>
                  </a:cubicBezTo>
                  <a:cubicBezTo>
                    <a:pt x="103" y="48"/>
                    <a:pt x="100" y="47"/>
                    <a:pt x="97" y="47"/>
                  </a:cubicBezTo>
                  <a:cubicBezTo>
                    <a:pt x="74" y="47"/>
                    <a:pt x="55" y="61"/>
                    <a:pt x="47" y="80"/>
                  </a:cubicBezTo>
                  <a:cubicBezTo>
                    <a:pt x="26" y="82"/>
                    <a:pt x="9" y="96"/>
                    <a:pt x="3" y="114"/>
                  </a:cubicBezTo>
                  <a:cubicBezTo>
                    <a:pt x="1" y="120"/>
                    <a:pt x="0" y="125"/>
                    <a:pt x="0" y="131"/>
                  </a:cubicBezTo>
                  <a:cubicBezTo>
                    <a:pt x="0" y="160"/>
                    <a:pt x="23" y="183"/>
                    <a:pt x="52" y="183"/>
                  </a:cubicBezTo>
                  <a:cubicBezTo>
                    <a:pt x="54" y="183"/>
                    <a:pt x="56" y="182"/>
                    <a:pt x="58" y="182"/>
                  </a:cubicBezTo>
                  <a:cubicBezTo>
                    <a:pt x="60" y="182"/>
                    <a:pt x="62" y="183"/>
                    <a:pt x="64" y="183"/>
                  </a:cubicBezTo>
                  <a:cubicBezTo>
                    <a:pt x="109" y="183"/>
                    <a:pt x="109" y="183"/>
                    <a:pt x="109" y="183"/>
                  </a:cubicBezTo>
                  <a:cubicBezTo>
                    <a:pt x="254" y="38"/>
                    <a:pt x="254" y="38"/>
                    <a:pt x="254" y="38"/>
                  </a:cubicBezTo>
                  <a:lnTo>
                    <a:pt x="254" y="37"/>
                  </a:lnTo>
                  <a:close/>
                </a:path>
              </a:pathLst>
            </a:custGeom>
            <a:solidFill>
              <a:srgbClr val="FFF1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31" name="Freeform 41138"/>
            <p:cNvSpPr/>
            <p:nvPr/>
          </p:nvSpPr>
          <p:spPr bwMode="auto">
            <a:xfrm>
              <a:off x="3065" y="1242"/>
              <a:ext cx="394" cy="252"/>
            </a:xfrm>
            <a:custGeom>
              <a:avLst/>
              <a:gdLst>
                <a:gd name="T0" fmla="*/ 392 w 226"/>
                <a:gd name="T1" fmla="*/ 132 h 145"/>
                <a:gd name="T2" fmla="*/ 274 w 226"/>
                <a:gd name="T3" fmla="*/ 14 h 145"/>
                <a:gd name="T4" fmla="*/ 262 w 226"/>
                <a:gd name="T5" fmla="*/ 16 h 145"/>
                <a:gd name="T6" fmla="*/ 260 w 226"/>
                <a:gd name="T7" fmla="*/ 14 h 145"/>
                <a:gd name="T8" fmla="*/ 253 w 226"/>
                <a:gd name="T9" fmla="*/ 0 h 145"/>
                <a:gd name="T10" fmla="*/ 0 w 226"/>
                <a:gd name="T11" fmla="*/ 252 h 145"/>
                <a:gd name="T12" fmla="*/ 277 w 226"/>
                <a:gd name="T13" fmla="*/ 252 h 145"/>
                <a:gd name="T14" fmla="*/ 286 w 226"/>
                <a:gd name="T15" fmla="*/ 250 h 145"/>
                <a:gd name="T16" fmla="*/ 394 w 226"/>
                <a:gd name="T17" fmla="*/ 134 h 145"/>
                <a:gd name="T18" fmla="*/ 392 w 226"/>
                <a:gd name="T19" fmla="*/ 132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6" h="145">
                  <a:moveTo>
                    <a:pt x="225" y="76"/>
                  </a:moveTo>
                  <a:cubicBezTo>
                    <a:pt x="225" y="39"/>
                    <a:pt x="195" y="8"/>
                    <a:pt x="157" y="8"/>
                  </a:cubicBezTo>
                  <a:cubicBezTo>
                    <a:pt x="155" y="8"/>
                    <a:pt x="152" y="9"/>
                    <a:pt x="150" y="9"/>
                  </a:cubicBezTo>
                  <a:cubicBezTo>
                    <a:pt x="150" y="8"/>
                    <a:pt x="150" y="8"/>
                    <a:pt x="149" y="8"/>
                  </a:cubicBezTo>
                  <a:cubicBezTo>
                    <a:pt x="148" y="5"/>
                    <a:pt x="147" y="3"/>
                    <a:pt x="145" y="0"/>
                  </a:cubicBezTo>
                  <a:cubicBezTo>
                    <a:pt x="0" y="145"/>
                    <a:pt x="0" y="145"/>
                    <a:pt x="0" y="145"/>
                  </a:cubicBezTo>
                  <a:cubicBezTo>
                    <a:pt x="159" y="145"/>
                    <a:pt x="159" y="145"/>
                    <a:pt x="159" y="145"/>
                  </a:cubicBezTo>
                  <a:cubicBezTo>
                    <a:pt x="161" y="145"/>
                    <a:pt x="162" y="145"/>
                    <a:pt x="164" y="144"/>
                  </a:cubicBezTo>
                  <a:cubicBezTo>
                    <a:pt x="198" y="141"/>
                    <a:pt x="226" y="112"/>
                    <a:pt x="226" y="77"/>
                  </a:cubicBezTo>
                  <a:lnTo>
                    <a:pt x="225" y="76"/>
                  </a:lnTo>
                  <a:close/>
                </a:path>
              </a:pathLst>
            </a:custGeom>
            <a:solidFill>
              <a:srgbClr val="FFD5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3205" name="Group 41157"/>
          <p:cNvGrpSpPr/>
          <p:nvPr/>
        </p:nvGrpSpPr>
        <p:grpSpPr bwMode="auto">
          <a:xfrm>
            <a:off x="7272867" y="1812926"/>
            <a:ext cx="1612900" cy="878417"/>
            <a:chOff x="3438" y="741"/>
            <a:chExt cx="762" cy="415"/>
          </a:xfrm>
        </p:grpSpPr>
        <p:grpSp>
          <p:nvGrpSpPr>
            <p:cNvPr id="7226" name="Group 41141"/>
            <p:cNvGrpSpPr/>
            <p:nvPr/>
          </p:nvGrpSpPr>
          <p:grpSpPr bwMode="auto">
            <a:xfrm>
              <a:off x="3438" y="741"/>
              <a:ext cx="762" cy="415"/>
              <a:chOff x="3438" y="741"/>
              <a:chExt cx="762" cy="415"/>
            </a:xfrm>
          </p:grpSpPr>
          <p:sp>
            <p:nvSpPr>
              <p:cNvPr id="7228" name="Freeform 41135"/>
              <p:cNvSpPr/>
              <p:nvPr/>
            </p:nvSpPr>
            <p:spPr bwMode="auto">
              <a:xfrm>
                <a:off x="3438" y="741"/>
                <a:ext cx="754" cy="259"/>
              </a:xfrm>
              <a:custGeom>
                <a:avLst/>
                <a:gdLst>
                  <a:gd name="T0" fmla="*/ 656 w 433"/>
                  <a:gd name="T1" fmla="*/ 183 h 149"/>
                  <a:gd name="T2" fmla="*/ 542 w 433"/>
                  <a:gd name="T3" fmla="*/ 110 h 149"/>
                  <a:gd name="T4" fmla="*/ 519 w 433"/>
                  <a:gd name="T5" fmla="*/ 111 h 149"/>
                  <a:gd name="T6" fmla="*/ 514 w 433"/>
                  <a:gd name="T7" fmla="*/ 99 h 149"/>
                  <a:gd name="T8" fmla="*/ 502 w 433"/>
                  <a:gd name="T9" fmla="*/ 80 h 149"/>
                  <a:gd name="T10" fmla="*/ 486 w 433"/>
                  <a:gd name="T11" fmla="*/ 63 h 149"/>
                  <a:gd name="T12" fmla="*/ 446 w 433"/>
                  <a:gd name="T13" fmla="*/ 30 h 149"/>
                  <a:gd name="T14" fmla="*/ 395 w 433"/>
                  <a:gd name="T15" fmla="*/ 7 h 149"/>
                  <a:gd name="T16" fmla="*/ 338 w 433"/>
                  <a:gd name="T17" fmla="*/ 0 h 149"/>
                  <a:gd name="T18" fmla="*/ 284 w 433"/>
                  <a:gd name="T19" fmla="*/ 9 h 149"/>
                  <a:gd name="T20" fmla="*/ 235 w 433"/>
                  <a:gd name="T21" fmla="*/ 33 h 149"/>
                  <a:gd name="T22" fmla="*/ 199 w 433"/>
                  <a:gd name="T23" fmla="*/ 68 h 149"/>
                  <a:gd name="T24" fmla="*/ 185 w 433"/>
                  <a:gd name="T25" fmla="*/ 85 h 149"/>
                  <a:gd name="T26" fmla="*/ 172 w 433"/>
                  <a:gd name="T27" fmla="*/ 104 h 149"/>
                  <a:gd name="T28" fmla="*/ 171 w 433"/>
                  <a:gd name="T29" fmla="*/ 108 h 149"/>
                  <a:gd name="T30" fmla="*/ 155 w 433"/>
                  <a:gd name="T31" fmla="*/ 106 h 149"/>
                  <a:gd name="T32" fmla="*/ 0 w 433"/>
                  <a:gd name="T33" fmla="*/ 259 h 149"/>
                  <a:gd name="T34" fmla="*/ 754 w 433"/>
                  <a:gd name="T35" fmla="*/ 259 h 149"/>
                  <a:gd name="T36" fmla="*/ 656 w 433"/>
                  <a:gd name="T37" fmla="*/ 183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33" h="149">
                    <a:moveTo>
                      <a:pt x="377" y="105"/>
                    </a:moveTo>
                    <a:cubicBezTo>
                      <a:pt x="366" y="80"/>
                      <a:pt x="340" y="63"/>
                      <a:pt x="311" y="63"/>
                    </a:cubicBezTo>
                    <a:cubicBezTo>
                      <a:pt x="307" y="63"/>
                      <a:pt x="302" y="63"/>
                      <a:pt x="298" y="64"/>
                    </a:cubicBezTo>
                    <a:cubicBezTo>
                      <a:pt x="297" y="62"/>
                      <a:pt x="296" y="59"/>
                      <a:pt x="295" y="57"/>
                    </a:cubicBezTo>
                    <a:cubicBezTo>
                      <a:pt x="293" y="54"/>
                      <a:pt x="291" y="50"/>
                      <a:pt x="288" y="46"/>
                    </a:cubicBezTo>
                    <a:cubicBezTo>
                      <a:pt x="285" y="43"/>
                      <a:pt x="283" y="39"/>
                      <a:pt x="279" y="36"/>
                    </a:cubicBezTo>
                    <a:cubicBezTo>
                      <a:pt x="273" y="28"/>
                      <a:pt x="265" y="22"/>
                      <a:pt x="256" y="17"/>
                    </a:cubicBezTo>
                    <a:cubicBezTo>
                      <a:pt x="247" y="11"/>
                      <a:pt x="237" y="7"/>
                      <a:pt x="227" y="4"/>
                    </a:cubicBezTo>
                    <a:cubicBezTo>
                      <a:pt x="216" y="1"/>
                      <a:pt x="206" y="0"/>
                      <a:pt x="194" y="0"/>
                    </a:cubicBezTo>
                    <a:cubicBezTo>
                      <a:pt x="184" y="0"/>
                      <a:pt x="173" y="2"/>
                      <a:pt x="163" y="5"/>
                    </a:cubicBezTo>
                    <a:cubicBezTo>
                      <a:pt x="153" y="9"/>
                      <a:pt x="143" y="13"/>
                      <a:pt x="135" y="19"/>
                    </a:cubicBezTo>
                    <a:cubicBezTo>
                      <a:pt x="127" y="25"/>
                      <a:pt x="119" y="31"/>
                      <a:pt x="114" y="39"/>
                    </a:cubicBezTo>
                    <a:cubicBezTo>
                      <a:pt x="110" y="42"/>
                      <a:pt x="108" y="46"/>
                      <a:pt x="106" y="49"/>
                    </a:cubicBezTo>
                    <a:cubicBezTo>
                      <a:pt x="103" y="53"/>
                      <a:pt x="101" y="57"/>
                      <a:pt x="99" y="60"/>
                    </a:cubicBezTo>
                    <a:cubicBezTo>
                      <a:pt x="99" y="61"/>
                      <a:pt x="99" y="61"/>
                      <a:pt x="98" y="62"/>
                    </a:cubicBezTo>
                    <a:cubicBezTo>
                      <a:pt x="95" y="61"/>
                      <a:pt x="92" y="61"/>
                      <a:pt x="89" y="61"/>
                    </a:cubicBezTo>
                    <a:cubicBezTo>
                      <a:pt x="40" y="61"/>
                      <a:pt x="1" y="100"/>
                      <a:pt x="0" y="149"/>
                    </a:cubicBezTo>
                    <a:cubicBezTo>
                      <a:pt x="433" y="149"/>
                      <a:pt x="433" y="149"/>
                      <a:pt x="433" y="149"/>
                    </a:cubicBezTo>
                    <a:cubicBezTo>
                      <a:pt x="425" y="125"/>
                      <a:pt x="403" y="107"/>
                      <a:pt x="377" y="10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29" name="Freeform 41136"/>
              <p:cNvSpPr/>
              <p:nvPr/>
            </p:nvSpPr>
            <p:spPr bwMode="auto">
              <a:xfrm>
                <a:off x="3438" y="998"/>
                <a:ext cx="762" cy="158"/>
              </a:xfrm>
              <a:custGeom>
                <a:avLst/>
                <a:gdLst>
                  <a:gd name="T0" fmla="*/ 0 w 438"/>
                  <a:gd name="T1" fmla="*/ 0 h 91"/>
                  <a:gd name="T2" fmla="*/ 0 w 438"/>
                  <a:gd name="T3" fmla="*/ 2 h 91"/>
                  <a:gd name="T4" fmla="*/ 141 w 438"/>
                  <a:gd name="T5" fmla="*/ 156 h 91"/>
                  <a:gd name="T6" fmla="*/ 150 w 438"/>
                  <a:gd name="T7" fmla="*/ 158 h 91"/>
                  <a:gd name="T8" fmla="*/ 616 w 438"/>
                  <a:gd name="T9" fmla="*/ 158 h 91"/>
                  <a:gd name="T10" fmla="*/ 628 w 438"/>
                  <a:gd name="T11" fmla="*/ 156 h 91"/>
                  <a:gd name="T12" fmla="*/ 644 w 438"/>
                  <a:gd name="T13" fmla="*/ 158 h 91"/>
                  <a:gd name="T14" fmla="*/ 762 w 438"/>
                  <a:gd name="T15" fmla="*/ 40 h 91"/>
                  <a:gd name="T16" fmla="*/ 753 w 438"/>
                  <a:gd name="T17" fmla="*/ 0 h 91"/>
                  <a:gd name="T18" fmla="*/ 0 w 438"/>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8" h="91">
                    <a:moveTo>
                      <a:pt x="0" y="0"/>
                    </a:moveTo>
                    <a:cubicBezTo>
                      <a:pt x="0" y="0"/>
                      <a:pt x="0" y="1"/>
                      <a:pt x="0" y="1"/>
                    </a:cubicBezTo>
                    <a:cubicBezTo>
                      <a:pt x="0" y="48"/>
                      <a:pt x="35" y="86"/>
                      <a:pt x="81" y="90"/>
                    </a:cubicBezTo>
                    <a:cubicBezTo>
                      <a:pt x="83" y="90"/>
                      <a:pt x="85" y="91"/>
                      <a:pt x="86" y="91"/>
                    </a:cubicBezTo>
                    <a:cubicBezTo>
                      <a:pt x="354" y="91"/>
                      <a:pt x="354" y="91"/>
                      <a:pt x="354" y="91"/>
                    </a:cubicBezTo>
                    <a:cubicBezTo>
                      <a:pt x="357" y="91"/>
                      <a:pt x="359" y="90"/>
                      <a:pt x="361" y="90"/>
                    </a:cubicBezTo>
                    <a:cubicBezTo>
                      <a:pt x="364" y="90"/>
                      <a:pt x="367" y="91"/>
                      <a:pt x="370" y="91"/>
                    </a:cubicBezTo>
                    <a:cubicBezTo>
                      <a:pt x="407" y="91"/>
                      <a:pt x="438" y="60"/>
                      <a:pt x="438" y="23"/>
                    </a:cubicBezTo>
                    <a:cubicBezTo>
                      <a:pt x="438" y="15"/>
                      <a:pt x="436" y="7"/>
                      <a:pt x="433" y="0"/>
                    </a:cubicBezTo>
                    <a:lnTo>
                      <a:pt x="0"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7227" name="Freeform 41139"/>
            <p:cNvSpPr>
              <a:spLocks noEditPoints="1"/>
            </p:cNvSpPr>
            <p:nvPr/>
          </p:nvSpPr>
          <p:spPr bwMode="auto">
            <a:xfrm>
              <a:off x="3657" y="845"/>
              <a:ext cx="206" cy="205"/>
            </a:xfrm>
            <a:custGeom>
              <a:avLst/>
              <a:gdLst>
                <a:gd name="T0" fmla="*/ 103 w 118"/>
                <a:gd name="T1" fmla="*/ 50 h 118"/>
                <a:gd name="T2" fmla="*/ 124 w 118"/>
                <a:gd name="T3" fmla="*/ 56 h 118"/>
                <a:gd name="T4" fmla="*/ 140 w 118"/>
                <a:gd name="T5" fmla="*/ 66 h 118"/>
                <a:gd name="T6" fmla="*/ 150 w 118"/>
                <a:gd name="T7" fmla="*/ 82 h 118"/>
                <a:gd name="T8" fmla="*/ 155 w 118"/>
                <a:gd name="T9" fmla="*/ 103 h 118"/>
                <a:gd name="T10" fmla="*/ 155 w 118"/>
                <a:gd name="T11" fmla="*/ 134 h 118"/>
                <a:gd name="T12" fmla="*/ 180 w 118"/>
                <a:gd name="T13" fmla="*/ 134 h 118"/>
                <a:gd name="T14" fmla="*/ 185 w 118"/>
                <a:gd name="T15" fmla="*/ 103 h 118"/>
                <a:gd name="T16" fmla="*/ 180 w 118"/>
                <a:gd name="T17" fmla="*/ 69 h 118"/>
                <a:gd name="T18" fmla="*/ 162 w 118"/>
                <a:gd name="T19" fmla="*/ 43 h 118"/>
                <a:gd name="T20" fmla="*/ 136 w 118"/>
                <a:gd name="T21" fmla="*/ 26 h 118"/>
                <a:gd name="T22" fmla="*/ 103 w 118"/>
                <a:gd name="T23" fmla="*/ 19 h 118"/>
                <a:gd name="T24" fmla="*/ 72 w 118"/>
                <a:gd name="T25" fmla="*/ 26 h 118"/>
                <a:gd name="T26" fmla="*/ 45 w 118"/>
                <a:gd name="T27" fmla="*/ 43 h 118"/>
                <a:gd name="T28" fmla="*/ 28 w 118"/>
                <a:gd name="T29" fmla="*/ 69 h 118"/>
                <a:gd name="T30" fmla="*/ 21 w 118"/>
                <a:gd name="T31" fmla="*/ 103 h 118"/>
                <a:gd name="T32" fmla="*/ 28 w 118"/>
                <a:gd name="T33" fmla="*/ 134 h 118"/>
                <a:gd name="T34" fmla="*/ 45 w 118"/>
                <a:gd name="T35" fmla="*/ 160 h 118"/>
                <a:gd name="T36" fmla="*/ 72 w 118"/>
                <a:gd name="T37" fmla="*/ 177 h 118"/>
                <a:gd name="T38" fmla="*/ 103 w 118"/>
                <a:gd name="T39" fmla="*/ 184 h 118"/>
                <a:gd name="T40" fmla="*/ 136 w 118"/>
                <a:gd name="T41" fmla="*/ 179 h 118"/>
                <a:gd name="T42" fmla="*/ 143 w 118"/>
                <a:gd name="T43" fmla="*/ 196 h 118"/>
                <a:gd name="T44" fmla="*/ 103 w 118"/>
                <a:gd name="T45" fmla="*/ 205 h 118"/>
                <a:gd name="T46" fmla="*/ 63 w 118"/>
                <a:gd name="T47" fmla="*/ 196 h 118"/>
                <a:gd name="T48" fmla="*/ 30 w 118"/>
                <a:gd name="T49" fmla="*/ 175 h 118"/>
                <a:gd name="T50" fmla="*/ 9 w 118"/>
                <a:gd name="T51" fmla="*/ 142 h 118"/>
                <a:gd name="T52" fmla="*/ 0 w 118"/>
                <a:gd name="T53" fmla="*/ 103 h 118"/>
                <a:gd name="T54" fmla="*/ 9 w 118"/>
                <a:gd name="T55" fmla="*/ 63 h 118"/>
                <a:gd name="T56" fmla="*/ 30 w 118"/>
                <a:gd name="T57" fmla="*/ 30 h 118"/>
                <a:gd name="T58" fmla="*/ 63 w 118"/>
                <a:gd name="T59" fmla="*/ 7 h 118"/>
                <a:gd name="T60" fmla="*/ 103 w 118"/>
                <a:gd name="T61" fmla="*/ 0 h 118"/>
                <a:gd name="T62" fmla="*/ 143 w 118"/>
                <a:gd name="T63" fmla="*/ 7 h 118"/>
                <a:gd name="T64" fmla="*/ 176 w 118"/>
                <a:gd name="T65" fmla="*/ 30 h 118"/>
                <a:gd name="T66" fmla="*/ 199 w 118"/>
                <a:gd name="T67" fmla="*/ 63 h 118"/>
                <a:gd name="T68" fmla="*/ 206 w 118"/>
                <a:gd name="T69" fmla="*/ 103 h 118"/>
                <a:gd name="T70" fmla="*/ 192 w 118"/>
                <a:gd name="T71" fmla="*/ 153 h 118"/>
                <a:gd name="T72" fmla="*/ 185 w 118"/>
                <a:gd name="T73" fmla="*/ 153 h 118"/>
                <a:gd name="T74" fmla="*/ 168 w 118"/>
                <a:gd name="T75" fmla="*/ 153 h 118"/>
                <a:gd name="T76" fmla="*/ 155 w 118"/>
                <a:gd name="T77" fmla="*/ 153 h 118"/>
                <a:gd name="T78" fmla="*/ 134 w 118"/>
                <a:gd name="T79" fmla="*/ 153 h 118"/>
                <a:gd name="T80" fmla="*/ 134 w 118"/>
                <a:gd name="T81" fmla="*/ 142 h 118"/>
                <a:gd name="T82" fmla="*/ 103 w 118"/>
                <a:gd name="T83" fmla="*/ 153 h 118"/>
                <a:gd name="T84" fmla="*/ 84 w 118"/>
                <a:gd name="T85" fmla="*/ 149 h 118"/>
                <a:gd name="T86" fmla="*/ 66 w 118"/>
                <a:gd name="T87" fmla="*/ 139 h 118"/>
                <a:gd name="T88" fmla="*/ 56 w 118"/>
                <a:gd name="T89" fmla="*/ 122 h 118"/>
                <a:gd name="T90" fmla="*/ 52 w 118"/>
                <a:gd name="T91" fmla="*/ 103 h 118"/>
                <a:gd name="T92" fmla="*/ 56 w 118"/>
                <a:gd name="T93" fmla="*/ 82 h 118"/>
                <a:gd name="T94" fmla="*/ 66 w 118"/>
                <a:gd name="T95" fmla="*/ 66 h 118"/>
                <a:gd name="T96" fmla="*/ 84 w 118"/>
                <a:gd name="T97" fmla="*/ 56 h 118"/>
                <a:gd name="T98" fmla="*/ 103 w 118"/>
                <a:gd name="T99" fmla="*/ 50 h 118"/>
                <a:gd name="T100" fmla="*/ 134 w 118"/>
                <a:gd name="T101" fmla="*/ 103 h 118"/>
                <a:gd name="T102" fmla="*/ 126 w 118"/>
                <a:gd name="T103" fmla="*/ 80 h 118"/>
                <a:gd name="T104" fmla="*/ 103 w 118"/>
                <a:gd name="T105" fmla="*/ 71 h 118"/>
                <a:gd name="T106" fmla="*/ 82 w 118"/>
                <a:gd name="T107" fmla="*/ 80 h 118"/>
                <a:gd name="T108" fmla="*/ 73 w 118"/>
                <a:gd name="T109" fmla="*/ 103 h 118"/>
                <a:gd name="T110" fmla="*/ 82 w 118"/>
                <a:gd name="T111" fmla="*/ 123 h 118"/>
                <a:gd name="T112" fmla="*/ 103 w 118"/>
                <a:gd name="T113" fmla="*/ 134 h 118"/>
                <a:gd name="T114" fmla="*/ 126 w 118"/>
                <a:gd name="T115" fmla="*/ 123 h 118"/>
                <a:gd name="T116" fmla="*/ 134 w 118"/>
                <a:gd name="T117" fmla="*/ 103 h 11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18" h="118">
                  <a:moveTo>
                    <a:pt x="59" y="29"/>
                  </a:moveTo>
                  <a:cubicBezTo>
                    <a:pt x="63" y="29"/>
                    <a:pt x="67" y="30"/>
                    <a:pt x="71" y="32"/>
                  </a:cubicBezTo>
                  <a:cubicBezTo>
                    <a:pt x="74" y="33"/>
                    <a:pt x="77" y="35"/>
                    <a:pt x="80" y="38"/>
                  </a:cubicBezTo>
                  <a:cubicBezTo>
                    <a:pt x="83" y="41"/>
                    <a:pt x="85" y="44"/>
                    <a:pt x="86" y="47"/>
                  </a:cubicBezTo>
                  <a:cubicBezTo>
                    <a:pt x="88" y="51"/>
                    <a:pt x="89" y="55"/>
                    <a:pt x="89" y="59"/>
                  </a:cubicBezTo>
                  <a:cubicBezTo>
                    <a:pt x="89" y="77"/>
                    <a:pt x="89" y="77"/>
                    <a:pt x="89" y="77"/>
                  </a:cubicBezTo>
                  <a:cubicBezTo>
                    <a:pt x="103" y="77"/>
                    <a:pt x="103" y="77"/>
                    <a:pt x="103" y="77"/>
                  </a:cubicBezTo>
                  <a:cubicBezTo>
                    <a:pt x="105" y="71"/>
                    <a:pt x="106" y="65"/>
                    <a:pt x="106" y="59"/>
                  </a:cubicBezTo>
                  <a:cubicBezTo>
                    <a:pt x="106" y="52"/>
                    <a:pt x="105" y="46"/>
                    <a:pt x="103" y="40"/>
                  </a:cubicBezTo>
                  <a:cubicBezTo>
                    <a:pt x="100" y="35"/>
                    <a:pt x="97" y="30"/>
                    <a:pt x="93" y="25"/>
                  </a:cubicBezTo>
                  <a:cubicBezTo>
                    <a:pt x="88" y="21"/>
                    <a:pt x="83" y="18"/>
                    <a:pt x="78" y="15"/>
                  </a:cubicBezTo>
                  <a:cubicBezTo>
                    <a:pt x="72" y="13"/>
                    <a:pt x="66" y="11"/>
                    <a:pt x="59" y="11"/>
                  </a:cubicBezTo>
                  <a:cubicBezTo>
                    <a:pt x="53" y="11"/>
                    <a:pt x="47" y="13"/>
                    <a:pt x="41" y="15"/>
                  </a:cubicBezTo>
                  <a:cubicBezTo>
                    <a:pt x="35" y="18"/>
                    <a:pt x="30" y="21"/>
                    <a:pt x="26" y="25"/>
                  </a:cubicBezTo>
                  <a:cubicBezTo>
                    <a:pt x="22" y="30"/>
                    <a:pt x="18" y="35"/>
                    <a:pt x="16" y="40"/>
                  </a:cubicBezTo>
                  <a:cubicBezTo>
                    <a:pt x="13" y="46"/>
                    <a:pt x="12" y="52"/>
                    <a:pt x="12" y="59"/>
                  </a:cubicBezTo>
                  <a:cubicBezTo>
                    <a:pt x="12" y="65"/>
                    <a:pt x="13" y="71"/>
                    <a:pt x="16" y="77"/>
                  </a:cubicBezTo>
                  <a:cubicBezTo>
                    <a:pt x="18" y="83"/>
                    <a:pt x="22" y="88"/>
                    <a:pt x="26" y="92"/>
                  </a:cubicBezTo>
                  <a:cubicBezTo>
                    <a:pt x="30" y="97"/>
                    <a:pt x="35" y="100"/>
                    <a:pt x="41" y="102"/>
                  </a:cubicBezTo>
                  <a:cubicBezTo>
                    <a:pt x="47" y="105"/>
                    <a:pt x="53" y="106"/>
                    <a:pt x="59" y="106"/>
                  </a:cubicBezTo>
                  <a:cubicBezTo>
                    <a:pt x="65" y="106"/>
                    <a:pt x="71" y="105"/>
                    <a:pt x="78" y="103"/>
                  </a:cubicBezTo>
                  <a:cubicBezTo>
                    <a:pt x="82" y="113"/>
                    <a:pt x="82" y="113"/>
                    <a:pt x="82" y="113"/>
                  </a:cubicBezTo>
                  <a:cubicBezTo>
                    <a:pt x="75" y="116"/>
                    <a:pt x="67" y="118"/>
                    <a:pt x="59" y="118"/>
                  </a:cubicBezTo>
                  <a:cubicBezTo>
                    <a:pt x="51" y="118"/>
                    <a:pt x="43" y="116"/>
                    <a:pt x="36" y="113"/>
                  </a:cubicBezTo>
                  <a:cubicBezTo>
                    <a:pt x="29" y="110"/>
                    <a:pt x="23" y="106"/>
                    <a:pt x="17" y="101"/>
                  </a:cubicBezTo>
                  <a:cubicBezTo>
                    <a:pt x="12" y="95"/>
                    <a:pt x="8" y="89"/>
                    <a:pt x="5" y="82"/>
                  </a:cubicBezTo>
                  <a:cubicBezTo>
                    <a:pt x="2" y="75"/>
                    <a:pt x="0" y="67"/>
                    <a:pt x="0" y="59"/>
                  </a:cubicBezTo>
                  <a:cubicBezTo>
                    <a:pt x="0" y="51"/>
                    <a:pt x="2" y="43"/>
                    <a:pt x="5" y="36"/>
                  </a:cubicBezTo>
                  <a:cubicBezTo>
                    <a:pt x="8" y="29"/>
                    <a:pt x="12" y="22"/>
                    <a:pt x="17" y="17"/>
                  </a:cubicBezTo>
                  <a:cubicBezTo>
                    <a:pt x="23" y="12"/>
                    <a:pt x="29" y="7"/>
                    <a:pt x="36" y="4"/>
                  </a:cubicBezTo>
                  <a:cubicBezTo>
                    <a:pt x="43" y="1"/>
                    <a:pt x="51" y="0"/>
                    <a:pt x="59" y="0"/>
                  </a:cubicBezTo>
                  <a:cubicBezTo>
                    <a:pt x="67" y="0"/>
                    <a:pt x="75" y="1"/>
                    <a:pt x="82" y="4"/>
                  </a:cubicBezTo>
                  <a:cubicBezTo>
                    <a:pt x="89" y="7"/>
                    <a:pt x="96" y="12"/>
                    <a:pt x="101" y="17"/>
                  </a:cubicBezTo>
                  <a:cubicBezTo>
                    <a:pt x="106" y="22"/>
                    <a:pt x="110" y="29"/>
                    <a:pt x="114" y="36"/>
                  </a:cubicBezTo>
                  <a:cubicBezTo>
                    <a:pt x="117" y="43"/>
                    <a:pt x="118" y="51"/>
                    <a:pt x="118" y="59"/>
                  </a:cubicBezTo>
                  <a:cubicBezTo>
                    <a:pt x="118" y="70"/>
                    <a:pt x="116" y="80"/>
                    <a:pt x="110" y="88"/>
                  </a:cubicBezTo>
                  <a:cubicBezTo>
                    <a:pt x="106" y="88"/>
                    <a:pt x="106" y="88"/>
                    <a:pt x="106" y="88"/>
                  </a:cubicBezTo>
                  <a:cubicBezTo>
                    <a:pt x="96" y="88"/>
                    <a:pt x="96" y="88"/>
                    <a:pt x="96" y="88"/>
                  </a:cubicBezTo>
                  <a:cubicBezTo>
                    <a:pt x="89" y="88"/>
                    <a:pt x="89" y="88"/>
                    <a:pt x="89" y="88"/>
                  </a:cubicBezTo>
                  <a:cubicBezTo>
                    <a:pt x="77" y="88"/>
                    <a:pt x="77" y="88"/>
                    <a:pt x="77" y="88"/>
                  </a:cubicBezTo>
                  <a:cubicBezTo>
                    <a:pt x="77" y="82"/>
                    <a:pt x="77" y="82"/>
                    <a:pt x="77" y="82"/>
                  </a:cubicBezTo>
                  <a:cubicBezTo>
                    <a:pt x="72" y="86"/>
                    <a:pt x="66" y="88"/>
                    <a:pt x="59" y="88"/>
                  </a:cubicBezTo>
                  <a:cubicBezTo>
                    <a:pt x="55" y="88"/>
                    <a:pt x="51" y="88"/>
                    <a:pt x="48" y="86"/>
                  </a:cubicBezTo>
                  <a:cubicBezTo>
                    <a:pt x="44" y="84"/>
                    <a:pt x="41" y="82"/>
                    <a:pt x="38" y="80"/>
                  </a:cubicBezTo>
                  <a:cubicBezTo>
                    <a:pt x="36" y="77"/>
                    <a:pt x="34" y="74"/>
                    <a:pt x="32" y="70"/>
                  </a:cubicBezTo>
                  <a:cubicBezTo>
                    <a:pt x="30" y="67"/>
                    <a:pt x="30" y="63"/>
                    <a:pt x="30" y="59"/>
                  </a:cubicBezTo>
                  <a:cubicBezTo>
                    <a:pt x="30" y="55"/>
                    <a:pt x="30" y="51"/>
                    <a:pt x="32" y="47"/>
                  </a:cubicBezTo>
                  <a:cubicBezTo>
                    <a:pt x="34" y="44"/>
                    <a:pt x="36" y="41"/>
                    <a:pt x="38" y="38"/>
                  </a:cubicBezTo>
                  <a:cubicBezTo>
                    <a:pt x="41" y="35"/>
                    <a:pt x="44" y="33"/>
                    <a:pt x="48" y="32"/>
                  </a:cubicBezTo>
                  <a:cubicBezTo>
                    <a:pt x="51" y="30"/>
                    <a:pt x="55" y="29"/>
                    <a:pt x="59" y="29"/>
                  </a:cubicBezTo>
                  <a:close/>
                  <a:moveTo>
                    <a:pt x="77" y="59"/>
                  </a:moveTo>
                  <a:cubicBezTo>
                    <a:pt x="77" y="54"/>
                    <a:pt x="75" y="50"/>
                    <a:pt x="72" y="46"/>
                  </a:cubicBezTo>
                  <a:cubicBezTo>
                    <a:pt x="68" y="43"/>
                    <a:pt x="64" y="41"/>
                    <a:pt x="59" y="41"/>
                  </a:cubicBezTo>
                  <a:cubicBezTo>
                    <a:pt x="54" y="41"/>
                    <a:pt x="50" y="43"/>
                    <a:pt x="47" y="46"/>
                  </a:cubicBezTo>
                  <a:cubicBezTo>
                    <a:pt x="43" y="50"/>
                    <a:pt x="42" y="54"/>
                    <a:pt x="42" y="59"/>
                  </a:cubicBezTo>
                  <a:cubicBezTo>
                    <a:pt x="42" y="64"/>
                    <a:pt x="43" y="68"/>
                    <a:pt x="47" y="71"/>
                  </a:cubicBezTo>
                  <a:cubicBezTo>
                    <a:pt x="50" y="75"/>
                    <a:pt x="54" y="77"/>
                    <a:pt x="59" y="77"/>
                  </a:cubicBezTo>
                  <a:cubicBezTo>
                    <a:pt x="64" y="77"/>
                    <a:pt x="68" y="75"/>
                    <a:pt x="72" y="71"/>
                  </a:cubicBezTo>
                  <a:cubicBezTo>
                    <a:pt x="75" y="68"/>
                    <a:pt x="77" y="64"/>
                    <a:pt x="77" y="59"/>
                  </a:cubicBez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pic>
        <p:nvPicPr>
          <p:cNvPr id="32907" name="Picture 30859" descr="未标题-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5167" y="1944159"/>
            <a:ext cx="2150533" cy="2969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976" name="Group 30928"/>
          <p:cNvGrpSpPr/>
          <p:nvPr/>
        </p:nvGrpSpPr>
        <p:grpSpPr bwMode="auto">
          <a:xfrm>
            <a:off x="10509251" y="3582460"/>
            <a:ext cx="1043516" cy="2783417"/>
            <a:chOff x="2468" y="1211"/>
            <a:chExt cx="412" cy="1099"/>
          </a:xfrm>
        </p:grpSpPr>
        <p:sp>
          <p:nvSpPr>
            <p:cNvPr id="7217" name="Rectangle 30897"/>
            <p:cNvSpPr>
              <a:spLocks noChangeArrowheads="1"/>
            </p:cNvSpPr>
            <p:nvPr/>
          </p:nvSpPr>
          <p:spPr bwMode="auto">
            <a:xfrm>
              <a:off x="2705" y="1943"/>
              <a:ext cx="121" cy="367"/>
            </a:xfrm>
            <a:prstGeom prst="rect">
              <a:avLst/>
            </a:prstGeom>
            <a:solidFill>
              <a:srgbClr val="008C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218" name="Rectangle 30898"/>
            <p:cNvSpPr>
              <a:spLocks noChangeArrowheads="1"/>
            </p:cNvSpPr>
            <p:nvPr/>
          </p:nvSpPr>
          <p:spPr bwMode="auto">
            <a:xfrm>
              <a:off x="2582" y="1943"/>
              <a:ext cx="123" cy="367"/>
            </a:xfrm>
            <a:prstGeom prst="rect">
              <a:avLst/>
            </a:prstGeom>
            <a:solidFill>
              <a:srgbClr val="00A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219" name="Freeform 30899"/>
            <p:cNvSpPr/>
            <p:nvPr/>
          </p:nvSpPr>
          <p:spPr bwMode="auto">
            <a:xfrm>
              <a:off x="2468" y="1211"/>
              <a:ext cx="412" cy="644"/>
            </a:xfrm>
            <a:custGeom>
              <a:avLst/>
              <a:gdLst>
                <a:gd name="T0" fmla="*/ 371 w 310"/>
                <a:gd name="T1" fmla="*/ 353 h 484"/>
                <a:gd name="T2" fmla="*/ 371 w 310"/>
                <a:gd name="T3" fmla="*/ 353 h 484"/>
                <a:gd name="T4" fmla="*/ 346 w 310"/>
                <a:gd name="T5" fmla="*/ 367 h 484"/>
                <a:gd name="T6" fmla="*/ 346 w 310"/>
                <a:gd name="T7" fmla="*/ 442 h 484"/>
                <a:gd name="T8" fmla="*/ 328 w 310"/>
                <a:gd name="T9" fmla="*/ 442 h 484"/>
                <a:gd name="T10" fmla="*/ 328 w 310"/>
                <a:gd name="T11" fmla="*/ 347 h 484"/>
                <a:gd name="T12" fmla="*/ 302 w 310"/>
                <a:gd name="T13" fmla="*/ 298 h 484"/>
                <a:gd name="T14" fmla="*/ 262 w 310"/>
                <a:gd name="T15" fmla="*/ 319 h 484"/>
                <a:gd name="T16" fmla="*/ 262 w 310"/>
                <a:gd name="T17" fmla="*/ 442 h 484"/>
                <a:gd name="T18" fmla="*/ 245 w 310"/>
                <a:gd name="T19" fmla="*/ 442 h 484"/>
                <a:gd name="T20" fmla="*/ 245 w 310"/>
                <a:gd name="T21" fmla="*/ 243 h 484"/>
                <a:gd name="T22" fmla="*/ 219 w 310"/>
                <a:gd name="T23" fmla="*/ 192 h 484"/>
                <a:gd name="T24" fmla="*/ 178 w 310"/>
                <a:gd name="T25" fmla="*/ 212 h 484"/>
                <a:gd name="T26" fmla="*/ 178 w 310"/>
                <a:gd name="T27" fmla="*/ 442 h 484"/>
                <a:gd name="T28" fmla="*/ 162 w 310"/>
                <a:gd name="T29" fmla="*/ 442 h 484"/>
                <a:gd name="T30" fmla="*/ 162 w 310"/>
                <a:gd name="T31" fmla="*/ 33 h 484"/>
                <a:gd name="T32" fmla="*/ 129 w 310"/>
                <a:gd name="T33" fmla="*/ 0 h 484"/>
                <a:gd name="T34" fmla="*/ 96 w 310"/>
                <a:gd name="T35" fmla="*/ 33 h 484"/>
                <a:gd name="T36" fmla="*/ 96 w 310"/>
                <a:gd name="T37" fmla="*/ 442 h 484"/>
                <a:gd name="T38" fmla="*/ 96 w 310"/>
                <a:gd name="T39" fmla="*/ 511 h 484"/>
                <a:gd name="T40" fmla="*/ 92 w 310"/>
                <a:gd name="T41" fmla="*/ 432 h 484"/>
                <a:gd name="T42" fmla="*/ 17 w 310"/>
                <a:gd name="T43" fmla="*/ 507 h 484"/>
                <a:gd name="T44" fmla="*/ 17 w 310"/>
                <a:gd name="T45" fmla="*/ 567 h 484"/>
                <a:gd name="T46" fmla="*/ 101 w 310"/>
                <a:gd name="T47" fmla="*/ 641 h 484"/>
                <a:gd name="T48" fmla="*/ 101 w 310"/>
                <a:gd name="T49" fmla="*/ 640 h 484"/>
                <a:gd name="T50" fmla="*/ 112 w 310"/>
                <a:gd name="T51" fmla="*/ 644 h 484"/>
                <a:gd name="T52" fmla="*/ 328 w 310"/>
                <a:gd name="T53" fmla="*/ 644 h 484"/>
                <a:gd name="T54" fmla="*/ 412 w 310"/>
                <a:gd name="T55" fmla="*/ 560 h 484"/>
                <a:gd name="T56" fmla="*/ 412 w 310"/>
                <a:gd name="T57" fmla="*/ 442 h 484"/>
                <a:gd name="T58" fmla="*/ 412 w 310"/>
                <a:gd name="T59" fmla="*/ 419 h 484"/>
                <a:gd name="T60" fmla="*/ 371 w 310"/>
                <a:gd name="T61" fmla="*/ 353 h 48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10" h="484">
                  <a:moveTo>
                    <a:pt x="279" y="265"/>
                  </a:moveTo>
                  <a:cubicBezTo>
                    <a:pt x="279" y="265"/>
                    <a:pt x="279" y="265"/>
                    <a:pt x="279" y="265"/>
                  </a:cubicBezTo>
                  <a:cubicBezTo>
                    <a:pt x="270" y="260"/>
                    <a:pt x="260" y="267"/>
                    <a:pt x="260" y="276"/>
                  </a:cubicBezTo>
                  <a:cubicBezTo>
                    <a:pt x="260" y="332"/>
                    <a:pt x="260" y="332"/>
                    <a:pt x="260" y="332"/>
                  </a:cubicBezTo>
                  <a:cubicBezTo>
                    <a:pt x="247" y="332"/>
                    <a:pt x="247" y="332"/>
                    <a:pt x="247" y="332"/>
                  </a:cubicBezTo>
                  <a:cubicBezTo>
                    <a:pt x="247" y="261"/>
                    <a:pt x="247" y="261"/>
                    <a:pt x="247" y="261"/>
                  </a:cubicBezTo>
                  <a:cubicBezTo>
                    <a:pt x="247" y="246"/>
                    <a:pt x="240" y="232"/>
                    <a:pt x="227" y="224"/>
                  </a:cubicBezTo>
                  <a:cubicBezTo>
                    <a:pt x="214" y="216"/>
                    <a:pt x="197" y="225"/>
                    <a:pt x="197" y="240"/>
                  </a:cubicBezTo>
                  <a:cubicBezTo>
                    <a:pt x="197" y="332"/>
                    <a:pt x="197" y="332"/>
                    <a:pt x="197" y="332"/>
                  </a:cubicBezTo>
                  <a:cubicBezTo>
                    <a:pt x="184" y="332"/>
                    <a:pt x="184" y="332"/>
                    <a:pt x="184" y="332"/>
                  </a:cubicBezTo>
                  <a:cubicBezTo>
                    <a:pt x="184" y="183"/>
                    <a:pt x="184" y="183"/>
                    <a:pt x="184" y="183"/>
                  </a:cubicBezTo>
                  <a:cubicBezTo>
                    <a:pt x="184" y="168"/>
                    <a:pt x="177" y="153"/>
                    <a:pt x="165" y="144"/>
                  </a:cubicBezTo>
                  <a:cubicBezTo>
                    <a:pt x="153" y="134"/>
                    <a:pt x="134" y="143"/>
                    <a:pt x="134" y="159"/>
                  </a:cubicBezTo>
                  <a:cubicBezTo>
                    <a:pt x="134" y="332"/>
                    <a:pt x="134" y="332"/>
                    <a:pt x="134" y="332"/>
                  </a:cubicBezTo>
                  <a:cubicBezTo>
                    <a:pt x="122" y="332"/>
                    <a:pt x="122" y="332"/>
                    <a:pt x="122" y="332"/>
                  </a:cubicBezTo>
                  <a:cubicBezTo>
                    <a:pt x="122" y="25"/>
                    <a:pt x="122" y="25"/>
                    <a:pt x="122" y="25"/>
                  </a:cubicBezTo>
                  <a:cubicBezTo>
                    <a:pt x="122" y="11"/>
                    <a:pt x="111" y="0"/>
                    <a:pt x="97" y="0"/>
                  </a:cubicBezTo>
                  <a:cubicBezTo>
                    <a:pt x="83" y="0"/>
                    <a:pt x="72" y="11"/>
                    <a:pt x="72" y="25"/>
                  </a:cubicBezTo>
                  <a:cubicBezTo>
                    <a:pt x="72" y="332"/>
                    <a:pt x="72" y="332"/>
                    <a:pt x="72" y="332"/>
                  </a:cubicBezTo>
                  <a:cubicBezTo>
                    <a:pt x="72" y="384"/>
                    <a:pt x="72" y="384"/>
                    <a:pt x="72" y="384"/>
                  </a:cubicBezTo>
                  <a:cubicBezTo>
                    <a:pt x="69" y="325"/>
                    <a:pt x="69" y="325"/>
                    <a:pt x="69" y="325"/>
                  </a:cubicBezTo>
                  <a:cubicBezTo>
                    <a:pt x="13" y="381"/>
                    <a:pt x="13" y="381"/>
                    <a:pt x="13" y="381"/>
                  </a:cubicBezTo>
                  <a:cubicBezTo>
                    <a:pt x="0" y="394"/>
                    <a:pt x="0" y="413"/>
                    <a:pt x="13" y="426"/>
                  </a:cubicBezTo>
                  <a:cubicBezTo>
                    <a:pt x="76" y="482"/>
                    <a:pt x="76" y="482"/>
                    <a:pt x="76" y="482"/>
                  </a:cubicBezTo>
                  <a:cubicBezTo>
                    <a:pt x="76" y="481"/>
                    <a:pt x="76" y="481"/>
                    <a:pt x="76" y="481"/>
                  </a:cubicBezTo>
                  <a:cubicBezTo>
                    <a:pt x="78" y="483"/>
                    <a:pt x="81" y="484"/>
                    <a:pt x="84" y="484"/>
                  </a:cubicBezTo>
                  <a:cubicBezTo>
                    <a:pt x="247" y="484"/>
                    <a:pt x="247" y="484"/>
                    <a:pt x="247" y="484"/>
                  </a:cubicBezTo>
                  <a:cubicBezTo>
                    <a:pt x="282" y="484"/>
                    <a:pt x="310" y="455"/>
                    <a:pt x="310" y="421"/>
                  </a:cubicBezTo>
                  <a:cubicBezTo>
                    <a:pt x="310" y="332"/>
                    <a:pt x="310" y="332"/>
                    <a:pt x="310" y="332"/>
                  </a:cubicBezTo>
                  <a:cubicBezTo>
                    <a:pt x="310" y="315"/>
                    <a:pt x="310" y="315"/>
                    <a:pt x="310" y="315"/>
                  </a:cubicBezTo>
                  <a:cubicBezTo>
                    <a:pt x="310" y="294"/>
                    <a:pt x="298" y="274"/>
                    <a:pt x="279" y="265"/>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20" name="Freeform 30900"/>
            <p:cNvSpPr/>
            <p:nvPr/>
          </p:nvSpPr>
          <p:spPr bwMode="auto">
            <a:xfrm>
              <a:off x="2572" y="1231"/>
              <a:ext cx="50" cy="25"/>
            </a:xfrm>
            <a:custGeom>
              <a:avLst/>
              <a:gdLst>
                <a:gd name="T0" fmla="*/ 25 w 38"/>
                <a:gd name="T1" fmla="*/ 0 h 19"/>
                <a:gd name="T2" fmla="*/ 0 w 38"/>
                <a:gd name="T3" fmla="*/ 25 h 19"/>
                <a:gd name="T4" fmla="*/ 50 w 38"/>
                <a:gd name="T5" fmla="*/ 25 h 19"/>
                <a:gd name="T6" fmla="*/ 25 w 38"/>
                <a:gd name="T7" fmla="*/ 0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 h="19">
                  <a:moveTo>
                    <a:pt x="19" y="0"/>
                  </a:moveTo>
                  <a:cubicBezTo>
                    <a:pt x="8" y="0"/>
                    <a:pt x="0" y="9"/>
                    <a:pt x="0" y="19"/>
                  </a:cubicBezTo>
                  <a:cubicBezTo>
                    <a:pt x="38" y="19"/>
                    <a:pt x="38" y="19"/>
                    <a:pt x="38" y="19"/>
                  </a:cubicBezTo>
                  <a:cubicBezTo>
                    <a:pt x="38" y="9"/>
                    <a:pt x="29" y="0"/>
                    <a:pt x="19" y="0"/>
                  </a:cubicBezTo>
                </a:path>
              </a:pathLst>
            </a:custGeom>
            <a:solidFill>
              <a:srgbClr val="FCD3C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21" name="Freeform 30909"/>
            <p:cNvSpPr>
              <a:spLocks noEditPoints="1"/>
            </p:cNvSpPr>
            <p:nvPr/>
          </p:nvSpPr>
          <p:spPr bwMode="auto">
            <a:xfrm>
              <a:off x="2572" y="1231"/>
              <a:ext cx="50" cy="25"/>
            </a:xfrm>
            <a:custGeom>
              <a:avLst/>
              <a:gdLst>
                <a:gd name="T0" fmla="*/ 0 w 38"/>
                <a:gd name="T1" fmla="*/ 24 h 19"/>
                <a:gd name="T2" fmla="*/ 0 w 38"/>
                <a:gd name="T3" fmla="*/ 25 h 19"/>
                <a:gd name="T4" fmla="*/ 0 w 38"/>
                <a:gd name="T5" fmla="*/ 25 h 19"/>
                <a:gd name="T6" fmla="*/ 0 w 38"/>
                <a:gd name="T7" fmla="*/ 24 h 19"/>
                <a:gd name="T8" fmla="*/ 25 w 38"/>
                <a:gd name="T9" fmla="*/ 0 h 19"/>
                <a:gd name="T10" fmla="*/ 0 w 38"/>
                <a:gd name="T11" fmla="*/ 21 h 19"/>
                <a:gd name="T12" fmla="*/ 50 w 38"/>
                <a:gd name="T13" fmla="*/ 21 h 19"/>
                <a:gd name="T14" fmla="*/ 25 w 38"/>
                <a:gd name="T15" fmla="*/ 0 h 1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 h="19">
                  <a:moveTo>
                    <a:pt x="0" y="18"/>
                  </a:moveTo>
                  <a:cubicBezTo>
                    <a:pt x="0" y="19"/>
                    <a:pt x="0" y="19"/>
                    <a:pt x="0" y="19"/>
                  </a:cubicBezTo>
                  <a:cubicBezTo>
                    <a:pt x="0" y="19"/>
                    <a:pt x="0" y="19"/>
                    <a:pt x="0" y="19"/>
                  </a:cubicBezTo>
                  <a:cubicBezTo>
                    <a:pt x="0" y="18"/>
                    <a:pt x="0" y="18"/>
                    <a:pt x="0" y="18"/>
                  </a:cubicBezTo>
                  <a:moveTo>
                    <a:pt x="19" y="0"/>
                  </a:moveTo>
                  <a:cubicBezTo>
                    <a:pt x="10" y="0"/>
                    <a:pt x="2" y="7"/>
                    <a:pt x="0" y="16"/>
                  </a:cubicBezTo>
                  <a:cubicBezTo>
                    <a:pt x="38" y="16"/>
                    <a:pt x="38" y="16"/>
                    <a:pt x="38" y="16"/>
                  </a:cubicBezTo>
                  <a:cubicBezTo>
                    <a:pt x="36" y="7"/>
                    <a:pt x="28" y="0"/>
                    <a:pt x="19" y="0"/>
                  </a:cubicBezTo>
                </a:path>
              </a:pathLst>
            </a:custGeom>
            <a:solidFill>
              <a:srgbClr val="D0DD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22" name="Freeform 30910"/>
            <p:cNvSpPr>
              <a:spLocks noEditPoints="1"/>
            </p:cNvSpPr>
            <p:nvPr/>
          </p:nvSpPr>
          <p:spPr bwMode="auto">
            <a:xfrm>
              <a:off x="2572" y="1252"/>
              <a:ext cx="50" cy="9"/>
            </a:xfrm>
            <a:custGeom>
              <a:avLst/>
              <a:gdLst>
                <a:gd name="T0" fmla="*/ 0 w 38"/>
                <a:gd name="T1" fmla="*/ 0 h 7"/>
                <a:gd name="T2" fmla="*/ 0 w 38"/>
                <a:gd name="T3" fmla="*/ 0 h 7"/>
                <a:gd name="T4" fmla="*/ 0 w 38"/>
                <a:gd name="T5" fmla="*/ 3 h 7"/>
                <a:gd name="T6" fmla="*/ 0 w 38"/>
                <a:gd name="T7" fmla="*/ 0 h 7"/>
                <a:gd name="T8" fmla="*/ 50 w 38"/>
                <a:gd name="T9" fmla="*/ 0 h 7"/>
                <a:gd name="T10" fmla="*/ 50 w 38"/>
                <a:gd name="T11" fmla="*/ 0 h 7"/>
                <a:gd name="T12" fmla="*/ 50 w 38"/>
                <a:gd name="T13" fmla="*/ 4 h 7"/>
                <a:gd name="T14" fmla="*/ 0 w 38"/>
                <a:gd name="T15" fmla="*/ 4 h 7"/>
                <a:gd name="T16" fmla="*/ 0 w 38"/>
                <a:gd name="T17" fmla="*/ 4 h 7"/>
                <a:gd name="T18" fmla="*/ 0 w 38"/>
                <a:gd name="T19" fmla="*/ 9 h 7"/>
                <a:gd name="T20" fmla="*/ 50 w 38"/>
                <a:gd name="T21" fmla="*/ 9 h 7"/>
                <a:gd name="T22" fmla="*/ 50 w 38"/>
                <a:gd name="T23" fmla="*/ 0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8" h="7">
                  <a:moveTo>
                    <a:pt x="0" y="0"/>
                  </a:moveTo>
                  <a:cubicBezTo>
                    <a:pt x="0" y="0"/>
                    <a:pt x="0" y="0"/>
                    <a:pt x="0" y="0"/>
                  </a:cubicBezTo>
                  <a:cubicBezTo>
                    <a:pt x="0" y="2"/>
                    <a:pt x="0" y="2"/>
                    <a:pt x="0" y="2"/>
                  </a:cubicBezTo>
                  <a:cubicBezTo>
                    <a:pt x="0" y="1"/>
                    <a:pt x="0" y="1"/>
                    <a:pt x="0" y="0"/>
                  </a:cubicBezTo>
                  <a:moveTo>
                    <a:pt x="38" y="0"/>
                  </a:moveTo>
                  <a:cubicBezTo>
                    <a:pt x="38" y="0"/>
                    <a:pt x="38" y="0"/>
                    <a:pt x="38" y="0"/>
                  </a:cubicBezTo>
                  <a:cubicBezTo>
                    <a:pt x="38" y="1"/>
                    <a:pt x="38" y="2"/>
                    <a:pt x="38" y="3"/>
                  </a:cubicBezTo>
                  <a:cubicBezTo>
                    <a:pt x="0" y="3"/>
                    <a:pt x="0" y="3"/>
                    <a:pt x="0" y="3"/>
                  </a:cubicBezTo>
                  <a:cubicBezTo>
                    <a:pt x="0" y="3"/>
                    <a:pt x="0" y="3"/>
                    <a:pt x="0" y="3"/>
                  </a:cubicBezTo>
                  <a:cubicBezTo>
                    <a:pt x="0" y="7"/>
                    <a:pt x="0" y="7"/>
                    <a:pt x="0" y="7"/>
                  </a:cubicBezTo>
                  <a:cubicBezTo>
                    <a:pt x="38" y="7"/>
                    <a:pt x="38" y="7"/>
                    <a:pt x="38" y="7"/>
                  </a:cubicBezTo>
                  <a:cubicBezTo>
                    <a:pt x="38" y="0"/>
                    <a:pt x="38" y="0"/>
                    <a:pt x="38" y="0"/>
                  </a:cubicBezTo>
                </a:path>
              </a:pathLst>
            </a:custGeom>
            <a:solidFill>
              <a:srgbClr val="D0C8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23" name="Freeform 30911"/>
            <p:cNvSpPr/>
            <p:nvPr/>
          </p:nvSpPr>
          <p:spPr bwMode="auto">
            <a:xfrm>
              <a:off x="2572" y="1252"/>
              <a:ext cx="50" cy="4"/>
            </a:xfrm>
            <a:custGeom>
              <a:avLst/>
              <a:gdLst>
                <a:gd name="T0" fmla="*/ 50 w 38"/>
                <a:gd name="T1" fmla="*/ 0 h 3"/>
                <a:gd name="T2" fmla="*/ 0 w 38"/>
                <a:gd name="T3" fmla="*/ 0 h 3"/>
                <a:gd name="T4" fmla="*/ 0 w 38"/>
                <a:gd name="T5" fmla="*/ 3 h 3"/>
                <a:gd name="T6" fmla="*/ 0 w 38"/>
                <a:gd name="T7" fmla="*/ 4 h 3"/>
                <a:gd name="T8" fmla="*/ 50 w 38"/>
                <a:gd name="T9" fmla="*/ 4 h 3"/>
                <a:gd name="T10" fmla="*/ 50 w 38"/>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3">
                  <a:moveTo>
                    <a:pt x="38" y="0"/>
                  </a:moveTo>
                  <a:cubicBezTo>
                    <a:pt x="0" y="0"/>
                    <a:pt x="0" y="0"/>
                    <a:pt x="0" y="0"/>
                  </a:cubicBezTo>
                  <a:cubicBezTo>
                    <a:pt x="0" y="1"/>
                    <a:pt x="0" y="1"/>
                    <a:pt x="0" y="2"/>
                  </a:cubicBezTo>
                  <a:cubicBezTo>
                    <a:pt x="0" y="3"/>
                    <a:pt x="0" y="3"/>
                    <a:pt x="0" y="3"/>
                  </a:cubicBezTo>
                  <a:cubicBezTo>
                    <a:pt x="38" y="3"/>
                    <a:pt x="38" y="3"/>
                    <a:pt x="38" y="3"/>
                  </a:cubicBezTo>
                  <a:cubicBezTo>
                    <a:pt x="38" y="2"/>
                    <a:pt x="38" y="1"/>
                    <a:pt x="38" y="0"/>
                  </a:cubicBezTo>
                </a:path>
              </a:pathLst>
            </a:custGeom>
            <a:solidFill>
              <a:srgbClr val="CECBC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24" name="Rectangle 30921"/>
            <p:cNvSpPr>
              <a:spLocks noChangeArrowheads="1"/>
            </p:cNvSpPr>
            <p:nvPr/>
          </p:nvSpPr>
          <p:spPr bwMode="auto">
            <a:xfrm>
              <a:off x="2705" y="1855"/>
              <a:ext cx="93" cy="88"/>
            </a:xfrm>
            <a:prstGeom prst="rect">
              <a:avLst/>
            </a:prstGeom>
            <a:solidFill>
              <a:srgbClr val="F5A48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225" name="Rectangle 30922"/>
            <p:cNvSpPr>
              <a:spLocks noChangeArrowheads="1"/>
            </p:cNvSpPr>
            <p:nvPr/>
          </p:nvSpPr>
          <p:spPr bwMode="auto">
            <a:xfrm>
              <a:off x="2610" y="1855"/>
              <a:ext cx="95" cy="88"/>
            </a:xfrm>
            <a:prstGeom prst="rect">
              <a:avLst/>
            </a:prstGeom>
            <a:solidFill>
              <a:srgbClr val="FFC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32978" name="Group 30930"/>
          <p:cNvGrpSpPr/>
          <p:nvPr/>
        </p:nvGrpSpPr>
        <p:grpSpPr bwMode="auto">
          <a:xfrm>
            <a:off x="6553201" y="2655359"/>
            <a:ext cx="4559300" cy="4176184"/>
            <a:chOff x="658" y="294"/>
            <a:chExt cx="1973" cy="1807"/>
          </a:xfrm>
        </p:grpSpPr>
        <p:sp>
          <p:nvSpPr>
            <p:cNvPr id="7197" name="Oval 30929"/>
            <p:cNvSpPr>
              <a:spLocks noChangeArrowheads="1"/>
            </p:cNvSpPr>
            <p:nvPr/>
          </p:nvSpPr>
          <p:spPr bwMode="auto">
            <a:xfrm>
              <a:off x="2037" y="355"/>
              <a:ext cx="499" cy="499"/>
            </a:xfrm>
            <a:prstGeom prst="ellipse">
              <a:avLst/>
            </a:prstGeom>
            <a:solidFill>
              <a:schemeClr val="accent1">
                <a:alpha val="2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198" name="Freeform 30901"/>
            <p:cNvSpPr/>
            <p:nvPr/>
          </p:nvSpPr>
          <p:spPr bwMode="auto">
            <a:xfrm>
              <a:off x="1586" y="771"/>
              <a:ext cx="216" cy="116"/>
            </a:xfrm>
            <a:custGeom>
              <a:avLst/>
              <a:gdLst>
                <a:gd name="T0" fmla="*/ 205 w 163"/>
                <a:gd name="T1" fmla="*/ 103 h 87"/>
                <a:gd name="T2" fmla="*/ 205 w 163"/>
                <a:gd name="T3" fmla="*/ 103 h 87"/>
                <a:gd name="T4" fmla="*/ 183 w 163"/>
                <a:gd name="T5" fmla="*/ 116 h 87"/>
                <a:gd name="T6" fmla="*/ 0 w 163"/>
                <a:gd name="T7" fmla="*/ 59 h 87"/>
                <a:gd name="T8" fmla="*/ 49 w 163"/>
                <a:gd name="T9" fmla="*/ 0 h 87"/>
                <a:gd name="T10" fmla="*/ 183 w 163"/>
                <a:gd name="T11" fmla="*/ 61 h 87"/>
                <a:gd name="T12" fmla="*/ 205 w 163"/>
                <a:gd name="T13" fmla="*/ 103 h 8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3" h="87">
                  <a:moveTo>
                    <a:pt x="155" y="77"/>
                  </a:moveTo>
                  <a:cubicBezTo>
                    <a:pt x="155" y="77"/>
                    <a:pt x="155" y="77"/>
                    <a:pt x="155" y="77"/>
                  </a:cubicBezTo>
                  <a:cubicBezTo>
                    <a:pt x="151" y="83"/>
                    <a:pt x="145" y="87"/>
                    <a:pt x="138" y="87"/>
                  </a:cubicBezTo>
                  <a:cubicBezTo>
                    <a:pt x="0" y="44"/>
                    <a:pt x="0" y="44"/>
                    <a:pt x="0" y="44"/>
                  </a:cubicBezTo>
                  <a:cubicBezTo>
                    <a:pt x="37" y="0"/>
                    <a:pt x="37" y="0"/>
                    <a:pt x="37" y="0"/>
                  </a:cubicBezTo>
                  <a:cubicBezTo>
                    <a:pt x="138" y="46"/>
                    <a:pt x="138" y="46"/>
                    <a:pt x="138" y="46"/>
                  </a:cubicBezTo>
                  <a:cubicBezTo>
                    <a:pt x="154" y="46"/>
                    <a:pt x="163" y="63"/>
                    <a:pt x="155" y="77"/>
                  </a:cubicBezTo>
                  <a:close/>
                </a:path>
              </a:pathLst>
            </a:custGeom>
            <a:solidFill>
              <a:srgbClr val="F5A48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199" name="Freeform 30902"/>
            <p:cNvSpPr/>
            <p:nvPr/>
          </p:nvSpPr>
          <p:spPr bwMode="auto">
            <a:xfrm>
              <a:off x="1639" y="749"/>
              <a:ext cx="210" cy="79"/>
            </a:xfrm>
            <a:custGeom>
              <a:avLst/>
              <a:gdLst>
                <a:gd name="T0" fmla="*/ 206 w 158"/>
                <a:gd name="T1" fmla="*/ 37 h 59"/>
                <a:gd name="T2" fmla="*/ 206 w 158"/>
                <a:gd name="T3" fmla="*/ 37 h 59"/>
                <a:gd name="T4" fmla="*/ 191 w 158"/>
                <a:gd name="T5" fmla="*/ 58 h 59"/>
                <a:gd name="T6" fmla="*/ 0 w 158"/>
                <a:gd name="T7" fmla="*/ 79 h 59"/>
                <a:gd name="T8" fmla="*/ 23 w 158"/>
                <a:gd name="T9" fmla="*/ 5 h 59"/>
                <a:gd name="T10" fmla="*/ 169 w 158"/>
                <a:gd name="T11" fmla="*/ 8 h 59"/>
                <a:gd name="T12" fmla="*/ 206 w 158"/>
                <a:gd name="T13" fmla="*/ 37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8" h="59">
                  <a:moveTo>
                    <a:pt x="155" y="28"/>
                  </a:moveTo>
                  <a:cubicBezTo>
                    <a:pt x="155" y="28"/>
                    <a:pt x="155" y="28"/>
                    <a:pt x="155" y="28"/>
                  </a:cubicBezTo>
                  <a:cubicBezTo>
                    <a:pt x="154" y="34"/>
                    <a:pt x="150" y="40"/>
                    <a:pt x="144" y="43"/>
                  </a:cubicBezTo>
                  <a:cubicBezTo>
                    <a:pt x="0" y="59"/>
                    <a:pt x="0" y="59"/>
                    <a:pt x="0" y="59"/>
                  </a:cubicBezTo>
                  <a:cubicBezTo>
                    <a:pt x="17" y="4"/>
                    <a:pt x="17" y="4"/>
                    <a:pt x="17" y="4"/>
                  </a:cubicBezTo>
                  <a:cubicBezTo>
                    <a:pt x="127" y="6"/>
                    <a:pt x="127" y="6"/>
                    <a:pt x="127" y="6"/>
                  </a:cubicBezTo>
                  <a:cubicBezTo>
                    <a:pt x="142" y="0"/>
                    <a:pt x="158" y="12"/>
                    <a:pt x="155" y="28"/>
                  </a:cubicBezTo>
                  <a:close/>
                </a:path>
              </a:pathLst>
            </a:custGeom>
            <a:solidFill>
              <a:srgbClr val="F5A48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00" name="Freeform 30903"/>
            <p:cNvSpPr/>
            <p:nvPr/>
          </p:nvSpPr>
          <p:spPr bwMode="auto">
            <a:xfrm>
              <a:off x="1721" y="693"/>
              <a:ext cx="384" cy="259"/>
            </a:xfrm>
            <a:custGeom>
              <a:avLst/>
              <a:gdLst>
                <a:gd name="T0" fmla="*/ 35 w 682"/>
                <a:gd name="T1" fmla="*/ 259 h 460"/>
                <a:gd name="T2" fmla="*/ 0 w 682"/>
                <a:gd name="T3" fmla="*/ 194 h 460"/>
                <a:gd name="T4" fmla="*/ 348 w 682"/>
                <a:gd name="T5" fmla="*/ 0 h 460"/>
                <a:gd name="T6" fmla="*/ 384 w 682"/>
                <a:gd name="T7" fmla="*/ 65 h 460"/>
                <a:gd name="T8" fmla="*/ 35 w 682"/>
                <a:gd name="T9" fmla="*/ 259 h 4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2" h="460">
                  <a:moveTo>
                    <a:pt x="63" y="460"/>
                  </a:moveTo>
                  <a:lnTo>
                    <a:pt x="0" y="345"/>
                  </a:lnTo>
                  <a:lnTo>
                    <a:pt x="618" y="0"/>
                  </a:lnTo>
                  <a:lnTo>
                    <a:pt x="682" y="115"/>
                  </a:lnTo>
                  <a:lnTo>
                    <a:pt x="63" y="460"/>
                  </a:lnTo>
                  <a:close/>
                </a:path>
              </a:pathLst>
            </a:custGeom>
            <a:solidFill>
              <a:srgbClr val="5A6C7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01" name="Freeform 30904"/>
            <p:cNvSpPr/>
            <p:nvPr/>
          </p:nvSpPr>
          <p:spPr bwMode="auto">
            <a:xfrm>
              <a:off x="1721" y="693"/>
              <a:ext cx="384" cy="259"/>
            </a:xfrm>
            <a:custGeom>
              <a:avLst/>
              <a:gdLst>
                <a:gd name="T0" fmla="*/ 35 w 682"/>
                <a:gd name="T1" fmla="*/ 259 h 460"/>
                <a:gd name="T2" fmla="*/ 0 w 682"/>
                <a:gd name="T3" fmla="*/ 194 h 460"/>
                <a:gd name="T4" fmla="*/ 348 w 682"/>
                <a:gd name="T5" fmla="*/ 0 h 460"/>
                <a:gd name="T6" fmla="*/ 384 w 682"/>
                <a:gd name="T7" fmla="*/ 65 h 460"/>
                <a:gd name="T8" fmla="*/ 35 w 682"/>
                <a:gd name="T9" fmla="*/ 259 h 4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2" h="460">
                  <a:moveTo>
                    <a:pt x="63" y="460"/>
                  </a:moveTo>
                  <a:lnTo>
                    <a:pt x="0" y="345"/>
                  </a:lnTo>
                  <a:lnTo>
                    <a:pt x="618" y="0"/>
                  </a:lnTo>
                  <a:lnTo>
                    <a:pt x="682" y="115"/>
                  </a:lnTo>
                  <a:lnTo>
                    <a:pt x="63" y="4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02" name="Freeform 30905"/>
            <p:cNvSpPr/>
            <p:nvPr/>
          </p:nvSpPr>
          <p:spPr bwMode="auto">
            <a:xfrm>
              <a:off x="1721" y="693"/>
              <a:ext cx="368" cy="227"/>
            </a:xfrm>
            <a:custGeom>
              <a:avLst/>
              <a:gdLst>
                <a:gd name="T0" fmla="*/ 17 w 652"/>
                <a:gd name="T1" fmla="*/ 227 h 404"/>
                <a:gd name="T2" fmla="*/ 0 w 652"/>
                <a:gd name="T3" fmla="*/ 194 h 404"/>
                <a:gd name="T4" fmla="*/ 349 w 652"/>
                <a:gd name="T5" fmla="*/ 0 h 404"/>
                <a:gd name="T6" fmla="*/ 368 w 652"/>
                <a:gd name="T7" fmla="*/ 33 h 404"/>
                <a:gd name="T8" fmla="*/ 17 w 652"/>
                <a:gd name="T9" fmla="*/ 227 h 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2" h="404">
                  <a:moveTo>
                    <a:pt x="30" y="404"/>
                  </a:moveTo>
                  <a:lnTo>
                    <a:pt x="0" y="345"/>
                  </a:lnTo>
                  <a:lnTo>
                    <a:pt x="618" y="0"/>
                  </a:lnTo>
                  <a:lnTo>
                    <a:pt x="652" y="59"/>
                  </a:lnTo>
                  <a:lnTo>
                    <a:pt x="30" y="404"/>
                  </a:lnTo>
                  <a:close/>
                </a:path>
              </a:pathLst>
            </a:custGeom>
            <a:solidFill>
              <a:srgbClr val="5A6C7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03" name="Freeform 30906"/>
            <p:cNvSpPr/>
            <p:nvPr/>
          </p:nvSpPr>
          <p:spPr bwMode="auto">
            <a:xfrm>
              <a:off x="1721" y="693"/>
              <a:ext cx="368" cy="227"/>
            </a:xfrm>
            <a:custGeom>
              <a:avLst/>
              <a:gdLst>
                <a:gd name="T0" fmla="*/ 17 w 652"/>
                <a:gd name="T1" fmla="*/ 227 h 404"/>
                <a:gd name="T2" fmla="*/ 0 w 652"/>
                <a:gd name="T3" fmla="*/ 194 h 404"/>
                <a:gd name="T4" fmla="*/ 349 w 652"/>
                <a:gd name="T5" fmla="*/ 0 h 404"/>
                <a:gd name="T6" fmla="*/ 368 w 652"/>
                <a:gd name="T7" fmla="*/ 33 h 404"/>
                <a:gd name="T8" fmla="*/ 17 w 652"/>
                <a:gd name="T9" fmla="*/ 227 h 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2" h="404">
                  <a:moveTo>
                    <a:pt x="30" y="404"/>
                  </a:moveTo>
                  <a:lnTo>
                    <a:pt x="0" y="345"/>
                  </a:lnTo>
                  <a:lnTo>
                    <a:pt x="618" y="0"/>
                  </a:lnTo>
                  <a:lnTo>
                    <a:pt x="652" y="59"/>
                  </a:lnTo>
                  <a:lnTo>
                    <a:pt x="30" y="40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04" name="Freeform 30912"/>
            <p:cNvSpPr/>
            <p:nvPr/>
          </p:nvSpPr>
          <p:spPr bwMode="auto">
            <a:xfrm>
              <a:off x="2056" y="693"/>
              <a:ext cx="49" cy="81"/>
            </a:xfrm>
            <a:custGeom>
              <a:avLst/>
              <a:gdLst>
                <a:gd name="T0" fmla="*/ 13 w 37"/>
                <a:gd name="T1" fmla="*/ 0 h 61"/>
                <a:gd name="T2" fmla="*/ 32 w 37"/>
                <a:gd name="T3" fmla="*/ 33 h 61"/>
                <a:gd name="T4" fmla="*/ 0 w 37"/>
                <a:gd name="T5" fmla="*/ 49 h 61"/>
                <a:gd name="T6" fmla="*/ 21 w 37"/>
                <a:gd name="T7" fmla="*/ 81 h 61"/>
                <a:gd name="T8" fmla="*/ 49 w 37"/>
                <a:gd name="T9" fmla="*/ 65 h 61"/>
                <a:gd name="T10" fmla="*/ 13 w 37"/>
                <a:gd name="T11" fmla="*/ 0 h 6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7" h="61">
                  <a:moveTo>
                    <a:pt x="10" y="0"/>
                  </a:moveTo>
                  <a:cubicBezTo>
                    <a:pt x="24" y="25"/>
                    <a:pt x="24" y="25"/>
                    <a:pt x="24" y="25"/>
                  </a:cubicBezTo>
                  <a:cubicBezTo>
                    <a:pt x="0" y="37"/>
                    <a:pt x="0" y="37"/>
                    <a:pt x="0" y="37"/>
                  </a:cubicBezTo>
                  <a:cubicBezTo>
                    <a:pt x="5" y="46"/>
                    <a:pt x="11" y="53"/>
                    <a:pt x="16" y="61"/>
                  </a:cubicBezTo>
                  <a:cubicBezTo>
                    <a:pt x="37" y="49"/>
                    <a:pt x="37" y="49"/>
                    <a:pt x="37" y="49"/>
                  </a:cubicBezTo>
                  <a:cubicBezTo>
                    <a:pt x="10" y="0"/>
                    <a:pt x="10" y="0"/>
                    <a:pt x="10" y="0"/>
                  </a:cubicBezTo>
                </a:path>
              </a:pathLst>
            </a:custGeom>
            <a:solidFill>
              <a:srgbClr val="7FAA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05" name="Freeform 30913"/>
            <p:cNvSpPr/>
            <p:nvPr/>
          </p:nvSpPr>
          <p:spPr bwMode="auto">
            <a:xfrm>
              <a:off x="2041" y="693"/>
              <a:ext cx="48" cy="49"/>
            </a:xfrm>
            <a:custGeom>
              <a:avLst/>
              <a:gdLst>
                <a:gd name="T0" fmla="*/ 29 w 36"/>
                <a:gd name="T1" fmla="*/ 0 h 37"/>
                <a:gd name="T2" fmla="*/ 0 w 36"/>
                <a:gd name="T3" fmla="*/ 16 h 37"/>
                <a:gd name="T4" fmla="*/ 13 w 36"/>
                <a:gd name="T5" fmla="*/ 44 h 37"/>
                <a:gd name="T6" fmla="*/ 16 w 36"/>
                <a:gd name="T7" fmla="*/ 49 h 37"/>
                <a:gd name="T8" fmla="*/ 48 w 36"/>
                <a:gd name="T9" fmla="*/ 33 h 37"/>
                <a:gd name="T10" fmla="*/ 29 w 36"/>
                <a:gd name="T11" fmla="*/ 0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6" h="37">
                  <a:moveTo>
                    <a:pt x="22" y="0"/>
                  </a:moveTo>
                  <a:cubicBezTo>
                    <a:pt x="0" y="12"/>
                    <a:pt x="0" y="12"/>
                    <a:pt x="0" y="12"/>
                  </a:cubicBezTo>
                  <a:cubicBezTo>
                    <a:pt x="3" y="19"/>
                    <a:pt x="6" y="26"/>
                    <a:pt x="10" y="33"/>
                  </a:cubicBezTo>
                  <a:cubicBezTo>
                    <a:pt x="11" y="34"/>
                    <a:pt x="12" y="36"/>
                    <a:pt x="12" y="37"/>
                  </a:cubicBezTo>
                  <a:cubicBezTo>
                    <a:pt x="36" y="25"/>
                    <a:pt x="36" y="25"/>
                    <a:pt x="36" y="25"/>
                  </a:cubicBezTo>
                  <a:cubicBezTo>
                    <a:pt x="22" y="0"/>
                    <a:pt x="22" y="0"/>
                    <a:pt x="22" y="0"/>
                  </a:cubicBezTo>
                </a:path>
              </a:pathLst>
            </a:custGeom>
            <a:solidFill>
              <a:srgbClr val="7FAA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06" name="Freeform 30914"/>
            <p:cNvSpPr>
              <a:spLocks noEditPoints="1"/>
            </p:cNvSpPr>
            <p:nvPr/>
          </p:nvSpPr>
          <p:spPr bwMode="auto">
            <a:xfrm>
              <a:off x="1942" y="294"/>
              <a:ext cx="689" cy="624"/>
            </a:xfrm>
            <a:custGeom>
              <a:avLst/>
              <a:gdLst>
                <a:gd name="T0" fmla="*/ 262 w 518"/>
                <a:gd name="T1" fmla="*/ 601 h 469"/>
                <a:gd name="T2" fmla="*/ 81 w 518"/>
                <a:gd name="T3" fmla="*/ 459 h 469"/>
                <a:gd name="T4" fmla="*/ 198 w 518"/>
                <a:gd name="T5" fmla="*/ 49 h 469"/>
                <a:gd name="T6" fmla="*/ 427 w 518"/>
                <a:gd name="T7" fmla="*/ 23 h 469"/>
                <a:gd name="T8" fmla="*/ 608 w 518"/>
                <a:gd name="T9" fmla="*/ 165 h 469"/>
                <a:gd name="T10" fmla="*/ 491 w 518"/>
                <a:gd name="T11" fmla="*/ 575 h 469"/>
                <a:gd name="T12" fmla="*/ 262 w 518"/>
                <a:gd name="T13" fmla="*/ 601 h 469"/>
                <a:gd name="T14" fmla="*/ 408 w 518"/>
                <a:gd name="T15" fmla="*/ 89 h 469"/>
                <a:gd name="T16" fmla="*/ 231 w 518"/>
                <a:gd name="T17" fmla="*/ 109 h 469"/>
                <a:gd name="T18" fmla="*/ 142 w 518"/>
                <a:gd name="T19" fmla="*/ 424 h 469"/>
                <a:gd name="T20" fmla="*/ 281 w 518"/>
                <a:gd name="T21" fmla="*/ 535 h 469"/>
                <a:gd name="T22" fmla="*/ 458 w 518"/>
                <a:gd name="T23" fmla="*/ 515 h 469"/>
                <a:gd name="T24" fmla="*/ 548 w 518"/>
                <a:gd name="T25" fmla="*/ 200 h 469"/>
                <a:gd name="T26" fmla="*/ 408 w 518"/>
                <a:gd name="T27" fmla="*/ 89 h 46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18" h="469">
                  <a:moveTo>
                    <a:pt x="197" y="452"/>
                  </a:moveTo>
                  <a:cubicBezTo>
                    <a:pt x="139" y="436"/>
                    <a:pt x="91" y="397"/>
                    <a:pt x="61" y="345"/>
                  </a:cubicBezTo>
                  <a:cubicBezTo>
                    <a:pt x="0" y="235"/>
                    <a:pt x="40" y="97"/>
                    <a:pt x="149" y="37"/>
                  </a:cubicBezTo>
                  <a:cubicBezTo>
                    <a:pt x="202" y="7"/>
                    <a:pt x="263" y="0"/>
                    <a:pt x="321" y="17"/>
                  </a:cubicBezTo>
                  <a:cubicBezTo>
                    <a:pt x="379" y="33"/>
                    <a:pt x="428" y="71"/>
                    <a:pt x="457" y="124"/>
                  </a:cubicBezTo>
                  <a:cubicBezTo>
                    <a:pt x="518" y="234"/>
                    <a:pt x="478" y="372"/>
                    <a:pt x="369" y="432"/>
                  </a:cubicBezTo>
                  <a:cubicBezTo>
                    <a:pt x="316" y="462"/>
                    <a:pt x="255" y="469"/>
                    <a:pt x="197" y="452"/>
                  </a:cubicBezTo>
                  <a:close/>
                  <a:moveTo>
                    <a:pt x="307" y="67"/>
                  </a:moveTo>
                  <a:cubicBezTo>
                    <a:pt x="262" y="54"/>
                    <a:pt x="215" y="59"/>
                    <a:pt x="174" y="82"/>
                  </a:cubicBezTo>
                  <a:cubicBezTo>
                    <a:pt x="90" y="129"/>
                    <a:pt x="60" y="235"/>
                    <a:pt x="107" y="319"/>
                  </a:cubicBezTo>
                  <a:cubicBezTo>
                    <a:pt x="129" y="360"/>
                    <a:pt x="166" y="390"/>
                    <a:pt x="211" y="402"/>
                  </a:cubicBezTo>
                  <a:cubicBezTo>
                    <a:pt x="256" y="415"/>
                    <a:pt x="303" y="410"/>
                    <a:pt x="344" y="387"/>
                  </a:cubicBezTo>
                  <a:cubicBezTo>
                    <a:pt x="428" y="340"/>
                    <a:pt x="458" y="234"/>
                    <a:pt x="412" y="150"/>
                  </a:cubicBezTo>
                  <a:cubicBezTo>
                    <a:pt x="389" y="109"/>
                    <a:pt x="352" y="79"/>
                    <a:pt x="307" y="67"/>
                  </a:cubicBezTo>
                  <a:close/>
                </a:path>
              </a:pathLst>
            </a:custGeom>
            <a:solidFill>
              <a:srgbClr val="5A6C7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07" name="Freeform 30915"/>
            <p:cNvSpPr/>
            <p:nvPr/>
          </p:nvSpPr>
          <p:spPr bwMode="auto">
            <a:xfrm>
              <a:off x="1611" y="735"/>
              <a:ext cx="352" cy="245"/>
            </a:xfrm>
            <a:custGeom>
              <a:avLst/>
              <a:gdLst>
                <a:gd name="T0" fmla="*/ 320 w 265"/>
                <a:gd name="T1" fmla="*/ 0 h 184"/>
                <a:gd name="T2" fmla="*/ 43 w 265"/>
                <a:gd name="T3" fmla="*/ 156 h 184"/>
                <a:gd name="T4" fmla="*/ 17 w 265"/>
                <a:gd name="T5" fmla="*/ 244 h 184"/>
                <a:gd name="T6" fmla="*/ 19 w 265"/>
                <a:gd name="T7" fmla="*/ 245 h 184"/>
                <a:gd name="T8" fmla="*/ 352 w 265"/>
                <a:gd name="T9" fmla="*/ 59 h 184"/>
                <a:gd name="T10" fmla="*/ 320 w 265"/>
                <a:gd name="T11" fmla="*/ 0 h 1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5" h="184">
                  <a:moveTo>
                    <a:pt x="241" y="0"/>
                  </a:moveTo>
                  <a:cubicBezTo>
                    <a:pt x="32" y="117"/>
                    <a:pt x="32" y="117"/>
                    <a:pt x="32" y="117"/>
                  </a:cubicBezTo>
                  <a:cubicBezTo>
                    <a:pt x="9" y="130"/>
                    <a:pt x="0" y="159"/>
                    <a:pt x="13" y="183"/>
                  </a:cubicBezTo>
                  <a:cubicBezTo>
                    <a:pt x="14" y="184"/>
                    <a:pt x="14" y="184"/>
                    <a:pt x="14" y="184"/>
                  </a:cubicBezTo>
                  <a:cubicBezTo>
                    <a:pt x="265" y="44"/>
                    <a:pt x="265" y="44"/>
                    <a:pt x="265" y="44"/>
                  </a:cubicBezTo>
                  <a:lnTo>
                    <a:pt x="241" y="0"/>
                  </a:lnTo>
                  <a:close/>
                </a:path>
              </a:pathLst>
            </a:custGeom>
            <a:solidFill>
              <a:srgbClr val="FF6E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08" name="Freeform 30916"/>
            <p:cNvSpPr/>
            <p:nvPr/>
          </p:nvSpPr>
          <p:spPr bwMode="auto">
            <a:xfrm>
              <a:off x="1630" y="793"/>
              <a:ext cx="367" cy="231"/>
            </a:xfrm>
            <a:custGeom>
              <a:avLst/>
              <a:gdLst>
                <a:gd name="T0" fmla="*/ 334 w 276"/>
                <a:gd name="T1" fmla="*/ 0 h 173"/>
                <a:gd name="T2" fmla="*/ 0 w 276"/>
                <a:gd name="T3" fmla="*/ 187 h 173"/>
                <a:gd name="T4" fmla="*/ 1 w 276"/>
                <a:gd name="T5" fmla="*/ 188 h 173"/>
                <a:gd name="T6" fmla="*/ 89 w 276"/>
                <a:gd name="T7" fmla="*/ 214 h 173"/>
                <a:gd name="T8" fmla="*/ 367 w 276"/>
                <a:gd name="T9" fmla="*/ 59 h 173"/>
                <a:gd name="T10" fmla="*/ 334 w 276"/>
                <a:gd name="T11" fmla="*/ 0 h 1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76" h="173">
                  <a:moveTo>
                    <a:pt x="251" y="0"/>
                  </a:moveTo>
                  <a:cubicBezTo>
                    <a:pt x="0" y="140"/>
                    <a:pt x="0" y="140"/>
                    <a:pt x="0" y="140"/>
                  </a:cubicBezTo>
                  <a:cubicBezTo>
                    <a:pt x="1" y="141"/>
                    <a:pt x="1" y="141"/>
                    <a:pt x="1" y="141"/>
                  </a:cubicBezTo>
                  <a:cubicBezTo>
                    <a:pt x="14" y="165"/>
                    <a:pt x="43" y="173"/>
                    <a:pt x="67" y="160"/>
                  </a:cubicBezTo>
                  <a:cubicBezTo>
                    <a:pt x="276" y="44"/>
                    <a:pt x="276" y="44"/>
                    <a:pt x="276" y="44"/>
                  </a:cubicBezTo>
                  <a:lnTo>
                    <a:pt x="251" y="0"/>
                  </a:lnTo>
                  <a:close/>
                </a:path>
              </a:pathLst>
            </a:custGeom>
            <a:solidFill>
              <a:srgbClr val="DD2C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09" name="Freeform 30917"/>
            <p:cNvSpPr/>
            <p:nvPr/>
          </p:nvSpPr>
          <p:spPr bwMode="auto">
            <a:xfrm>
              <a:off x="1399" y="683"/>
              <a:ext cx="528" cy="556"/>
            </a:xfrm>
            <a:custGeom>
              <a:avLst/>
              <a:gdLst>
                <a:gd name="T0" fmla="*/ 152 w 397"/>
                <a:gd name="T1" fmla="*/ 556 h 418"/>
                <a:gd name="T2" fmla="*/ 436 w 397"/>
                <a:gd name="T3" fmla="*/ 370 h 418"/>
                <a:gd name="T4" fmla="*/ 511 w 397"/>
                <a:gd name="T5" fmla="*/ 262 h 418"/>
                <a:gd name="T6" fmla="*/ 484 w 397"/>
                <a:gd name="T7" fmla="*/ 193 h 418"/>
                <a:gd name="T8" fmla="*/ 484 w 397"/>
                <a:gd name="T9" fmla="*/ 193 h 418"/>
                <a:gd name="T10" fmla="*/ 438 w 397"/>
                <a:gd name="T11" fmla="*/ 209 h 418"/>
                <a:gd name="T12" fmla="*/ 380 w 397"/>
                <a:gd name="T13" fmla="*/ 283 h 418"/>
                <a:gd name="T14" fmla="*/ 283 w 397"/>
                <a:gd name="T15" fmla="*/ 307 h 418"/>
                <a:gd name="T16" fmla="*/ 239 w 397"/>
                <a:gd name="T17" fmla="*/ 213 h 418"/>
                <a:gd name="T18" fmla="*/ 253 w 397"/>
                <a:gd name="T19" fmla="*/ 164 h 418"/>
                <a:gd name="T20" fmla="*/ 456 w 397"/>
                <a:gd name="T21" fmla="*/ 77 h 418"/>
                <a:gd name="T22" fmla="*/ 479 w 397"/>
                <a:gd name="T23" fmla="*/ 37 h 418"/>
                <a:gd name="T24" fmla="*/ 428 w 397"/>
                <a:gd name="T25" fmla="*/ 8 h 418"/>
                <a:gd name="T26" fmla="*/ 192 w 397"/>
                <a:gd name="T27" fmla="*/ 100 h 418"/>
                <a:gd name="T28" fmla="*/ 0 w 397"/>
                <a:gd name="T29" fmla="*/ 414 h 418"/>
                <a:gd name="T30" fmla="*/ 152 w 397"/>
                <a:gd name="T31" fmla="*/ 556 h 4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97" h="418">
                  <a:moveTo>
                    <a:pt x="114" y="418"/>
                  </a:moveTo>
                  <a:cubicBezTo>
                    <a:pt x="328" y="278"/>
                    <a:pt x="328" y="278"/>
                    <a:pt x="328" y="278"/>
                  </a:cubicBezTo>
                  <a:cubicBezTo>
                    <a:pt x="384" y="197"/>
                    <a:pt x="384" y="197"/>
                    <a:pt x="384" y="197"/>
                  </a:cubicBezTo>
                  <a:cubicBezTo>
                    <a:pt x="397" y="177"/>
                    <a:pt x="387" y="150"/>
                    <a:pt x="364" y="145"/>
                  </a:cubicBezTo>
                  <a:cubicBezTo>
                    <a:pt x="364" y="145"/>
                    <a:pt x="364" y="145"/>
                    <a:pt x="364" y="145"/>
                  </a:cubicBezTo>
                  <a:cubicBezTo>
                    <a:pt x="351" y="141"/>
                    <a:pt x="337" y="146"/>
                    <a:pt x="329" y="157"/>
                  </a:cubicBezTo>
                  <a:cubicBezTo>
                    <a:pt x="286" y="213"/>
                    <a:pt x="286" y="213"/>
                    <a:pt x="286" y="213"/>
                  </a:cubicBezTo>
                  <a:cubicBezTo>
                    <a:pt x="269" y="235"/>
                    <a:pt x="239" y="242"/>
                    <a:pt x="213" y="231"/>
                  </a:cubicBezTo>
                  <a:cubicBezTo>
                    <a:pt x="186" y="218"/>
                    <a:pt x="172" y="189"/>
                    <a:pt x="180" y="160"/>
                  </a:cubicBezTo>
                  <a:cubicBezTo>
                    <a:pt x="190" y="123"/>
                    <a:pt x="190" y="123"/>
                    <a:pt x="190" y="123"/>
                  </a:cubicBezTo>
                  <a:cubicBezTo>
                    <a:pt x="343" y="58"/>
                    <a:pt x="343" y="58"/>
                    <a:pt x="343" y="58"/>
                  </a:cubicBezTo>
                  <a:cubicBezTo>
                    <a:pt x="355" y="53"/>
                    <a:pt x="362" y="41"/>
                    <a:pt x="360" y="28"/>
                  </a:cubicBezTo>
                  <a:cubicBezTo>
                    <a:pt x="357" y="10"/>
                    <a:pt x="339" y="0"/>
                    <a:pt x="322" y="6"/>
                  </a:cubicBezTo>
                  <a:cubicBezTo>
                    <a:pt x="144" y="75"/>
                    <a:pt x="144" y="75"/>
                    <a:pt x="144" y="75"/>
                  </a:cubicBezTo>
                  <a:cubicBezTo>
                    <a:pt x="0" y="311"/>
                    <a:pt x="0" y="311"/>
                    <a:pt x="0" y="311"/>
                  </a:cubicBezTo>
                  <a:lnTo>
                    <a:pt x="114" y="418"/>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10" name="Freeform 30918"/>
            <p:cNvSpPr/>
            <p:nvPr/>
          </p:nvSpPr>
          <p:spPr bwMode="auto">
            <a:xfrm>
              <a:off x="1780" y="871"/>
              <a:ext cx="147" cy="182"/>
            </a:xfrm>
            <a:custGeom>
              <a:avLst/>
              <a:gdLst>
                <a:gd name="T0" fmla="*/ 57 w 111"/>
                <a:gd name="T1" fmla="*/ 21 h 137"/>
                <a:gd name="T2" fmla="*/ 103 w 111"/>
                <a:gd name="T3" fmla="*/ 5 h 137"/>
                <a:gd name="T4" fmla="*/ 103 w 111"/>
                <a:gd name="T5" fmla="*/ 5 h 137"/>
                <a:gd name="T6" fmla="*/ 130 w 111"/>
                <a:gd name="T7" fmla="*/ 74 h 137"/>
                <a:gd name="T8" fmla="*/ 56 w 111"/>
                <a:gd name="T9" fmla="*/ 182 h 137"/>
                <a:gd name="T10" fmla="*/ 0 w 111"/>
                <a:gd name="T11" fmla="*/ 96 h 137"/>
                <a:gd name="T12" fmla="*/ 57 w 111"/>
                <a:gd name="T13" fmla="*/ 21 h 1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37">
                  <a:moveTo>
                    <a:pt x="43" y="16"/>
                  </a:moveTo>
                  <a:cubicBezTo>
                    <a:pt x="51" y="5"/>
                    <a:pt x="65" y="0"/>
                    <a:pt x="78" y="4"/>
                  </a:cubicBezTo>
                  <a:cubicBezTo>
                    <a:pt x="78" y="4"/>
                    <a:pt x="78" y="4"/>
                    <a:pt x="78" y="4"/>
                  </a:cubicBezTo>
                  <a:cubicBezTo>
                    <a:pt x="101" y="9"/>
                    <a:pt x="111" y="36"/>
                    <a:pt x="98" y="56"/>
                  </a:cubicBezTo>
                  <a:cubicBezTo>
                    <a:pt x="42" y="137"/>
                    <a:pt x="42" y="137"/>
                    <a:pt x="42" y="137"/>
                  </a:cubicBezTo>
                  <a:cubicBezTo>
                    <a:pt x="0" y="72"/>
                    <a:pt x="0" y="72"/>
                    <a:pt x="0" y="72"/>
                  </a:cubicBezTo>
                  <a:lnTo>
                    <a:pt x="43" y="16"/>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11" name="Freeform 30919"/>
            <p:cNvSpPr/>
            <p:nvPr/>
          </p:nvSpPr>
          <p:spPr bwMode="auto">
            <a:xfrm>
              <a:off x="1359" y="1097"/>
              <a:ext cx="192" cy="195"/>
            </a:xfrm>
            <a:custGeom>
              <a:avLst/>
              <a:gdLst>
                <a:gd name="T0" fmla="*/ 192 w 340"/>
                <a:gd name="T1" fmla="*/ 142 h 347"/>
                <a:gd name="T2" fmla="*/ 141 w 340"/>
                <a:gd name="T3" fmla="*/ 195 h 347"/>
                <a:gd name="T4" fmla="*/ 137 w 340"/>
                <a:gd name="T5" fmla="*/ 191 h 347"/>
                <a:gd name="T6" fmla="*/ 0 w 340"/>
                <a:gd name="T7" fmla="*/ 71 h 347"/>
                <a:gd name="T8" fmla="*/ 40 w 340"/>
                <a:gd name="T9" fmla="*/ 0 h 347"/>
                <a:gd name="T10" fmla="*/ 192 w 340"/>
                <a:gd name="T11" fmla="*/ 142 h 3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0" h="347">
                  <a:moveTo>
                    <a:pt x="340" y="253"/>
                  </a:moveTo>
                  <a:lnTo>
                    <a:pt x="250" y="347"/>
                  </a:lnTo>
                  <a:lnTo>
                    <a:pt x="243" y="340"/>
                  </a:lnTo>
                  <a:lnTo>
                    <a:pt x="0" y="127"/>
                  </a:lnTo>
                  <a:lnTo>
                    <a:pt x="71" y="0"/>
                  </a:lnTo>
                  <a:lnTo>
                    <a:pt x="340" y="253"/>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12" name="Freeform 30920"/>
            <p:cNvSpPr/>
            <p:nvPr/>
          </p:nvSpPr>
          <p:spPr bwMode="auto">
            <a:xfrm>
              <a:off x="1427" y="1097"/>
              <a:ext cx="341" cy="195"/>
            </a:xfrm>
            <a:custGeom>
              <a:avLst/>
              <a:gdLst>
                <a:gd name="T0" fmla="*/ 130 w 604"/>
                <a:gd name="T1" fmla="*/ 138 h 347"/>
                <a:gd name="T2" fmla="*/ 341 w 604"/>
                <a:gd name="T3" fmla="*/ 0 h 347"/>
                <a:gd name="T4" fmla="*/ 0 w 604"/>
                <a:gd name="T5" fmla="*/ 130 h 347"/>
                <a:gd name="T6" fmla="*/ 73 w 604"/>
                <a:gd name="T7" fmla="*/ 195 h 347"/>
                <a:gd name="T8" fmla="*/ 130 w 604"/>
                <a:gd name="T9" fmla="*/ 138 h 3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347">
                  <a:moveTo>
                    <a:pt x="231" y="246"/>
                  </a:moveTo>
                  <a:lnTo>
                    <a:pt x="604" y="0"/>
                  </a:lnTo>
                  <a:lnTo>
                    <a:pt x="0" y="231"/>
                  </a:lnTo>
                  <a:lnTo>
                    <a:pt x="129" y="347"/>
                  </a:lnTo>
                  <a:lnTo>
                    <a:pt x="231" y="246"/>
                  </a:lnTo>
                  <a:close/>
                </a:path>
              </a:pathLst>
            </a:custGeom>
            <a:solidFill>
              <a:srgbClr val="F5A48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13" name="Freeform 30923"/>
            <p:cNvSpPr/>
            <p:nvPr/>
          </p:nvSpPr>
          <p:spPr bwMode="auto">
            <a:xfrm>
              <a:off x="1399" y="1227"/>
              <a:ext cx="129" cy="121"/>
            </a:xfrm>
            <a:custGeom>
              <a:avLst/>
              <a:gdLst>
                <a:gd name="T0" fmla="*/ 93 w 229"/>
                <a:gd name="T1" fmla="*/ 121 h 215"/>
                <a:gd name="T2" fmla="*/ 0 w 229"/>
                <a:gd name="T3" fmla="*/ 43 h 215"/>
                <a:gd name="T4" fmla="*/ 36 w 229"/>
                <a:gd name="T5" fmla="*/ 0 h 215"/>
                <a:gd name="T6" fmla="*/ 129 w 229"/>
                <a:gd name="T7" fmla="*/ 79 h 215"/>
                <a:gd name="T8" fmla="*/ 93 w 229"/>
                <a:gd name="T9" fmla="*/ 121 h 2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9" h="215">
                  <a:moveTo>
                    <a:pt x="165" y="215"/>
                  </a:moveTo>
                  <a:lnTo>
                    <a:pt x="0" y="76"/>
                  </a:lnTo>
                  <a:lnTo>
                    <a:pt x="64" y="0"/>
                  </a:lnTo>
                  <a:lnTo>
                    <a:pt x="229" y="140"/>
                  </a:lnTo>
                  <a:lnTo>
                    <a:pt x="165" y="215"/>
                  </a:lnTo>
                  <a:close/>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14" name="Freeform 30924"/>
            <p:cNvSpPr/>
            <p:nvPr/>
          </p:nvSpPr>
          <p:spPr bwMode="auto">
            <a:xfrm>
              <a:off x="1306" y="1149"/>
              <a:ext cx="129" cy="121"/>
            </a:xfrm>
            <a:custGeom>
              <a:avLst/>
              <a:gdLst>
                <a:gd name="T0" fmla="*/ 93 w 229"/>
                <a:gd name="T1" fmla="*/ 121 h 215"/>
                <a:gd name="T2" fmla="*/ 0 w 229"/>
                <a:gd name="T3" fmla="*/ 43 h 215"/>
                <a:gd name="T4" fmla="*/ 35 w 229"/>
                <a:gd name="T5" fmla="*/ 0 h 215"/>
                <a:gd name="T6" fmla="*/ 129 w 229"/>
                <a:gd name="T7" fmla="*/ 78 h 215"/>
                <a:gd name="T8" fmla="*/ 93 w 229"/>
                <a:gd name="T9" fmla="*/ 121 h 2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9" h="215">
                  <a:moveTo>
                    <a:pt x="165" y="215"/>
                  </a:moveTo>
                  <a:lnTo>
                    <a:pt x="0" y="76"/>
                  </a:lnTo>
                  <a:lnTo>
                    <a:pt x="63" y="0"/>
                  </a:lnTo>
                  <a:lnTo>
                    <a:pt x="229" y="139"/>
                  </a:lnTo>
                  <a:lnTo>
                    <a:pt x="165" y="21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15" name="Freeform 30925"/>
            <p:cNvSpPr/>
            <p:nvPr/>
          </p:nvSpPr>
          <p:spPr bwMode="auto">
            <a:xfrm>
              <a:off x="816" y="1171"/>
              <a:ext cx="692" cy="699"/>
            </a:xfrm>
            <a:custGeom>
              <a:avLst/>
              <a:gdLst>
                <a:gd name="T0" fmla="*/ 475 w 1229"/>
                <a:gd name="T1" fmla="*/ 0 h 1240"/>
                <a:gd name="T2" fmla="*/ 0 w 1229"/>
                <a:gd name="T3" fmla="*/ 699 h 1240"/>
                <a:gd name="T4" fmla="*/ 692 w 1229"/>
                <a:gd name="T5" fmla="*/ 185 h 1240"/>
                <a:gd name="T6" fmla="*/ 475 w 1229"/>
                <a:gd name="T7" fmla="*/ 0 h 1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29" h="1240">
                  <a:moveTo>
                    <a:pt x="844" y="0"/>
                  </a:moveTo>
                  <a:lnTo>
                    <a:pt x="0" y="1240"/>
                  </a:lnTo>
                  <a:lnTo>
                    <a:pt x="1229" y="328"/>
                  </a:lnTo>
                  <a:lnTo>
                    <a:pt x="844" y="0"/>
                  </a:lnTo>
                  <a:close/>
                </a:path>
              </a:pathLst>
            </a:custGeom>
            <a:solidFill>
              <a:srgbClr val="00A79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16" name="Freeform 30926"/>
            <p:cNvSpPr/>
            <p:nvPr/>
          </p:nvSpPr>
          <p:spPr bwMode="auto">
            <a:xfrm>
              <a:off x="658" y="1356"/>
              <a:ext cx="877" cy="745"/>
            </a:xfrm>
            <a:custGeom>
              <a:avLst/>
              <a:gdLst>
                <a:gd name="T0" fmla="*/ 158 w 1557"/>
                <a:gd name="T1" fmla="*/ 514 h 1323"/>
                <a:gd name="T2" fmla="*/ 0 w 1557"/>
                <a:gd name="T3" fmla="*/ 745 h 1323"/>
                <a:gd name="T4" fmla="*/ 389 w 1557"/>
                <a:gd name="T5" fmla="*/ 733 h 1323"/>
                <a:gd name="T6" fmla="*/ 877 w 1557"/>
                <a:gd name="T7" fmla="*/ 23 h 1323"/>
                <a:gd name="T8" fmla="*/ 851 w 1557"/>
                <a:gd name="T9" fmla="*/ 0 h 1323"/>
                <a:gd name="T10" fmla="*/ 158 w 1557"/>
                <a:gd name="T11" fmla="*/ 514 h 13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57" h="1323">
                  <a:moveTo>
                    <a:pt x="281" y="912"/>
                  </a:moveTo>
                  <a:lnTo>
                    <a:pt x="0" y="1323"/>
                  </a:lnTo>
                  <a:lnTo>
                    <a:pt x="690" y="1302"/>
                  </a:lnTo>
                  <a:lnTo>
                    <a:pt x="1557" y="41"/>
                  </a:lnTo>
                  <a:lnTo>
                    <a:pt x="1510" y="0"/>
                  </a:lnTo>
                  <a:lnTo>
                    <a:pt x="281" y="912"/>
                  </a:lnTo>
                  <a:close/>
                </a:path>
              </a:pathLst>
            </a:custGeom>
            <a:solidFill>
              <a:srgbClr val="008C8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7187" name="Rectangle 40985"/>
          <p:cNvSpPr>
            <a:spLocks noChangeArrowheads="1"/>
          </p:cNvSpPr>
          <p:nvPr/>
        </p:nvSpPr>
        <p:spPr bwMode="auto">
          <a:xfrm>
            <a:off x="0" y="6118226"/>
            <a:ext cx="12192000" cy="738717"/>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nvGrpSpPr>
          <p:cNvPr id="43041" name="Group 40993"/>
          <p:cNvGrpSpPr/>
          <p:nvPr/>
        </p:nvGrpSpPr>
        <p:grpSpPr bwMode="auto">
          <a:xfrm>
            <a:off x="431801" y="451910"/>
            <a:ext cx="3181351" cy="524933"/>
            <a:chOff x="0" y="236"/>
            <a:chExt cx="1934" cy="319"/>
          </a:xfrm>
        </p:grpSpPr>
        <p:sp>
          <p:nvSpPr>
            <p:cNvPr id="7193" name="Rectangle 40989"/>
            <p:cNvSpPr>
              <a:spLocks noChangeArrowheads="1"/>
            </p:cNvSpPr>
            <p:nvPr/>
          </p:nvSpPr>
          <p:spPr bwMode="auto">
            <a:xfrm>
              <a:off x="0" y="236"/>
              <a:ext cx="1934" cy="3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194" name="Rectangle 40990"/>
            <p:cNvSpPr>
              <a:spLocks noChangeArrowheads="1"/>
            </p:cNvSpPr>
            <p:nvPr/>
          </p:nvSpPr>
          <p:spPr bwMode="auto">
            <a:xfrm>
              <a:off x="1495" y="236"/>
              <a:ext cx="439" cy="319"/>
            </a:xfrm>
            <a:prstGeom prst="rect">
              <a:avLst/>
            </a:prstGeom>
            <a:solidFill>
              <a:srgbClr val="F15A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195" name="Freeform 40991"/>
            <p:cNvSpPr>
              <a:spLocks noEditPoints="1"/>
            </p:cNvSpPr>
            <p:nvPr/>
          </p:nvSpPr>
          <p:spPr bwMode="auto">
            <a:xfrm>
              <a:off x="1618" y="310"/>
              <a:ext cx="148" cy="146"/>
            </a:xfrm>
            <a:custGeom>
              <a:avLst/>
              <a:gdLst>
                <a:gd name="T0" fmla="*/ 21 w 63"/>
                <a:gd name="T1" fmla="*/ 125 h 62"/>
                <a:gd name="T2" fmla="*/ 0 w 63"/>
                <a:gd name="T3" fmla="*/ 73 h 62"/>
                <a:gd name="T4" fmla="*/ 21 w 63"/>
                <a:gd name="T5" fmla="*/ 21 h 62"/>
                <a:gd name="T6" fmla="*/ 75 w 63"/>
                <a:gd name="T7" fmla="*/ 0 h 62"/>
                <a:gd name="T8" fmla="*/ 127 w 63"/>
                <a:gd name="T9" fmla="*/ 21 h 62"/>
                <a:gd name="T10" fmla="*/ 148 w 63"/>
                <a:gd name="T11" fmla="*/ 73 h 62"/>
                <a:gd name="T12" fmla="*/ 127 w 63"/>
                <a:gd name="T13" fmla="*/ 125 h 62"/>
                <a:gd name="T14" fmla="*/ 75 w 63"/>
                <a:gd name="T15" fmla="*/ 146 h 62"/>
                <a:gd name="T16" fmla="*/ 21 w 63"/>
                <a:gd name="T17" fmla="*/ 125 h 62"/>
                <a:gd name="T18" fmla="*/ 42 w 63"/>
                <a:gd name="T19" fmla="*/ 42 h 62"/>
                <a:gd name="T20" fmla="*/ 28 w 63"/>
                <a:gd name="T21" fmla="*/ 73 h 62"/>
                <a:gd name="T22" fmla="*/ 42 w 63"/>
                <a:gd name="T23" fmla="*/ 104 h 62"/>
                <a:gd name="T24" fmla="*/ 75 w 63"/>
                <a:gd name="T25" fmla="*/ 118 h 62"/>
                <a:gd name="T26" fmla="*/ 106 w 63"/>
                <a:gd name="T27" fmla="*/ 104 h 62"/>
                <a:gd name="T28" fmla="*/ 120 w 63"/>
                <a:gd name="T29" fmla="*/ 73 h 62"/>
                <a:gd name="T30" fmla="*/ 106 w 63"/>
                <a:gd name="T31" fmla="*/ 42 h 62"/>
                <a:gd name="T32" fmla="*/ 75 w 63"/>
                <a:gd name="T33" fmla="*/ 31 h 62"/>
                <a:gd name="T34" fmla="*/ 42 w 63"/>
                <a:gd name="T35" fmla="*/ 42 h 6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3" h="62">
                  <a:moveTo>
                    <a:pt x="9" y="53"/>
                  </a:moveTo>
                  <a:cubicBezTo>
                    <a:pt x="3" y="47"/>
                    <a:pt x="0" y="40"/>
                    <a:pt x="0" y="31"/>
                  </a:cubicBezTo>
                  <a:cubicBezTo>
                    <a:pt x="0" y="23"/>
                    <a:pt x="3" y="15"/>
                    <a:pt x="9" y="9"/>
                  </a:cubicBezTo>
                  <a:cubicBezTo>
                    <a:pt x="15" y="4"/>
                    <a:pt x="23" y="0"/>
                    <a:pt x="32" y="0"/>
                  </a:cubicBezTo>
                  <a:cubicBezTo>
                    <a:pt x="40" y="0"/>
                    <a:pt x="48" y="4"/>
                    <a:pt x="54" y="9"/>
                  </a:cubicBezTo>
                  <a:cubicBezTo>
                    <a:pt x="60" y="15"/>
                    <a:pt x="63" y="23"/>
                    <a:pt x="63" y="31"/>
                  </a:cubicBezTo>
                  <a:cubicBezTo>
                    <a:pt x="63" y="40"/>
                    <a:pt x="60" y="47"/>
                    <a:pt x="54" y="53"/>
                  </a:cubicBezTo>
                  <a:cubicBezTo>
                    <a:pt x="48" y="59"/>
                    <a:pt x="40" y="62"/>
                    <a:pt x="32" y="62"/>
                  </a:cubicBezTo>
                  <a:cubicBezTo>
                    <a:pt x="23" y="62"/>
                    <a:pt x="15" y="59"/>
                    <a:pt x="9" y="53"/>
                  </a:cubicBezTo>
                  <a:close/>
                  <a:moveTo>
                    <a:pt x="18" y="18"/>
                  </a:moveTo>
                  <a:cubicBezTo>
                    <a:pt x="14" y="22"/>
                    <a:pt x="12" y="26"/>
                    <a:pt x="12" y="31"/>
                  </a:cubicBezTo>
                  <a:cubicBezTo>
                    <a:pt x="12" y="36"/>
                    <a:pt x="14" y="41"/>
                    <a:pt x="18" y="44"/>
                  </a:cubicBezTo>
                  <a:cubicBezTo>
                    <a:pt x="22" y="48"/>
                    <a:pt x="27" y="50"/>
                    <a:pt x="32" y="50"/>
                  </a:cubicBezTo>
                  <a:cubicBezTo>
                    <a:pt x="37" y="50"/>
                    <a:pt x="42" y="48"/>
                    <a:pt x="45" y="44"/>
                  </a:cubicBezTo>
                  <a:cubicBezTo>
                    <a:pt x="49" y="41"/>
                    <a:pt x="51" y="36"/>
                    <a:pt x="51" y="31"/>
                  </a:cubicBezTo>
                  <a:cubicBezTo>
                    <a:pt x="51" y="26"/>
                    <a:pt x="49" y="22"/>
                    <a:pt x="45" y="18"/>
                  </a:cubicBezTo>
                  <a:cubicBezTo>
                    <a:pt x="42" y="15"/>
                    <a:pt x="37" y="13"/>
                    <a:pt x="32" y="13"/>
                  </a:cubicBezTo>
                  <a:cubicBezTo>
                    <a:pt x="27" y="13"/>
                    <a:pt x="22" y="15"/>
                    <a:pt x="18"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196" name="Freeform 40992"/>
            <p:cNvSpPr/>
            <p:nvPr/>
          </p:nvSpPr>
          <p:spPr bwMode="auto">
            <a:xfrm>
              <a:off x="1722" y="411"/>
              <a:ext cx="92" cy="92"/>
            </a:xfrm>
            <a:custGeom>
              <a:avLst/>
              <a:gdLst>
                <a:gd name="T0" fmla="*/ 85 w 39"/>
                <a:gd name="T1" fmla="*/ 85 h 39"/>
                <a:gd name="T2" fmla="*/ 85 w 39"/>
                <a:gd name="T3" fmla="*/ 83 h 39"/>
                <a:gd name="T4" fmla="*/ 85 w 39"/>
                <a:gd name="T5" fmla="*/ 57 h 39"/>
                <a:gd name="T6" fmla="*/ 26 w 39"/>
                <a:gd name="T7" fmla="*/ 0 h 39"/>
                <a:gd name="T8" fmla="*/ 0 w 39"/>
                <a:gd name="T9" fmla="*/ 26 h 39"/>
                <a:gd name="T10" fmla="*/ 59 w 39"/>
                <a:gd name="T11" fmla="*/ 85 h 39"/>
                <a:gd name="T12" fmla="*/ 85 w 39"/>
                <a:gd name="T13" fmla="*/ 85 h 3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 h="39">
                  <a:moveTo>
                    <a:pt x="36" y="36"/>
                  </a:moveTo>
                  <a:cubicBezTo>
                    <a:pt x="36" y="35"/>
                    <a:pt x="36" y="35"/>
                    <a:pt x="36" y="35"/>
                  </a:cubicBezTo>
                  <a:cubicBezTo>
                    <a:pt x="39" y="32"/>
                    <a:pt x="39" y="27"/>
                    <a:pt x="36" y="24"/>
                  </a:cubicBezTo>
                  <a:cubicBezTo>
                    <a:pt x="11" y="0"/>
                    <a:pt x="11" y="0"/>
                    <a:pt x="11" y="0"/>
                  </a:cubicBezTo>
                  <a:cubicBezTo>
                    <a:pt x="0" y="11"/>
                    <a:pt x="0" y="11"/>
                    <a:pt x="0" y="11"/>
                  </a:cubicBezTo>
                  <a:cubicBezTo>
                    <a:pt x="25" y="36"/>
                    <a:pt x="25" y="36"/>
                    <a:pt x="25" y="36"/>
                  </a:cubicBezTo>
                  <a:cubicBezTo>
                    <a:pt x="28" y="39"/>
                    <a:pt x="33" y="39"/>
                    <a:pt x="36" y="3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43042" name="Text Box 40994"/>
          <p:cNvSpPr txBox="1">
            <a:spLocks noChangeArrowheads="1"/>
          </p:cNvSpPr>
          <p:nvPr/>
        </p:nvSpPr>
        <p:spPr bwMode="auto">
          <a:xfrm>
            <a:off x="1425437" y="2531936"/>
            <a:ext cx="3262432"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l" eaLnBrk="1" hangingPunct="1">
              <a:buClrTx/>
              <a:buFontTx/>
              <a:buNone/>
            </a:pPr>
            <a:r>
              <a:rPr lang="zh-CN" altLang="en-US" sz="6000" b="1" dirty="0">
                <a:solidFill>
                  <a:schemeClr val="bg1"/>
                </a:solidFill>
                <a:ea typeface="微软雅黑" pitchFamily="34" charset="-122"/>
              </a:rPr>
              <a:t>界面原型</a:t>
            </a:r>
          </a:p>
        </p:txBody>
      </p:sp>
      <p:sp>
        <p:nvSpPr>
          <p:cNvPr id="43043" name="Text Box 40995"/>
          <p:cNvSpPr txBox="1">
            <a:spLocks noChangeArrowheads="1"/>
          </p:cNvSpPr>
          <p:nvPr/>
        </p:nvSpPr>
        <p:spPr bwMode="auto">
          <a:xfrm>
            <a:off x="501652" y="515409"/>
            <a:ext cx="23207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1800" dirty="0">
                <a:solidFill>
                  <a:srgbClr val="2A323B"/>
                </a:solidFill>
                <a:latin typeface="微软雅黑" pitchFamily="34" charset="-122"/>
                <a:ea typeface="微软雅黑" pitchFamily="34" charset="-122"/>
              </a:rPr>
              <a:t>Interface Prototype</a:t>
            </a:r>
          </a:p>
        </p:txBody>
      </p:sp>
      <p:sp>
        <p:nvSpPr>
          <p:cNvPr id="43188" name="Text Box 41140"/>
          <p:cNvSpPr txBox="1">
            <a:spLocks noChangeArrowheads="1"/>
          </p:cNvSpPr>
          <p:nvPr/>
        </p:nvSpPr>
        <p:spPr bwMode="auto">
          <a:xfrm>
            <a:off x="194331" y="3416682"/>
            <a:ext cx="572464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en-US" altLang="zh-CN" sz="2400" b="1" dirty="0">
                <a:solidFill>
                  <a:srgbClr val="2A323B"/>
                </a:solidFill>
                <a:ea typeface="微软雅黑" pitchFamily="34" charset="-122"/>
              </a:rPr>
              <a:t>PRD-G06</a:t>
            </a:r>
            <a:r>
              <a:rPr lang="zh-CN" altLang="en-US" sz="2400" b="1" dirty="0">
                <a:solidFill>
                  <a:srgbClr val="2A323B"/>
                </a:solidFill>
                <a:ea typeface="微软雅黑" pitchFamily="34" charset="-122"/>
              </a:rPr>
              <a:t>小组</a:t>
            </a:r>
          </a:p>
          <a:p>
            <a:pPr algn="ctr" eaLnBrk="1" hangingPunct="1">
              <a:buClrTx/>
              <a:buFontTx/>
              <a:buNone/>
            </a:pPr>
            <a:r>
              <a:rPr lang="zh-CN" altLang="en-US" sz="2400" b="1" dirty="0">
                <a:solidFill>
                  <a:srgbClr val="2A323B"/>
                </a:solidFill>
                <a:ea typeface="微软雅黑" pitchFamily="34" charset="-122"/>
              </a:rPr>
              <a:t>组长：赵豪杰</a:t>
            </a:r>
          </a:p>
          <a:p>
            <a:pPr algn="ctr" eaLnBrk="1" hangingPunct="1">
              <a:buClrTx/>
              <a:buFontTx/>
              <a:buNone/>
            </a:pPr>
            <a:r>
              <a:rPr lang="zh-CN" altLang="en-US" sz="2400" b="1" dirty="0">
                <a:solidFill>
                  <a:srgbClr val="2A323B"/>
                </a:solidFill>
                <a:ea typeface="微软雅黑" pitchFamily="34" charset="-122"/>
              </a:rPr>
              <a:t>组员：罗培铖，苏碧青，郑丞钧，张嘉诚</a:t>
            </a:r>
          </a:p>
        </p:txBody>
      </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43202"/>
                                        </p:tgtEl>
                                        <p:attrNameLst>
                                          <p:attrName>style.visibility</p:attrName>
                                        </p:attrNameLst>
                                      </p:cBhvr>
                                      <p:to>
                                        <p:strVal val="visible"/>
                                      </p:to>
                                    </p:set>
                                    <p:anim calcmode="lin" valueType="num">
                                      <p:cBhvr additive="base">
                                        <p:cTn id="7" dur="500" fill="hold"/>
                                        <p:tgtEl>
                                          <p:spTgt spid="43202"/>
                                        </p:tgtEl>
                                        <p:attrNameLst>
                                          <p:attrName>ppt_x</p:attrName>
                                        </p:attrNameLst>
                                      </p:cBhvr>
                                      <p:tavLst>
                                        <p:tav tm="0">
                                          <p:val>
                                            <p:strVal val="1+#ppt_w/2"/>
                                          </p:val>
                                        </p:tav>
                                        <p:tav tm="100000">
                                          <p:val>
                                            <p:strVal val="#ppt_x"/>
                                          </p:val>
                                        </p:tav>
                                      </p:tavLst>
                                    </p:anim>
                                    <p:anim calcmode="lin" valueType="num">
                                      <p:cBhvr additive="base">
                                        <p:cTn id="8" dur="500" fill="hold"/>
                                        <p:tgtEl>
                                          <p:spTgt spid="43202"/>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100"/>
                                  </p:stCondLst>
                                  <p:childTnLst>
                                    <p:set>
                                      <p:cBhvr>
                                        <p:cTn id="10" dur="1" fill="hold">
                                          <p:stCondLst>
                                            <p:cond delay="0"/>
                                          </p:stCondLst>
                                        </p:cTn>
                                        <p:tgtEl>
                                          <p:spTgt spid="43201"/>
                                        </p:tgtEl>
                                        <p:attrNameLst>
                                          <p:attrName>style.visibility</p:attrName>
                                        </p:attrNameLst>
                                      </p:cBhvr>
                                      <p:to>
                                        <p:strVal val="visible"/>
                                      </p:to>
                                    </p:set>
                                    <p:anim calcmode="lin" valueType="num">
                                      <p:cBhvr additive="base">
                                        <p:cTn id="11" dur="500" fill="hold"/>
                                        <p:tgtEl>
                                          <p:spTgt spid="43201"/>
                                        </p:tgtEl>
                                        <p:attrNameLst>
                                          <p:attrName>ppt_x</p:attrName>
                                        </p:attrNameLst>
                                      </p:cBhvr>
                                      <p:tavLst>
                                        <p:tav tm="0">
                                          <p:val>
                                            <p:strVal val="1+#ppt_w/2"/>
                                          </p:val>
                                        </p:tav>
                                        <p:tav tm="100000">
                                          <p:val>
                                            <p:strVal val="#ppt_x"/>
                                          </p:val>
                                        </p:tav>
                                      </p:tavLst>
                                    </p:anim>
                                    <p:anim calcmode="lin" valueType="num">
                                      <p:cBhvr additive="base">
                                        <p:cTn id="12" dur="500" fill="hold"/>
                                        <p:tgtEl>
                                          <p:spTgt spid="43201"/>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200"/>
                                  </p:stCondLst>
                                  <p:childTnLst>
                                    <p:set>
                                      <p:cBhvr>
                                        <p:cTn id="14" dur="1" fill="hold">
                                          <p:stCondLst>
                                            <p:cond delay="0"/>
                                          </p:stCondLst>
                                        </p:cTn>
                                        <p:tgtEl>
                                          <p:spTgt spid="43200"/>
                                        </p:tgtEl>
                                        <p:attrNameLst>
                                          <p:attrName>style.visibility</p:attrName>
                                        </p:attrNameLst>
                                      </p:cBhvr>
                                      <p:to>
                                        <p:strVal val="visible"/>
                                      </p:to>
                                    </p:set>
                                    <p:anim calcmode="lin" valueType="num">
                                      <p:cBhvr additive="base">
                                        <p:cTn id="15" dur="500" fill="hold"/>
                                        <p:tgtEl>
                                          <p:spTgt spid="43200"/>
                                        </p:tgtEl>
                                        <p:attrNameLst>
                                          <p:attrName>ppt_x</p:attrName>
                                        </p:attrNameLst>
                                      </p:cBhvr>
                                      <p:tavLst>
                                        <p:tav tm="0">
                                          <p:val>
                                            <p:strVal val="1+#ppt_w/2"/>
                                          </p:val>
                                        </p:tav>
                                        <p:tav tm="100000">
                                          <p:val>
                                            <p:strVal val="#ppt_x"/>
                                          </p:val>
                                        </p:tav>
                                      </p:tavLst>
                                    </p:anim>
                                    <p:anim calcmode="lin" valueType="num">
                                      <p:cBhvr additive="base">
                                        <p:cTn id="16" dur="500" fill="hold"/>
                                        <p:tgtEl>
                                          <p:spTgt spid="43200"/>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300"/>
                                  </p:stCondLst>
                                  <p:childTnLst>
                                    <p:set>
                                      <p:cBhvr>
                                        <p:cTn id="18" dur="1" fill="hold">
                                          <p:stCondLst>
                                            <p:cond delay="0"/>
                                          </p:stCondLst>
                                        </p:cTn>
                                        <p:tgtEl>
                                          <p:spTgt spid="43199"/>
                                        </p:tgtEl>
                                        <p:attrNameLst>
                                          <p:attrName>style.visibility</p:attrName>
                                        </p:attrNameLst>
                                      </p:cBhvr>
                                      <p:to>
                                        <p:strVal val="visible"/>
                                      </p:to>
                                    </p:set>
                                    <p:anim calcmode="lin" valueType="num">
                                      <p:cBhvr additive="base">
                                        <p:cTn id="19" dur="500" fill="hold"/>
                                        <p:tgtEl>
                                          <p:spTgt spid="43199"/>
                                        </p:tgtEl>
                                        <p:attrNameLst>
                                          <p:attrName>ppt_x</p:attrName>
                                        </p:attrNameLst>
                                      </p:cBhvr>
                                      <p:tavLst>
                                        <p:tav tm="0">
                                          <p:val>
                                            <p:strVal val="1+#ppt_w/2"/>
                                          </p:val>
                                        </p:tav>
                                        <p:tav tm="100000">
                                          <p:val>
                                            <p:strVal val="#ppt_x"/>
                                          </p:val>
                                        </p:tav>
                                      </p:tavLst>
                                    </p:anim>
                                    <p:anim calcmode="lin" valueType="num">
                                      <p:cBhvr additive="base">
                                        <p:cTn id="20" dur="500" fill="hold"/>
                                        <p:tgtEl>
                                          <p:spTgt spid="43199"/>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400"/>
                                  </p:stCondLst>
                                  <p:childTnLst>
                                    <p:set>
                                      <p:cBhvr>
                                        <p:cTn id="22" dur="1" fill="hold">
                                          <p:stCondLst>
                                            <p:cond delay="0"/>
                                          </p:stCondLst>
                                        </p:cTn>
                                        <p:tgtEl>
                                          <p:spTgt spid="43196"/>
                                        </p:tgtEl>
                                        <p:attrNameLst>
                                          <p:attrName>style.visibility</p:attrName>
                                        </p:attrNameLst>
                                      </p:cBhvr>
                                      <p:to>
                                        <p:strVal val="visible"/>
                                      </p:to>
                                    </p:set>
                                    <p:anim calcmode="lin" valueType="num">
                                      <p:cBhvr additive="base">
                                        <p:cTn id="23" dur="500" fill="hold"/>
                                        <p:tgtEl>
                                          <p:spTgt spid="43196"/>
                                        </p:tgtEl>
                                        <p:attrNameLst>
                                          <p:attrName>ppt_x</p:attrName>
                                        </p:attrNameLst>
                                      </p:cBhvr>
                                      <p:tavLst>
                                        <p:tav tm="0">
                                          <p:val>
                                            <p:strVal val="1+#ppt_w/2"/>
                                          </p:val>
                                        </p:tav>
                                        <p:tav tm="100000">
                                          <p:val>
                                            <p:strVal val="#ppt_x"/>
                                          </p:val>
                                        </p:tav>
                                      </p:tavLst>
                                    </p:anim>
                                    <p:anim calcmode="lin" valueType="num">
                                      <p:cBhvr additive="base">
                                        <p:cTn id="24" dur="500" fill="hold"/>
                                        <p:tgtEl>
                                          <p:spTgt spid="43196"/>
                                        </p:tgtEl>
                                        <p:attrNameLst>
                                          <p:attrName>ppt_y</p:attrName>
                                        </p:attrNameLst>
                                      </p:cBhvr>
                                      <p:tavLst>
                                        <p:tav tm="0">
                                          <p:val>
                                            <p:strVal val="#ppt_y"/>
                                          </p:val>
                                        </p:tav>
                                        <p:tav tm="100000">
                                          <p:val>
                                            <p:strVal val="#ppt_y"/>
                                          </p:val>
                                        </p:tav>
                                      </p:tavLst>
                                    </p:anim>
                                  </p:childTnLst>
                                </p:cTn>
                              </p:par>
                              <p:par>
                                <p:cTn id="25" presetID="2" presetClass="entr" presetSubtype="2" decel="50000" fill="hold" nodeType="withEffect">
                                  <p:stCondLst>
                                    <p:cond delay="500"/>
                                  </p:stCondLst>
                                  <p:childTnLst>
                                    <p:set>
                                      <p:cBhvr>
                                        <p:cTn id="26" dur="1" fill="hold">
                                          <p:stCondLst>
                                            <p:cond delay="0"/>
                                          </p:stCondLst>
                                        </p:cTn>
                                        <p:tgtEl>
                                          <p:spTgt spid="43197"/>
                                        </p:tgtEl>
                                        <p:attrNameLst>
                                          <p:attrName>style.visibility</p:attrName>
                                        </p:attrNameLst>
                                      </p:cBhvr>
                                      <p:to>
                                        <p:strVal val="visible"/>
                                      </p:to>
                                    </p:set>
                                    <p:anim calcmode="lin" valueType="num">
                                      <p:cBhvr additive="base">
                                        <p:cTn id="27" dur="500" fill="hold"/>
                                        <p:tgtEl>
                                          <p:spTgt spid="43197"/>
                                        </p:tgtEl>
                                        <p:attrNameLst>
                                          <p:attrName>ppt_x</p:attrName>
                                        </p:attrNameLst>
                                      </p:cBhvr>
                                      <p:tavLst>
                                        <p:tav tm="0">
                                          <p:val>
                                            <p:strVal val="1+#ppt_w/2"/>
                                          </p:val>
                                        </p:tav>
                                        <p:tav tm="100000">
                                          <p:val>
                                            <p:strVal val="#ppt_x"/>
                                          </p:val>
                                        </p:tav>
                                      </p:tavLst>
                                    </p:anim>
                                    <p:anim calcmode="lin" valueType="num">
                                      <p:cBhvr additive="base">
                                        <p:cTn id="28" dur="500" fill="hold"/>
                                        <p:tgtEl>
                                          <p:spTgt spid="43197"/>
                                        </p:tgtEl>
                                        <p:attrNameLst>
                                          <p:attrName>ppt_y</p:attrName>
                                        </p:attrNameLst>
                                      </p:cBhvr>
                                      <p:tavLst>
                                        <p:tav tm="0">
                                          <p:val>
                                            <p:strVal val="#ppt_y"/>
                                          </p:val>
                                        </p:tav>
                                        <p:tav tm="100000">
                                          <p:val>
                                            <p:strVal val="#ppt_y"/>
                                          </p:val>
                                        </p:tav>
                                      </p:tavLst>
                                    </p:anim>
                                  </p:childTnLst>
                                </p:cTn>
                              </p:par>
                              <p:par>
                                <p:cTn id="29" presetID="2" presetClass="entr" presetSubtype="2" decel="50000" fill="hold" nodeType="withEffect">
                                  <p:stCondLst>
                                    <p:cond delay="600"/>
                                  </p:stCondLst>
                                  <p:childTnLst>
                                    <p:set>
                                      <p:cBhvr>
                                        <p:cTn id="30" dur="1" fill="hold">
                                          <p:stCondLst>
                                            <p:cond delay="0"/>
                                          </p:stCondLst>
                                        </p:cTn>
                                        <p:tgtEl>
                                          <p:spTgt spid="43198"/>
                                        </p:tgtEl>
                                        <p:attrNameLst>
                                          <p:attrName>style.visibility</p:attrName>
                                        </p:attrNameLst>
                                      </p:cBhvr>
                                      <p:to>
                                        <p:strVal val="visible"/>
                                      </p:to>
                                    </p:set>
                                    <p:anim calcmode="lin" valueType="num">
                                      <p:cBhvr additive="base">
                                        <p:cTn id="31" dur="500" fill="hold"/>
                                        <p:tgtEl>
                                          <p:spTgt spid="43198"/>
                                        </p:tgtEl>
                                        <p:attrNameLst>
                                          <p:attrName>ppt_x</p:attrName>
                                        </p:attrNameLst>
                                      </p:cBhvr>
                                      <p:tavLst>
                                        <p:tav tm="0">
                                          <p:val>
                                            <p:strVal val="1+#ppt_w/2"/>
                                          </p:val>
                                        </p:tav>
                                        <p:tav tm="100000">
                                          <p:val>
                                            <p:strVal val="#ppt_x"/>
                                          </p:val>
                                        </p:tav>
                                      </p:tavLst>
                                    </p:anim>
                                    <p:anim calcmode="lin" valueType="num">
                                      <p:cBhvr additive="base">
                                        <p:cTn id="32" dur="500" fill="hold"/>
                                        <p:tgtEl>
                                          <p:spTgt spid="43198"/>
                                        </p:tgtEl>
                                        <p:attrNameLst>
                                          <p:attrName>ppt_y</p:attrName>
                                        </p:attrNameLst>
                                      </p:cBhvr>
                                      <p:tavLst>
                                        <p:tav tm="0">
                                          <p:val>
                                            <p:strVal val="#ppt_y"/>
                                          </p:val>
                                        </p:tav>
                                        <p:tav tm="100000">
                                          <p:val>
                                            <p:strVal val="#ppt_y"/>
                                          </p:val>
                                        </p:tav>
                                      </p:tavLst>
                                    </p:anim>
                                  </p:childTnLst>
                                </p:cTn>
                              </p:par>
                              <p:par>
                                <p:cTn id="33" presetID="23" presetClass="entr" presetSubtype="16" fill="hold" nodeType="withEffect">
                                  <p:stCondLst>
                                    <p:cond delay="600"/>
                                  </p:stCondLst>
                                  <p:childTnLst>
                                    <p:set>
                                      <p:cBhvr>
                                        <p:cTn id="34" dur="1" fill="hold">
                                          <p:stCondLst>
                                            <p:cond delay="0"/>
                                          </p:stCondLst>
                                        </p:cTn>
                                        <p:tgtEl>
                                          <p:spTgt spid="43204"/>
                                        </p:tgtEl>
                                        <p:attrNameLst>
                                          <p:attrName>style.visibility</p:attrName>
                                        </p:attrNameLst>
                                      </p:cBhvr>
                                      <p:to>
                                        <p:strVal val="visible"/>
                                      </p:to>
                                    </p:set>
                                    <p:anim calcmode="lin" valueType="num">
                                      <p:cBhvr>
                                        <p:cTn id="35" dur="500" fill="hold"/>
                                        <p:tgtEl>
                                          <p:spTgt spid="43204"/>
                                        </p:tgtEl>
                                        <p:attrNameLst>
                                          <p:attrName>ppt_w</p:attrName>
                                        </p:attrNameLst>
                                      </p:cBhvr>
                                      <p:tavLst>
                                        <p:tav tm="0">
                                          <p:val>
                                            <p:fltVal val="0"/>
                                          </p:val>
                                        </p:tav>
                                        <p:tav tm="100000">
                                          <p:val>
                                            <p:strVal val="#ppt_w"/>
                                          </p:val>
                                        </p:tav>
                                      </p:tavLst>
                                    </p:anim>
                                    <p:anim calcmode="lin" valueType="num">
                                      <p:cBhvr>
                                        <p:cTn id="36" dur="500" fill="hold"/>
                                        <p:tgtEl>
                                          <p:spTgt spid="43204"/>
                                        </p:tgtEl>
                                        <p:attrNameLst>
                                          <p:attrName>ppt_h</p:attrName>
                                        </p:attrNameLst>
                                      </p:cBhvr>
                                      <p:tavLst>
                                        <p:tav tm="0">
                                          <p:val>
                                            <p:fltVal val="0"/>
                                          </p:val>
                                        </p:tav>
                                        <p:tav tm="100000">
                                          <p:val>
                                            <p:strVal val="#ppt_h"/>
                                          </p:val>
                                        </p:tav>
                                      </p:tavLst>
                                    </p:anim>
                                  </p:childTnLst>
                                </p:cTn>
                              </p:par>
                              <p:par>
                                <p:cTn id="37" presetID="8" presetClass="emph" presetSubtype="0" fill="hold" nodeType="withEffect">
                                  <p:stCondLst>
                                    <p:cond delay="600"/>
                                  </p:stCondLst>
                                  <p:childTnLst>
                                    <p:animRot by="21600000">
                                      <p:cBhvr>
                                        <p:cTn id="38" dur="500" fill="hold"/>
                                        <p:tgtEl>
                                          <p:spTgt spid="43204"/>
                                        </p:tgtEl>
                                        <p:attrNameLst>
                                          <p:attrName>r</p:attrName>
                                        </p:attrNameLst>
                                      </p:cBhvr>
                                    </p:animRot>
                                  </p:childTnLst>
                                </p:cTn>
                              </p:par>
                              <p:par>
                                <p:cTn id="39" presetID="8" presetClass="emph" presetSubtype="0" decel="50000" autoRev="1" fill="hold" nodeType="withEffect">
                                  <p:stCondLst>
                                    <p:cond delay="1100"/>
                                  </p:stCondLst>
                                  <p:childTnLst>
                                    <p:animRot by="1500000">
                                      <p:cBhvr>
                                        <p:cTn id="40" dur="150" fill="hold"/>
                                        <p:tgtEl>
                                          <p:spTgt spid="43204"/>
                                        </p:tgtEl>
                                        <p:attrNameLst>
                                          <p:attrName>r</p:attrName>
                                        </p:attrNameLst>
                                      </p:cBhvr>
                                    </p:animRot>
                                  </p:childTnLst>
                                </p:cTn>
                              </p:par>
                              <p:par>
                                <p:cTn id="41" presetID="23" presetClass="entr" presetSubtype="16" fill="hold" nodeType="withEffect">
                                  <p:stCondLst>
                                    <p:cond delay="1100"/>
                                  </p:stCondLst>
                                  <p:childTnLst>
                                    <p:set>
                                      <p:cBhvr>
                                        <p:cTn id="42" dur="1" fill="hold">
                                          <p:stCondLst>
                                            <p:cond delay="0"/>
                                          </p:stCondLst>
                                        </p:cTn>
                                        <p:tgtEl>
                                          <p:spTgt spid="43195"/>
                                        </p:tgtEl>
                                        <p:attrNameLst>
                                          <p:attrName>style.visibility</p:attrName>
                                        </p:attrNameLst>
                                      </p:cBhvr>
                                      <p:to>
                                        <p:strVal val="visible"/>
                                      </p:to>
                                    </p:set>
                                    <p:anim calcmode="lin" valueType="num">
                                      <p:cBhvr>
                                        <p:cTn id="43" dur="300" fill="hold"/>
                                        <p:tgtEl>
                                          <p:spTgt spid="43195"/>
                                        </p:tgtEl>
                                        <p:attrNameLst>
                                          <p:attrName>ppt_w</p:attrName>
                                        </p:attrNameLst>
                                      </p:cBhvr>
                                      <p:tavLst>
                                        <p:tav tm="0">
                                          <p:val>
                                            <p:fltVal val="0"/>
                                          </p:val>
                                        </p:tav>
                                        <p:tav tm="100000">
                                          <p:val>
                                            <p:strVal val="#ppt_w"/>
                                          </p:val>
                                        </p:tav>
                                      </p:tavLst>
                                    </p:anim>
                                    <p:anim calcmode="lin" valueType="num">
                                      <p:cBhvr>
                                        <p:cTn id="44" dur="300" fill="hold"/>
                                        <p:tgtEl>
                                          <p:spTgt spid="43195"/>
                                        </p:tgtEl>
                                        <p:attrNameLst>
                                          <p:attrName>ppt_h</p:attrName>
                                        </p:attrNameLst>
                                      </p:cBhvr>
                                      <p:tavLst>
                                        <p:tav tm="0">
                                          <p:val>
                                            <p:fltVal val="0"/>
                                          </p:val>
                                        </p:tav>
                                        <p:tav tm="100000">
                                          <p:val>
                                            <p:strVal val="#ppt_h"/>
                                          </p:val>
                                        </p:tav>
                                      </p:tavLst>
                                    </p:anim>
                                  </p:childTnLst>
                                </p:cTn>
                              </p:par>
                              <p:par>
                                <p:cTn id="45" presetID="6" presetClass="emph" presetSubtype="0" autoRev="1" fill="hold" nodeType="withEffect">
                                  <p:stCondLst>
                                    <p:cond delay="1400"/>
                                  </p:stCondLst>
                                  <p:childTnLst>
                                    <p:animScale>
                                      <p:cBhvr>
                                        <p:cTn id="46" dur="150" fill="hold"/>
                                        <p:tgtEl>
                                          <p:spTgt spid="43195"/>
                                        </p:tgtEl>
                                      </p:cBhvr>
                                      <p:by x="110000" y="110000"/>
                                    </p:animScale>
                                  </p:childTnLst>
                                </p:cTn>
                              </p:par>
                              <p:par>
                                <p:cTn id="47" presetID="23" presetClass="entr" presetSubtype="16" fill="hold" nodeType="withEffect">
                                  <p:stCondLst>
                                    <p:cond delay="1200"/>
                                  </p:stCondLst>
                                  <p:childTnLst>
                                    <p:set>
                                      <p:cBhvr>
                                        <p:cTn id="48" dur="1" fill="hold">
                                          <p:stCondLst>
                                            <p:cond delay="0"/>
                                          </p:stCondLst>
                                        </p:cTn>
                                        <p:tgtEl>
                                          <p:spTgt spid="43205"/>
                                        </p:tgtEl>
                                        <p:attrNameLst>
                                          <p:attrName>style.visibility</p:attrName>
                                        </p:attrNameLst>
                                      </p:cBhvr>
                                      <p:to>
                                        <p:strVal val="visible"/>
                                      </p:to>
                                    </p:set>
                                    <p:anim calcmode="lin" valueType="num">
                                      <p:cBhvr>
                                        <p:cTn id="49" dur="300" fill="hold"/>
                                        <p:tgtEl>
                                          <p:spTgt spid="43205"/>
                                        </p:tgtEl>
                                        <p:attrNameLst>
                                          <p:attrName>ppt_w</p:attrName>
                                        </p:attrNameLst>
                                      </p:cBhvr>
                                      <p:tavLst>
                                        <p:tav tm="0">
                                          <p:val>
                                            <p:fltVal val="0"/>
                                          </p:val>
                                        </p:tav>
                                        <p:tav tm="100000">
                                          <p:val>
                                            <p:strVal val="#ppt_w"/>
                                          </p:val>
                                        </p:tav>
                                      </p:tavLst>
                                    </p:anim>
                                    <p:anim calcmode="lin" valueType="num">
                                      <p:cBhvr>
                                        <p:cTn id="50" dur="300" fill="hold"/>
                                        <p:tgtEl>
                                          <p:spTgt spid="43205"/>
                                        </p:tgtEl>
                                        <p:attrNameLst>
                                          <p:attrName>ppt_h</p:attrName>
                                        </p:attrNameLst>
                                      </p:cBhvr>
                                      <p:tavLst>
                                        <p:tav tm="0">
                                          <p:val>
                                            <p:fltVal val="0"/>
                                          </p:val>
                                        </p:tav>
                                        <p:tav tm="100000">
                                          <p:val>
                                            <p:strVal val="#ppt_h"/>
                                          </p:val>
                                        </p:tav>
                                      </p:tavLst>
                                    </p:anim>
                                  </p:childTnLst>
                                </p:cTn>
                              </p:par>
                              <p:par>
                                <p:cTn id="51" presetID="6" presetClass="emph" presetSubtype="0" autoRev="1" fill="hold" nodeType="withEffect">
                                  <p:stCondLst>
                                    <p:cond delay="1500"/>
                                  </p:stCondLst>
                                  <p:childTnLst>
                                    <p:animScale>
                                      <p:cBhvr>
                                        <p:cTn id="52" dur="150" fill="hold"/>
                                        <p:tgtEl>
                                          <p:spTgt spid="43205"/>
                                        </p:tgtEl>
                                      </p:cBhvr>
                                      <p:by x="110000" y="110000"/>
                                    </p:animScale>
                                  </p:childTnLst>
                                </p:cTn>
                              </p:par>
                              <p:par>
                                <p:cTn id="53" presetID="23" presetClass="entr" presetSubtype="16" fill="hold" nodeType="withEffect">
                                  <p:stCondLst>
                                    <p:cond delay="1300"/>
                                  </p:stCondLst>
                                  <p:childTnLst>
                                    <p:set>
                                      <p:cBhvr>
                                        <p:cTn id="54" dur="1" fill="hold">
                                          <p:stCondLst>
                                            <p:cond delay="0"/>
                                          </p:stCondLst>
                                        </p:cTn>
                                        <p:tgtEl>
                                          <p:spTgt spid="43192"/>
                                        </p:tgtEl>
                                        <p:attrNameLst>
                                          <p:attrName>style.visibility</p:attrName>
                                        </p:attrNameLst>
                                      </p:cBhvr>
                                      <p:to>
                                        <p:strVal val="visible"/>
                                      </p:to>
                                    </p:set>
                                    <p:anim calcmode="lin" valueType="num">
                                      <p:cBhvr>
                                        <p:cTn id="55" dur="300" fill="hold"/>
                                        <p:tgtEl>
                                          <p:spTgt spid="43192"/>
                                        </p:tgtEl>
                                        <p:attrNameLst>
                                          <p:attrName>ppt_w</p:attrName>
                                        </p:attrNameLst>
                                      </p:cBhvr>
                                      <p:tavLst>
                                        <p:tav tm="0">
                                          <p:val>
                                            <p:fltVal val="0"/>
                                          </p:val>
                                        </p:tav>
                                        <p:tav tm="100000">
                                          <p:val>
                                            <p:strVal val="#ppt_w"/>
                                          </p:val>
                                        </p:tav>
                                      </p:tavLst>
                                    </p:anim>
                                    <p:anim calcmode="lin" valueType="num">
                                      <p:cBhvr>
                                        <p:cTn id="56" dur="300" fill="hold"/>
                                        <p:tgtEl>
                                          <p:spTgt spid="43192"/>
                                        </p:tgtEl>
                                        <p:attrNameLst>
                                          <p:attrName>ppt_h</p:attrName>
                                        </p:attrNameLst>
                                      </p:cBhvr>
                                      <p:tavLst>
                                        <p:tav tm="0">
                                          <p:val>
                                            <p:fltVal val="0"/>
                                          </p:val>
                                        </p:tav>
                                        <p:tav tm="100000">
                                          <p:val>
                                            <p:strVal val="#ppt_h"/>
                                          </p:val>
                                        </p:tav>
                                      </p:tavLst>
                                    </p:anim>
                                  </p:childTnLst>
                                </p:cTn>
                              </p:par>
                              <p:par>
                                <p:cTn id="57" presetID="6" presetClass="emph" presetSubtype="0" autoRev="1" fill="hold" nodeType="withEffect">
                                  <p:stCondLst>
                                    <p:cond delay="1600"/>
                                  </p:stCondLst>
                                  <p:childTnLst>
                                    <p:animScale>
                                      <p:cBhvr>
                                        <p:cTn id="58" dur="150" fill="hold"/>
                                        <p:tgtEl>
                                          <p:spTgt spid="43192"/>
                                        </p:tgtEl>
                                      </p:cBhvr>
                                      <p:by x="110000" y="110000"/>
                                    </p:animScale>
                                  </p:childTnLst>
                                </p:cTn>
                              </p:par>
                              <p:par>
                                <p:cTn id="59" presetID="23" presetClass="entr" presetSubtype="16" fill="hold" grpId="0" nodeType="withEffect">
                                  <p:stCondLst>
                                    <p:cond delay="1400"/>
                                  </p:stCondLst>
                                  <p:childTnLst>
                                    <p:set>
                                      <p:cBhvr>
                                        <p:cTn id="60" dur="1" fill="hold">
                                          <p:stCondLst>
                                            <p:cond delay="0"/>
                                          </p:stCondLst>
                                        </p:cTn>
                                        <p:tgtEl>
                                          <p:spTgt spid="43157"/>
                                        </p:tgtEl>
                                        <p:attrNameLst>
                                          <p:attrName>style.visibility</p:attrName>
                                        </p:attrNameLst>
                                      </p:cBhvr>
                                      <p:to>
                                        <p:strVal val="visible"/>
                                      </p:to>
                                    </p:set>
                                    <p:anim calcmode="lin" valueType="num">
                                      <p:cBhvr>
                                        <p:cTn id="61" dur="300" fill="hold"/>
                                        <p:tgtEl>
                                          <p:spTgt spid="43157"/>
                                        </p:tgtEl>
                                        <p:attrNameLst>
                                          <p:attrName>ppt_w</p:attrName>
                                        </p:attrNameLst>
                                      </p:cBhvr>
                                      <p:tavLst>
                                        <p:tav tm="0">
                                          <p:val>
                                            <p:fltVal val="0"/>
                                          </p:val>
                                        </p:tav>
                                        <p:tav tm="100000">
                                          <p:val>
                                            <p:strVal val="#ppt_w"/>
                                          </p:val>
                                        </p:tav>
                                      </p:tavLst>
                                    </p:anim>
                                    <p:anim calcmode="lin" valueType="num">
                                      <p:cBhvr>
                                        <p:cTn id="62" dur="300" fill="hold"/>
                                        <p:tgtEl>
                                          <p:spTgt spid="43157"/>
                                        </p:tgtEl>
                                        <p:attrNameLst>
                                          <p:attrName>ppt_h</p:attrName>
                                        </p:attrNameLst>
                                      </p:cBhvr>
                                      <p:tavLst>
                                        <p:tav tm="0">
                                          <p:val>
                                            <p:fltVal val="0"/>
                                          </p:val>
                                        </p:tav>
                                        <p:tav tm="100000">
                                          <p:val>
                                            <p:strVal val="#ppt_h"/>
                                          </p:val>
                                        </p:tav>
                                      </p:tavLst>
                                    </p:anim>
                                  </p:childTnLst>
                                </p:cTn>
                              </p:par>
                              <p:par>
                                <p:cTn id="63" presetID="6" presetClass="emph" presetSubtype="0" autoRev="1" fill="hold" grpId="1" nodeType="withEffect">
                                  <p:stCondLst>
                                    <p:cond delay="1700"/>
                                  </p:stCondLst>
                                  <p:childTnLst>
                                    <p:animScale>
                                      <p:cBhvr>
                                        <p:cTn id="64" dur="150" fill="hold"/>
                                        <p:tgtEl>
                                          <p:spTgt spid="43157"/>
                                        </p:tgtEl>
                                      </p:cBhvr>
                                      <p:by x="110000" y="110000"/>
                                    </p:animScale>
                                  </p:childTnLst>
                                </p:cTn>
                              </p:par>
                              <p:par>
                                <p:cTn id="65" presetID="23" presetClass="entr" presetSubtype="16" fill="hold" nodeType="withEffect">
                                  <p:stCondLst>
                                    <p:cond delay="1500"/>
                                  </p:stCondLst>
                                  <p:childTnLst>
                                    <p:set>
                                      <p:cBhvr>
                                        <p:cTn id="66" dur="1" fill="hold">
                                          <p:stCondLst>
                                            <p:cond delay="0"/>
                                          </p:stCondLst>
                                        </p:cTn>
                                        <p:tgtEl>
                                          <p:spTgt spid="43203"/>
                                        </p:tgtEl>
                                        <p:attrNameLst>
                                          <p:attrName>style.visibility</p:attrName>
                                        </p:attrNameLst>
                                      </p:cBhvr>
                                      <p:to>
                                        <p:strVal val="visible"/>
                                      </p:to>
                                    </p:set>
                                    <p:anim calcmode="lin" valueType="num">
                                      <p:cBhvr>
                                        <p:cTn id="67" dur="300" fill="hold"/>
                                        <p:tgtEl>
                                          <p:spTgt spid="43203"/>
                                        </p:tgtEl>
                                        <p:attrNameLst>
                                          <p:attrName>ppt_w</p:attrName>
                                        </p:attrNameLst>
                                      </p:cBhvr>
                                      <p:tavLst>
                                        <p:tav tm="0">
                                          <p:val>
                                            <p:fltVal val="0"/>
                                          </p:val>
                                        </p:tav>
                                        <p:tav tm="100000">
                                          <p:val>
                                            <p:strVal val="#ppt_w"/>
                                          </p:val>
                                        </p:tav>
                                      </p:tavLst>
                                    </p:anim>
                                    <p:anim calcmode="lin" valueType="num">
                                      <p:cBhvr>
                                        <p:cTn id="68" dur="300" fill="hold"/>
                                        <p:tgtEl>
                                          <p:spTgt spid="43203"/>
                                        </p:tgtEl>
                                        <p:attrNameLst>
                                          <p:attrName>ppt_h</p:attrName>
                                        </p:attrNameLst>
                                      </p:cBhvr>
                                      <p:tavLst>
                                        <p:tav tm="0">
                                          <p:val>
                                            <p:fltVal val="0"/>
                                          </p:val>
                                        </p:tav>
                                        <p:tav tm="100000">
                                          <p:val>
                                            <p:strVal val="#ppt_h"/>
                                          </p:val>
                                        </p:tav>
                                      </p:tavLst>
                                    </p:anim>
                                  </p:childTnLst>
                                </p:cTn>
                              </p:par>
                              <p:par>
                                <p:cTn id="69" presetID="6" presetClass="emph" presetSubtype="0" autoRev="1" fill="hold" nodeType="withEffect">
                                  <p:stCondLst>
                                    <p:cond delay="1800"/>
                                  </p:stCondLst>
                                  <p:childTnLst>
                                    <p:animScale>
                                      <p:cBhvr>
                                        <p:cTn id="70" dur="150" fill="hold"/>
                                        <p:tgtEl>
                                          <p:spTgt spid="43203"/>
                                        </p:tgtEl>
                                      </p:cBhvr>
                                      <p:by x="110000" y="110000"/>
                                    </p:animScale>
                                  </p:childTnLst>
                                </p:cTn>
                              </p:par>
                              <p:par>
                                <p:cTn id="71" presetID="23" presetClass="entr" presetSubtype="16" fill="hold" nodeType="withEffect">
                                  <p:stCondLst>
                                    <p:cond delay="500"/>
                                  </p:stCondLst>
                                  <p:childTnLst>
                                    <p:set>
                                      <p:cBhvr>
                                        <p:cTn id="72" dur="1" fill="hold">
                                          <p:stCondLst>
                                            <p:cond delay="0"/>
                                          </p:stCondLst>
                                        </p:cTn>
                                        <p:tgtEl>
                                          <p:spTgt spid="43041"/>
                                        </p:tgtEl>
                                        <p:attrNameLst>
                                          <p:attrName>style.visibility</p:attrName>
                                        </p:attrNameLst>
                                      </p:cBhvr>
                                      <p:to>
                                        <p:strVal val="visible"/>
                                      </p:to>
                                    </p:set>
                                    <p:anim calcmode="lin" valueType="num">
                                      <p:cBhvr>
                                        <p:cTn id="73" dur="300" fill="hold"/>
                                        <p:tgtEl>
                                          <p:spTgt spid="43041"/>
                                        </p:tgtEl>
                                        <p:attrNameLst>
                                          <p:attrName>ppt_w</p:attrName>
                                        </p:attrNameLst>
                                      </p:cBhvr>
                                      <p:tavLst>
                                        <p:tav tm="0">
                                          <p:val>
                                            <p:fltVal val="0"/>
                                          </p:val>
                                        </p:tav>
                                        <p:tav tm="100000">
                                          <p:val>
                                            <p:strVal val="#ppt_w"/>
                                          </p:val>
                                        </p:tav>
                                      </p:tavLst>
                                    </p:anim>
                                    <p:anim calcmode="lin" valueType="num">
                                      <p:cBhvr>
                                        <p:cTn id="74" dur="300" fill="hold"/>
                                        <p:tgtEl>
                                          <p:spTgt spid="43041"/>
                                        </p:tgtEl>
                                        <p:attrNameLst>
                                          <p:attrName>ppt_h</p:attrName>
                                        </p:attrNameLst>
                                      </p:cBhvr>
                                      <p:tavLst>
                                        <p:tav tm="0">
                                          <p:val>
                                            <p:fltVal val="0"/>
                                          </p:val>
                                        </p:tav>
                                        <p:tav tm="100000">
                                          <p:val>
                                            <p:strVal val="#ppt_h"/>
                                          </p:val>
                                        </p:tav>
                                      </p:tavLst>
                                    </p:anim>
                                  </p:childTnLst>
                                </p:cTn>
                              </p:par>
                              <p:par>
                                <p:cTn id="75" presetID="6" presetClass="emph" presetSubtype="0" autoRev="1" fill="hold" nodeType="withEffect">
                                  <p:stCondLst>
                                    <p:cond delay="800"/>
                                  </p:stCondLst>
                                  <p:childTnLst>
                                    <p:animScale>
                                      <p:cBhvr>
                                        <p:cTn id="76" dur="150" fill="hold"/>
                                        <p:tgtEl>
                                          <p:spTgt spid="43041"/>
                                        </p:tgtEl>
                                      </p:cBhvr>
                                      <p:by x="110000" y="110000"/>
                                    </p:animScale>
                                  </p:childTnLst>
                                </p:cTn>
                              </p:par>
                              <p:par>
                                <p:cTn id="77" presetID="53" presetClass="entr" presetSubtype="16" fill="hold" grpId="0" nodeType="withEffect">
                                  <p:stCondLst>
                                    <p:cond delay="800"/>
                                  </p:stCondLst>
                                  <p:iterate type="lt">
                                    <p:tmPct val="10000"/>
                                  </p:iterate>
                                  <p:childTnLst>
                                    <p:set>
                                      <p:cBhvr>
                                        <p:cTn id="78" dur="1" fill="hold">
                                          <p:stCondLst>
                                            <p:cond delay="0"/>
                                          </p:stCondLst>
                                        </p:cTn>
                                        <p:tgtEl>
                                          <p:spTgt spid="43043"/>
                                        </p:tgtEl>
                                        <p:attrNameLst>
                                          <p:attrName>style.visibility</p:attrName>
                                        </p:attrNameLst>
                                      </p:cBhvr>
                                      <p:to>
                                        <p:strVal val="visible"/>
                                      </p:to>
                                    </p:set>
                                    <p:anim calcmode="lin" valueType="num">
                                      <p:cBhvr>
                                        <p:cTn id="79" dur="500" fill="hold"/>
                                        <p:tgtEl>
                                          <p:spTgt spid="43043"/>
                                        </p:tgtEl>
                                        <p:attrNameLst>
                                          <p:attrName>ppt_w</p:attrName>
                                        </p:attrNameLst>
                                      </p:cBhvr>
                                      <p:tavLst>
                                        <p:tav tm="0">
                                          <p:val>
                                            <p:fltVal val="0"/>
                                          </p:val>
                                        </p:tav>
                                        <p:tav tm="100000">
                                          <p:val>
                                            <p:strVal val="#ppt_w"/>
                                          </p:val>
                                        </p:tav>
                                      </p:tavLst>
                                    </p:anim>
                                    <p:anim calcmode="lin" valueType="num">
                                      <p:cBhvr>
                                        <p:cTn id="80" dur="500" fill="hold"/>
                                        <p:tgtEl>
                                          <p:spTgt spid="43043"/>
                                        </p:tgtEl>
                                        <p:attrNameLst>
                                          <p:attrName>ppt_h</p:attrName>
                                        </p:attrNameLst>
                                      </p:cBhvr>
                                      <p:tavLst>
                                        <p:tav tm="0">
                                          <p:val>
                                            <p:fltVal val="0"/>
                                          </p:val>
                                        </p:tav>
                                        <p:tav tm="100000">
                                          <p:val>
                                            <p:strVal val="#ppt_h"/>
                                          </p:val>
                                        </p:tav>
                                      </p:tavLst>
                                    </p:anim>
                                    <p:animEffect transition="in" filter="fade">
                                      <p:cBhvr>
                                        <p:cTn id="81" dur="500"/>
                                        <p:tgtEl>
                                          <p:spTgt spid="43043"/>
                                        </p:tgtEl>
                                      </p:cBhvr>
                                    </p:animEffect>
                                  </p:childTnLst>
                                </p:cTn>
                              </p:par>
                              <p:par>
                                <p:cTn id="82" presetID="2" presetClass="entr" presetSubtype="8" fill="hold" grpId="0" nodeType="withEffect">
                                  <p:stCondLst>
                                    <p:cond delay="800"/>
                                  </p:stCondLst>
                                  <p:childTnLst>
                                    <p:set>
                                      <p:cBhvr>
                                        <p:cTn id="83" dur="1" fill="hold">
                                          <p:stCondLst>
                                            <p:cond delay="0"/>
                                          </p:stCondLst>
                                        </p:cTn>
                                        <p:tgtEl>
                                          <p:spTgt spid="43042"/>
                                        </p:tgtEl>
                                        <p:attrNameLst>
                                          <p:attrName>style.visibility</p:attrName>
                                        </p:attrNameLst>
                                      </p:cBhvr>
                                      <p:to>
                                        <p:strVal val="visible"/>
                                      </p:to>
                                    </p:set>
                                    <p:anim calcmode="lin" valueType="num">
                                      <p:cBhvr additive="base">
                                        <p:cTn id="84" dur="500" fill="hold"/>
                                        <p:tgtEl>
                                          <p:spTgt spid="43042"/>
                                        </p:tgtEl>
                                        <p:attrNameLst>
                                          <p:attrName>ppt_x</p:attrName>
                                        </p:attrNameLst>
                                      </p:cBhvr>
                                      <p:tavLst>
                                        <p:tav tm="0">
                                          <p:val>
                                            <p:strVal val="0-#ppt_w/2"/>
                                          </p:val>
                                        </p:tav>
                                        <p:tav tm="100000">
                                          <p:val>
                                            <p:strVal val="#ppt_x"/>
                                          </p:val>
                                        </p:tav>
                                      </p:tavLst>
                                    </p:anim>
                                    <p:anim calcmode="lin" valueType="num">
                                      <p:cBhvr additive="base">
                                        <p:cTn id="85" dur="500" fill="hold"/>
                                        <p:tgtEl>
                                          <p:spTgt spid="43042"/>
                                        </p:tgtEl>
                                        <p:attrNameLst>
                                          <p:attrName>ppt_y</p:attrName>
                                        </p:attrNameLst>
                                      </p:cBhvr>
                                      <p:tavLst>
                                        <p:tav tm="0">
                                          <p:val>
                                            <p:strVal val="#ppt_y"/>
                                          </p:val>
                                        </p:tav>
                                        <p:tav tm="100000">
                                          <p:val>
                                            <p:strVal val="#ppt_y"/>
                                          </p:val>
                                        </p:tav>
                                      </p:tavLst>
                                    </p:anim>
                                  </p:childTnLst>
                                </p:cTn>
                              </p:par>
                              <p:par>
                                <p:cTn id="86" presetID="2" presetClass="entr" presetSubtype="8" fill="hold" grpId="0" nodeType="withEffect">
                                  <p:stCondLst>
                                    <p:cond delay="900"/>
                                  </p:stCondLst>
                                  <p:childTnLst>
                                    <p:set>
                                      <p:cBhvr>
                                        <p:cTn id="87" dur="1" fill="hold">
                                          <p:stCondLst>
                                            <p:cond delay="0"/>
                                          </p:stCondLst>
                                        </p:cTn>
                                        <p:tgtEl>
                                          <p:spTgt spid="43188"/>
                                        </p:tgtEl>
                                        <p:attrNameLst>
                                          <p:attrName>style.visibility</p:attrName>
                                        </p:attrNameLst>
                                      </p:cBhvr>
                                      <p:to>
                                        <p:strVal val="visible"/>
                                      </p:to>
                                    </p:set>
                                    <p:anim calcmode="lin" valueType="num">
                                      <p:cBhvr additive="base">
                                        <p:cTn id="88" dur="500" fill="hold"/>
                                        <p:tgtEl>
                                          <p:spTgt spid="43188"/>
                                        </p:tgtEl>
                                        <p:attrNameLst>
                                          <p:attrName>ppt_x</p:attrName>
                                        </p:attrNameLst>
                                      </p:cBhvr>
                                      <p:tavLst>
                                        <p:tav tm="0">
                                          <p:val>
                                            <p:strVal val="0-#ppt_w/2"/>
                                          </p:val>
                                        </p:tav>
                                        <p:tav tm="100000">
                                          <p:val>
                                            <p:strVal val="#ppt_x"/>
                                          </p:val>
                                        </p:tav>
                                      </p:tavLst>
                                    </p:anim>
                                    <p:anim calcmode="lin" valueType="num">
                                      <p:cBhvr additive="base">
                                        <p:cTn id="89" dur="500" fill="hold"/>
                                        <p:tgtEl>
                                          <p:spTgt spid="43188"/>
                                        </p:tgtEl>
                                        <p:attrNameLst>
                                          <p:attrName>ppt_y</p:attrName>
                                        </p:attrNameLst>
                                      </p:cBhvr>
                                      <p:tavLst>
                                        <p:tav tm="0">
                                          <p:val>
                                            <p:strVal val="#ppt_y"/>
                                          </p:val>
                                        </p:tav>
                                        <p:tav tm="100000">
                                          <p:val>
                                            <p:strVal val="#ppt_y"/>
                                          </p:val>
                                        </p:tav>
                                      </p:tavLst>
                                    </p:anim>
                                  </p:childTnLst>
                                </p:cTn>
                              </p:par>
                              <p:par>
                                <p:cTn id="90" presetID="1" presetClass="entr" presetSubtype="0" fill="hold" nodeType="withEffect">
                                  <p:stCondLst>
                                    <p:cond delay="1000"/>
                                  </p:stCondLst>
                                  <p:childTnLst>
                                    <p:set>
                                      <p:cBhvr>
                                        <p:cTn id="91" dur="1" fill="hold">
                                          <p:stCondLst>
                                            <p:cond delay="0"/>
                                          </p:stCondLst>
                                        </p:cTn>
                                        <p:tgtEl>
                                          <p:spTgt spid="32907"/>
                                        </p:tgtEl>
                                        <p:attrNameLst>
                                          <p:attrName>style.visibility</p:attrName>
                                        </p:attrNameLst>
                                      </p:cBhvr>
                                      <p:to>
                                        <p:strVal val="visible"/>
                                      </p:to>
                                    </p:set>
                                  </p:childTnLst>
                                </p:cTn>
                              </p:par>
                              <p:par>
                                <p:cTn id="92" presetID="1" presetClass="entr" presetSubtype="0" fill="hold" nodeType="withEffect">
                                  <p:stCondLst>
                                    <p:cond delay="1000"/>
                                  </p:stCondLst>
                                  <p:childTnLst>
                                    <p:set>
                                      <p:cBhvr>
                                        <p:cTn id="93" dur="1" fill="hold">
                                          <p:stCondLst>
                                            <p:cond delay="0"/>
                                          </p:stCondLst>
                                        </p:cTn>
                                        <p:tgtEl>
                                          <p:spTgt spid="32976"/>
                                        </p:tgtEl>
                                        <p:attrNameLst>
                                          <p:attrName>style.visibility</p:attrName>
                                        </p:attrNameLst>
                                      </p:cBhvr>
                                      <p:to>
                                        <p:strVal val="visible"/>
                                      </p:to>
                                    </p:set>
                                  </p:childTnLst>
                                </p:cTn>
                              </p:par>
                              <p:par>
                                <p:cTn id="94" presetID="0" presetClass="path" presetSubtype="0" accel="50000" decel="50000" fill="hold" nodeType="withEffect">
                                  <p:stCondLst>
                                    <p:cond delay="1000"/>
                                  </p:stCondLst>
                                  <p:childTnLst>
                                    <p:animMotion origin="layout" path="M 0 0 L 0.00017 0.83874 " pathEditMode="relative" ptsTypes="AA">
                                      <p:cBhvr>
                                        <p:cTn id="95" dur="500" spd="-100000" fill="hold"/>
                                        <p:tgtEl>
                                          <p:spTgt spid="32907"/>
                                        </p:tgtEl>
                                        <p:attrNameLst>
                                          <p:attrName>ppt_x</p:attrName>
                                          <p:attrName>ppt_y</p:attrName>
                                        </p:attrNameLst>
                                      </p:cBhvr>
                                    </p:animMotion>
                                  </p:childTnLst>
                                </p:cTn>
                              </p:par>
                              <p:par>
                                <p:cTn id="96" presetID="0" presetClass="path" presetSubtype="0" accel="50000" decel="50000" fill="hold" nodeType="withEffect">
                                  <p:stCondLst>
                                    <p:cond delay="1000"/>
                                  </p:stCondLst>
                                  <p:childTnLst>
                                    <p:animMotion origin="layout" path="M 0 0 L 0.00017 0.83874 " pathEditMode="relative" ptsTypes="AA">
                                      <p:cBhvr>
                                        <p:cTn id="97" dur="500" spd="-100000" fill="hold"/>
                                        <p:tgtEl>
                                          <p:spTgt spid="32976"/>
                                        </p:tgtEl>
                                        <p:attrNameLst>
                                          <p:attrName>ppt_x</p:attrName>
                                          <p:attrName>ppt_y</p:attrName>
                                        </p:attrNameLst>
                                      </p:cBhvr>
                                    </p:animMotion>
                                  </p:childTnLst>
                                </p:cTn>
                              </p:par>
                              <p:par>
                                <p:cTn id="98" presetID="1" presetClass="entr" presetSubtype="0" fill="hold" nodeType="withEffect">
                                  <p:stCondLst>
                                    <p:cond delay="1200"/>
                                  </p:stCondLst>
                                  <p:childTnLst>
                                    <p:set>
                                      <p:cBhvr>
                                        <p:cTn id="99" dur="1" fill="hold">
                                          <p:stCondLst>
                                            <p:cond delay="0"/>
                                          </p:stCondLst>
                                        </p:cTn>
                                        <p:tgtEl>
                                          <p:spTgt spid="32978"/>
                                        </p:tgtEl>
                                        <p:attrNameLst>
                                          <p:attrName>style.visibility</p:attrName>
                                        </p:attrNameLst>
                                      </p:cBhvr>
                                      <p:to>
                                        <p:strVal val="visible"/>
                                      </p:to>
                                    </p:set>
                                  </p:childTnLst>
                                </p:cTn>
                              </p:par>
                              <p:par>
                                <p:cTn id="100" presetID="0" presetClass="path" presetSubtype="0" accel="50000" decel="50000" fill="hold" nodeType="withEffect">
                                  <p:stCondLst>
                                    <p:cond delay="1200"/>
                                  </p:stCondLst>
                                  <p:childTnLst>
                                    <p:animMotion origin="layout" path="M 1.94444E-6 -1.4118E-6 L -0.22691 0.692 " pathEditMode="relative" ptsTypes="AA">
                                      <p:cBhvr>
                                        <p:cTn id="101" dur="500" spd="-100000" fill="hold"/>
                                        <p:tgtEl>
                                          <p:spTgt spid="3297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57" grpId="0" animBg="1"/>
      <p:bldP spid="43157" grpId="1" animBg="1"/>
      <p:bldP spid="43042" grpId="0" bldLvl="0" animBg="1"/>
      <p:bldP spid="43043" grpId="0" bldLvl="0" animBg="1"/>
      <p:bldP spid="43188"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65" name="Line 333"/>
          <p:cNvSpPr>
            <a:spLocks noChangeShapeType="1"/>
          </p:cNvSpPr>
          <p:nvPr/>
        </p:nvSpPr>
        <p:spPr bwMode="auto">
          <a:xfrm flipV="1">
            <a:off x="-6673851" y="2287060"/>
            <a:ext cx="18865851" cy="29633"/>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nvGrpSpPr>
          <p:cNvPr id="44248" name="Group 216"/>
          <p:cNvGrpSpPr/>
          <p:nvPr/>
        </p:nvGrpSpPr>
        <p:grpSpPr bwMode="auto">
          <a:xfrm>
            <a:off x="334434" y="3717925"/>
            <a:ext cx="1602317" cy="95251"/>
            <a:chOff x="4759" y="1740"/>
            <a:chExt cx="757" cy="45"/>
          </a:xfrm>
        </p:grpSpPr>
        <p:sp>
          <p:nvSpPr>
            <p:cNvPr id="8380" name="Rectangle 217"/>
            <p:cNvSpPr>
              <a:spLocks noChangeArrowheads="1"/>
            </p:cNvSpPr>
            <p:nvPr/>
          </p:nvSpPr>
          <p:spPr bwMode="auto">
            <a:xfrm>
              <a:off x="5339" y="1740"/>
              <a:ext cx="177"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81" name="Rectangle 218"/>
            <p:cNvSpPr>
              <a:spLocks noChangeArrowheads="1"/>
            </p:cNvSpPr>
            <p:nvPr/>
          </p:nvSpPr>
          <p:spPr bwMode="auto">
            <a:xfrm>
              <a:off x="4759" y="1740"/>
              <a:ext cx="522"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5" name="Group 203"/>
          <p:cNvGrpSpPr/>
          <p:nvPr/>
        </p:nvGrpSpPr>
        <p:grpSpPr bwMode="auto">
          <a:xfrm>
            <a:off x="5293785" y="4196293"/>
            <a:ext cx="1602316" cy="99484"/>
            <a:chOff x="4477" y="2290"/>
            <a:chExt cx="757" cy="47"/>
          </a:xfrm>
        </p:grpSpPr>
        <p:sp>
          <p:nvSpPr>
            <p:cNvPr id="8378" name="Rectangle 204"/>
            <p:cNvSpPr>
              <a:spLocks noChangeArrowheads="1"/>
            </p:cNvSpPr>
            <p:nvPr/>
          </p:nvSpPr>
          <p:spPr bwMode="auto">
            <a:xfrm>
              <a:off x="4477" y="2290"/>
              <a:ext cx="176"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9" name="Rectangle 205"/>
            <p:cNvSpPr>
              <a:spLocks noChangeArrowheads="1"/>
            </p:cNvSpPr>
            <p:nvPr/>
          </p:nvSpPr>
          <p:spPr bwMode="auto">
            <a:xfrm>
              <a:off x="4710" y="2290"/>
              <a:ext cx="524"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8" name="Group 206"/>
          <p:cNvGrpSpPr/>
          <p:nvPr/>
        </p:nvGrpSpPr>
        <p:grpSpPr bwMode="auto">
          <a:xfrm>
            <a:off x="3464985" y="3233209"/>
            <a:ext cx="1602316" cy="99483"/>
            <a:chOff x="3596" y="2055"/>
            <a:chExt cx="757" cy="47"/>
          </a:xfrm>
        </p:grpSpPr>
        <p:sp>
          <p:nvSpPr>
            <p:cNvPr id="8376" name="Rectangle 207"/>
            <p:cNvSpPr>
              <a:spLocks noChangeArrowheads="1"/>
            </p:cNvSpPr>
            <p:nvPr/>
          </p:nvSpPr>
          <p:spPr bwMode="auto">
            <a:xfrm>
              <a:off x="4178" y="2055"/>
              <a:ext cx="175"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7" name="Rectangle 208"/>
            <p:cNvSpPr>
              <a:spLocks noChangeArrowheads="1"/>
            </p:cNvSpPr>
            <p:nvPr/>
          </p:nvSpPr>
          <p:spPr bwMode="auto">
            <a:xfrm>
              <a:off x="3596" y="2055"/>
              <a:ext cx="524"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1" name="Group 209"/>
          <p:cNvGrpSpPr/>
          <p:nvPr/>
        </p:nvGrpSpPr>
        <p:grpSpPr bwMode="auto">
          <a:xfrm>
            <a:off x="8688918" y="3089276"/>
            <a:ext cx="1606549" cy="99483"/>
            <a:chOff x="4886" y="1938"/>
            <a:chExt cx="759" cy="47"/>
          </a:xfrm>
        </p:grpSpPr>
        <p:sp>
          <p:nvSpPr>
            <p:cNvPr id="8374" name="Rectangle 210"/>
            <p:cNvSpPr>
              <a:spLocks noChangeArrowheads="1"/>
            </p:cNvSpPr>
            <p:nvPr/>
          </p:nvSpPr>
          <p:spPr bwMode="auto">
            <a:xfrm>
              <a:off x="5468" y="1938"/>
              <a:ext cx="177"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5" name="Rectangle 211"/>
            <p:cNvSpPr>
              <a:spLocks noChangeArrowheads="1"/>
            </p:cNvSpPr>
            <p:nvPr/>
          </p:nvSpPr>
          <p:spPr bwMode="auto">
            <a:xfrm>
              <a:off x="4886" y="1938"/>
              <a:ext cx="524"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4" name="Group 212"/>
          <p:cNvGrpSpPr/>
          <p:nvPr/>
        </p:nvGrpSpPr>
        <p:grpSpPr bwMode="auto">
          <a:xfrm>
            <a:off x="6479118" y="2564344"/>
            <a:ext cx="1602316" cy="95249"/>
            <a:chOff x="4759" y="1740"/>
            <a:chExt cx="757" cy="45"/>
          </a:xfrm>
        </p:grpSpPr>
        <p:sp>
          <p:nvSpPr>
            <p:cNvPr id="8372" name="Rectangle 213"/>
            <p:cNvSpPr>
              <a:spLocks noChangeArrowheads="1"/>
            </p:cNvSpPr>
            <p:nvPr/>
          </p:nvSpPr>
          <p:spPr bwMode="auto">
            <a:xfrm>
              <a:off x="5339" y="1740"/>
              <a:ext cx="177"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3" name="Rectangle 214"/>
            <p:cNvSpPr>
              <a:spLocks noChangeArrowheads="1"/>
            </p:cNvSpPr>
            <p:nvPr/>
          </p:nvSpPr>
          <p:spPr bwMode="auto">
            <a:xfrm>
              <a:off x="4759" y="1740"/>
              <a:ext cx="522"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2" name="Group 200"/>
          <p:cNvGrpSpPr/>
          <p:nvPr/>
        </p:nvGrpSpPr>
        <p:grpSpPr bwMode="auto">
          <a:xfrm rot="10800000">
            <a:off x="1049867" y="2924177"/>
            <a:ext cx="2887133" cy="1443567"/>
            <a:chOff x="1837" y="302"/>
            <a:chExt cx="1364" cy="682"/>
          </a:xfrm>
        </p:grpSpPr>
        <p:sp>
          <p:nvSpPr>
            <p:cNvPr id="8257" name="Freeform 14"/>
            <p:cNvSpPr/>
            <p:nvPr/>
          </p:nvSpPr>
          <p:spPr bwMode="auto">
            <a:xfrm>
              <a:off x="1839" y="302"/>
              <a:ext cx="1360" cy="71"/>
            </a:xfrm>
            <a:custGeom>
              <a:avLst/>
              <a:gdLst>
                <a:gd name="T0" fmla="*/ 1360 w 686"/>
                <a:gd name="T1" fmla="*/ 71 h 36"/>
                <a:gd name="T2" fmla="*/ 0 w 686"/>
                <a:gd name="T3" fmla="*/ 61 h 36"/>
                <a:gd name="T4" fmla="*/ 61 w 686"/>
                <a:gd name="T5" fmla="*/ 0 h 36"/>
                <a:gd name="T6" fmla="*/ 1299 w 686"/>
                <a:gd name="T7" fmla="*/ 10 h 36"/>
                <a:gd name="T8" fmla="*/ 1360 w 686"/>
                <a:gd name="T9" fmla="*/ 71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36">
                  <a:moveTo>
                    <a:pt x="686" y="36"/>
                  </a:moveTo>
                  <a:cubicBezTo>
                    <a:pt x="0" y="31"/>
                    <a:pt x="0" y="31"/>
                    <a:pt x="0" y="31"/>
                  </a:cubicBezTo>
                  <a:cubicBezTo>
                    <a:pt x="0" y="13"/>
                    <a:pt x="14" y="0"/>
                    <a:pt x="31" y="0"/>
                  </a:cubicBezTo>
                  <a:cubicBezTo>
                    <a:pt x="655" y="5"/>
                    <a:pt x="655" y="5"/>
                    <a:pt x="655" y="5"/>
                  </a:cubicBezTo>
                  <a:cubicBezTo>
                    <a:pt x="672" y="5"/>
                    <a:pt x="686" y="19"/>
                    <a:pt x="686" y="3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8" name="Freeform 15"/>
            <p:cNvSpPr/>
            <p:nvPr/>
          </p:nvSpPr>
          <p:spPr bwMode="auto">
            <a:xfrm>
              <a:off x="1920" y="363"/>
              <a:ext cx="1192" cy="621"/>
            </a:xfrm>
            <a:custGeom>
              <a:avLst/>
              <a:gdLst>
                <a:gd name="T0" fmla="*/ 1148 w 601"/>
                <a:gd name="T1" fmla="*/ 621 h 313"/>
                <a:gd name="T2" fmla="*/ 38 w 601"/>
                <a:gd name="T3" fmla="*/ 611 h 313"/>
                <a:gd name="T4" fmla="*/ 0 w 601"/>
                <a:gd name="T5" fmla="*/ 573 h 313"/>
                <a:gd name="T6" fmla="*/ 4 w 601"/>
                <a:gd name="T7" fmla="*/ 0 h 313"/>
                <a:gd name="T8" fmla="*/ 1192 w 601"/>
                <a:gd name="T9" fmla="*/ 10 h 313"/>
                <a:gd name="T10" fmla="*/ 1188 w 601"/>
                <a:gd name="T11" fmla="*/ 583 h 313"/>
                <a:gd name="T12" fmla="*/ 1148 w 601"/>
                <a:gd name="T13" fmla="*/ 621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9"/>
                  </a:cubicBezTo>
                  <a:cubicBezTo>
                    <a:pt x="2" y="0"/>
                    <a:pt x="2" y="0"/>
                    <a:pt x="2" y="0"/>
                  </a:cubicBezTo>
                  <a:cubicBezTo>
                    <a:pt x="601" y="5"/>
                    <a:pt x="601" y="5"/>
                    <a:pt x="601" y="5"/>
                  </a:cubicBezTo>
                  <a:cubicBezTo>
                    <a:pt x="599" y="294"/>
                    <a:pt x="599" y="294"/>
                    <a:pt x="599" y="294"/>
                  </a:cubicBezTo>
                  <a:cubicBezTo>
                    <a:pt x="599" y="304"/>
                    <a:pt x="590" y="313"/>
                    <a:pt x="579" y="31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9" name="Freeform 16"/>
            <p:cNvSpPr/>
            <p:nvPr/>
          </p:nvSpPr>
          <p:spPr bwMode="auto">
            <a:xfrm>
              <a:off x="1900" y="340"/>
              <a:ext cx="1192" cy="620"/>
            </a:xfrm>
            <a:custGeom>
              <a:avLst/>
              <a:gdLst>
                <a:gd name="T0" fmla="*/ 1148 w 601"/>
                <a:gd name="T1" fmla="*/ 620 h 313"/>
                <a:gd name="T2" fmla="*/ 38 w 601"/>
                <a:gd name="T3" fmla="*/ 610 h 313"/>
                <a:gd name="T4" fmla="*/ 0 w 601"/>
                <a:gd name="T5" fmla="*/ 570 h 313"/>
                <a:gd name="T6" fmla="*/ 4 w 601"/>
                <a:gd name="T7" fmla="*/ 0 h 313"/>
                <a:gd name="T8" fmla="*/ 1192 w 601"/>
                <a:gd name="T9" fmla="*/ 10 h 313"/>
                <a:gd name="T10" fmla="*/ 1188 w 601"/>
                <a:gd name="T11" fmla="*/ 580 h 313"/>
                <a:gd name="T12" fmla="*/ 1148 w 601"/>
                <a:gd name="T13" fmla="*/ 620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8"/>
                  </a:cubicBezTo>
                  <a:cubicBezTo>
                    <a:pt x="2" y="0"/>
                    <a:pt x="2" y="0"/>
                    <a:pt x="2" y="0"/>
                  </a:cubicBezTo>
                  <a:cubicBezTo>
                    <a:pt x="601" y="5"/>
                    <a:pt x="601" y="5"/>
                    <a:pt x="601" y="5"/>
                  </a:cubicBezTo>
                  <a:cubicBezTo>
                    <a:pt x="599" y="293"/>
                    <a:pt x="599" y="293"/>
                    <a:pt x="599" y="293"/>
                  </a:cubicBezTo>
                  <a:cubicBezTo>
                    <a:pt x="599" y="304"/>
                    <a:pt x="590" y="313"/>
                    <a:pt x="579" y="313"/>
                  </a:cubicBezTo>
                </a:path>
              </a:pathLst>
            </a:custGeom>
            <a:solidFill>
              <a:srgbClr val="F5EBE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0" name="Freeform 17"/>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1" name="Freeform 18"/>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2" name="Freeform 19"/>
            <p:cNvSpPr>
              <a:spLocks noEditPoints="1"/>
            </p:cNvSpPr>
            <p:nvPr/>
          </p:nvSpPr>
          <p:spPr bwMode="auto">
            <a:xfrm>
              <a:off x="1837" y="348"/>
              <a:ext cx="1364" cy="27"/>
            </a:xfrm>
            <a:custGeom>
              <a:avLst/>
              <a:gdLst>
                <a:gd name="T0" fmla="*/ 0 w 688"/>
                <a:gd name="T1" fmla="*/ 15 h 14"/>
                <a:gd name="T2" fmla="*/ 0 w 688"/>
                <a:gd name="T3" fmla="*/ 15 h 14"/>
                <a:gd name="T4" fmla="*/ 0 w 688"/>
                <a:gd name="T5" fmla="*/ 15 h 14"/>
                <a:gd name="T6" fmla="*/ 0 w 688"/>
                <a:gd name="T7" fmla="*/ 15 h 14"/>
                <a:gd name="T8" fmla="*/ 1360 w 688"/>
                <a:gd name="T9" fmla="*/ 10 h 14"/>
                <a:gd name="T10" fmla="*/ 1362 w 688"/>
                <a:gd name="T11" fmla="*/ 25 h 14"/>
                <a:gd name="T12" fmla="*/ 1275 w 688"/>
                <a:gd name="T13" fmla="*/ 25 h 14"/>
                <a:gd name="T14" fmla="*/ 1275 w 688"/>
                <a:gd name="T15" fmla="*/ 25 h 14"/>
                <a:gd name="T16" fmla="*/ 1275 w 688"/>
                <a:gd name="T17" fmla="*/ 27 h 14"/>
                <a:gd name="T18" fmla="*/ 1275 w 688"/>
                <a:gd name="T19" fmla="*/ 27 h 14"/>
                <a:gd name="T20" fmla="*/ 1364 w 688"/>
                <a:gd name="T21" fmla="*/ 27 h 14"/>
                <a:gd name="T22" fmla="*/ 1364 w 688"/>
                <a:gd name="T23" fmla="*/ 10 h 14"/>
                <a:gd name="T24" fmla="*/ 1360 w 688"/>
                <a:gd name="T25" fmla="*/ 10 h 14"/>
                <a:gd name="T26" fmla="*/ 0 w 688"/>
                <a:gd name="T27" fmla="*/ 8 h 14"/>
                <a:gd name="T28" fmla="*/ 0 w 688"/>
                <a:gd name="T29" fmla="*/ 15 h 14"/>
                <a:gd name="T30" fmla="*/ 0 w 688"/>
                <a:gd name="T31" fmla="*/ 8 h 14"/>
                <a:gd name="T32" fmla="*/ 0 w 688"/>
                <a:gd name="T33" fmla="*/ 8 h 14"/>
                <a:gd name="T34" fmla="*/ 0 w 688"/>
                <a:gd name="T35" fmla="*/ 8 h 14"/>
                <a:gd name="T36" fmla="*/ 0 w 688"/>
                <a:gd name="T37" fmla="*/ 8 h 14"/>
                <a:gd name="T38" fmla="*/ 0 w 688"/>
                <a:gd name="T39" fmla="*/ 15 h 14"/>
                <a:gd name="T40" fmla="*/ 0 w 688"/>
                <a:gd name="T41" fmla="*/ 8 h 14"/>
                <a:gd name="T42" fmla="*/ 0 w 688"/>
                <a:gd name="T43" fmla="*/ 0 h 14"/>
                <a:gd name="T44" fmla="*/ 0 w 688"/>
                <a:gd name="T45" fmla="*/ 15 h 14"/>
                <a:gd name="T46" fmla="*/ 87 w 688"/>
                <a:gd name="T47" fmla="*/ 17 h 14"/>
                <a:gd name="T48" fmla="*/ 87 w 688"/>
                <a:gd name="T49" fmla="*/ 15 h 14"/>
                <a:gd name="T50" fmla="*/ 87 w 688"/>
                <a:gd name="T51" fmla="*/ 15 h 14"/>
                <a:gd name="T52" fmla="*/ 2 w 688"/>
                <a:gd name="T53" fmla="*/ 15 h 14"/>
                <a:gd name="T54" fmla="*/ 4 w 688"/>
                <a:gd name="T55" fmla="*/ 0 h 14"/>
                <a:gd name="T56" fmla="*/ 0 w 688"/>
                <a:gd name="T57" fmla="*/ 0 h 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88" h="14">
                  <a:moveTo>
                    <a:pt x="0" y="8"/>
                  </a:moveTo>
                  <a:cubicBezTo>
                    <a:pt x="0" y="8"/>
                    <a:pt x="0" y="8"/>
                    <a:pt x="0" y="8"/>
                  </a:cubicBezTo>
                  <a:moveTo>
                    <a:pt x="0" y="8"/>
                  </a:moveTo>
                  <a:cubicBezTo>
                    <a:pt x="0" y="8"/>
                    <a:pt x="0" y="8"/>
                    <a:pt x="0" y="8"/>
                  </a:cubicBezTo>
                  <a:moveTo>
                    <a:pt x="686" y="5"/>
                  </a:moveTo>
                  <a:cubicBezTo>
                    <a:pt x="686" y="8"/>
                    <a:pt x="687" y="10"/>
                    <a:pt x="687" y="13"/>
                  </a:cubicBezTo>
                  <a:cubicBezTo>
                    <a:pt x="643" y="13"/>
                    <a:pt x="643" y="13"/>
                    <a:pt x="643" y="13"/>
                  </a:cubicBezTo>
                  <a:cubicBezTo>
                    <a:pt x="643" y="13"/>
                    <a:pt x="643" y="13"/>
                    <a:pt x="643" y="13"/>
                  </a:cubicBezTo>
                  <a:cubicBezTo>
                    <a:pt x="643" y="14"/>
                    <a:pt x="643" y="14"/>
                    <a:pt x="643" y="14"/>
                  </a:cubicBezTo>
                  <a:cubicBezTo>
                    <a:pt x="643" y="14"/>
                    <a:pt x="643" y="14"/>
                    <a:pt x="643" y="14"/>
                  </a:cubicBezTo>
                  <a:cubicBezTo>
                    <a:pt x="688" y="14"/>
                    <a:pt x="688" y="14"/>
                    <a:pt x="688" y="14"/>
                  </a:cubicBezTo>
                  <a:cubicBezTo>
                    <a:pt x="688" y="5"/>
                    <a:pt x="688" y="5"/>
                    <a:pt x="688" y="5"/>
                  </a:cubicBezTo>
                  <a:cubicBezTo>
                    <a:pt x="686" y="5"/>
                    <a:pt x="686" y="5"/>
                    <a:pt x="686" y="5"/>
                  </a:cubicBezTo>
                  <a:moveTo>
                    <a:pt x="0" y="4"/>
                  </a:moveTo>
                  <a:cubicBezTo>
                    <a:pt x="0" y="8"/>
                    <a:pt x="0" y="8"/>
                    <a:pt x="0" y="8"/>
                  </a:cubicBezTo>
                  <a:cubicBezTo>
                    <a:pt x="0" y="4"/>
                    <a:pt x="0" y="4"/>
                    <a:pt x="0" y="4"/>
                  </a:cubicBezTo>
                  <a:moveTo>
                    <a:pt x="0" y="4"/>
                  </a:moveTo>
                  <a:cubicBezTo>
                    <a:pt x="0" y="4"/>
                    <a:pt x="0" y="4"/>
                    <a:pt x="0" y="4"/>
                  </a:cubicBezTo>
                  <a:moveTo>
                    <a:pt x="0" y="4"/>
                  </a:moveTo>
                  <a:cubicBezTo>
                    <a:pt x="0" y="8"/>
                    <a:pt x="0" y="8"/>
                    <a:pt x="0" y="8"/>
                  </a:cubicBezTo>
                  <a:cubicBezTo>
                    <a:pt x="0" y="4"/>
                    <a:pt x="0" y="4"/>
                    <a:pt x="0" y="4"/>
                  </a:cubicBezTo>
                  <a:moveTo>
                    <a:pt x="0" y="0"/>
                  </a:moveTo>
                  <a:cubicBezTo>
                    <a:pt x="0" y="8"/>
                    <a:pt x="0" y="8"/>
                    <a:pt x="0" y="8"/>
                  </a:cubicBezTo>
                  <a:cubicBezTo>
                    <a:pt x="44" y="9"/>
                    <a:pt x="44" y="9"/>
                    <a:pt x="44" y="9"/>
                  </a:cubicBezTo>
                  <a:cubicBezTo>
                    <a:pt x="44" y="8"/>
                    <a:pt x="44" y="8"/>
                    <a:pt x="44" y="8"/>
                  </a:cubicBezTo>
                  <a:cubicBezTo>
                    <a:pt x="44" y="8"/>
                    <a:pt x="44" y="8"/>
                    <a:pt x="44" y="8"/>
                  </a:cubicBezTo>
                  <a:cubicBezTo>
                    <a:pt x="1" y="8"/>
                    <a:pt x="1" y="8"/>
                    <a:pt x="1" y="8"/>
                  </a:cubicBezTo>
                  <a:cubicBezTo>
                    <a:pt x="1" y="5"/>
                    <a:pt x="1" y="2"/>
                    <a:pt x="2" y="0"/>
                  </a:cubicBezTo>
                  <a:cubicBezTo>
                    <a:pt x="0" y="0"/>
                    <a:pt x="0" y="0"/>
                    <a:pt x="0"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3" name="Freeform 20"/>
            <p:cNvSpPr/>
            <p:nvPr/>
          </p:nvSpPr>
          <p:spPr bwMode="auto">
            <a:xfrm>
              <a:off x="1839" y="348"/>
              <a:ext cx="1360" cy="25"/>
            </a:xfrm>
            <a:custGeom>
              <a:avLst/>
              <a:gdLst>
                <a:gd name="T0" fmla="*/ 2 w 686"/>
                <a:gd name="T1" fmla="*/ 0 h 13"/>
                <a:gd name="T2" fmla="*/ 0 w 686"/>
                <a:gd name="T3" fmla="*/ 15 h 13"/>
                <a:gd name="T4" fmla="*/ 85 w 686"/>
                <a:gd name="T5" fmla="*/ 15 h 13"/>
                <a:gd name="T6" fmla="*/ 85 w 686"/>
                <a:gd name="T7" fmla="*/ 13 h 13"/>
                <a:gd name="T8" fmla="*/ 1273 w 686"/>
                <a:gd name="T9" fmla="*/ 23 h 13"/>
                <a:gd name="T10" fmla="*/ 1273 w 686"/>
                <a:gd name="T11" fmla="*/ 25 h 13"/>
                <a:gd name="T12" fmla="*/ 1360 w 686"/>
                <a:gd name="T13" fmla="*/ 25 h 13"/>
                <a:gd name="T14" fmla="*/ 1358 w 686"/>
                <a:gd name="T15" fmla="*/ 10 h 13"/>
                <a:gd name="T16" fmla="*/ 2 w 686"/>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86" h="13">
                  <a:moveTo>
                    <a:pt x="1" y="0"/>
                  </a:moveTo>
                  <a:cubicBezTo>
                    <a:pt x="0" y="2"/>
                    <a:pt x="0" y="5"/>
                    <a:pt x="0" y="8"/>
                  </a:cubicBezTo>
                  <a:cubicBezTo>
                    <a:pt x="43" y="8"/>
                    <a:pt x="43" y="8"/>
                    <a:pt x="43" y="8"/>
                  </a:cubicBezTo>
                  <a:cubicBezTo>
                    <a:pt x="43" y="7"/>
                    <a:pt x="43" y="7"/>
                    <a:pt x="43" y="7"/>
                  </a:cubicBezTo>
                  <a:cubicBezTo>
                    <a:pt x="642" y="12"/>
                    <a:pt x="642" y="12"/>
                    <a:pt x="642" y="12"/>
                  </a:cubicBezTo>
                  <a:cubicBezTo>
                    <a:pt x="642" y="13"/>
                    <a:pt x="642" y="13"/>
                    <a:pt x="642" y="13"/>
                  </a:cubicBezTo>
                  <a:cubicBezTo>
                    <a:pt x="686" y="13"/>
                    <a:pt x="686" y="13"/>
                    <a:pt x="686" y="13"/>
                  </a:cubicBezTo>
                  <a:cubicBezTo>
                    <a:pt x="686" y="10"/>
                    <a:pt x="685" y="8"/>
                    <a:pt x="685" y="5"/>
                  </a:cubicBezTo>
                  <a:cubicBezTo>
                    <a:pt x="1" y="0"/>
                    <a:pt x="1" y="0"/>
                    <a:pt x="1"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4" name="Freeform 21"/>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close/>
                  <a:moveTo>
                    <a:pt x="20" y="0"/>
                  </a:moveTo>
                  <a:lnTo>
                    <a:pt x="20" y="0"/>
                  </a:lnTo>
                  <a:close/>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5" name="Freeform 22"/>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moveTo>
                    <a:pt x="20" y="0"/>
                  </a:move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6" name="Freeform 23"/>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close/>
                  <a:moveTo>
                    <a:pt x="0" y="0"/>
                  </a:moveTo>
                  <a:lnTo>
                    <a:pt x="0" y="2"/>
                  </a:lnTo>
                  <a:lnTo>
                    <a:pt x="0" y="0"/>
                  </a:lnTo>
                  <a:close/>
                </a:path>
              </a:pathLst>
            </a:custGeom>
            <a:solidFill>
              <a:srgbClr val="CBC6C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7" name="Freeform 24"/>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8" name="Freeform 25"/>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9" name="Freeform 26"/>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0" name="Freeform 27"/>
            <p:cNvSpPr/>
            <p:nvPr/>
          </p:nvSpPr>
          <p:spPr bwMode="auto">
            <a:xfrm>
              <a:off x="2265" y="798"/>
              <a:ext cx="250" cy="130"/>
            </a:xfrm>
            <a:custGeom>
              <a:avLst/>
              <a:gdLst>
                <a:gd name="T0" fmla="*/ 248 w 250"/>
                <a:gd name="T1" fmla="*/ 130 h 130"/>
                <a:gd name="T2" fmla="*/ 0 w 250"/>
                <a:gd name="T3" fmla="*/ 128 h 130"/>
                <a:gd name="T4" fmla="*/ 2 w 250"/>
                <a:gd name="T5" fmla="*/ 0 h 130"/>
                <a:gd name="T6" fmla="*/ 250 w 250"/>
                <a:gd name="T7" fmla="*/ 2 h 130"/>
                <a:gd name="T8" fmla="*/ 248 w 250"/>
                <a:gd name="T9" fmla="*/ 130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130">
                  <a:moveTo>
                    <a:pt x="248" y="130"/>
                  </a:moveTo>
                  <a:lnTo>
                    <a:pt x="0" y="128"/>
                  </a:lnTo>
                  <a:lnTo>
                    <a:pt x="2" y="0"/>
                  </a:lnTo>
                  <a:lnTo>
                    <a:pt x="250" y="2"/>
                  </a:lnTo>
                  <a:lnTo>
                    <a:pt x="248" y="130"/>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1" name="Freeform 28"/>
            <p:cNvSpPr/>
            <p:nvPr/>
          </p:nvSpPr>
          <p:spPr bwMode="auto">
            <a:xfrm>
              <a:off x="2265" y="796"/>
              <a:ext cx="250" cy="134"/>
            </a:xfrm>
            <a:custGeom>
              <a:avLst/>
              <a:gdLst>
                <a:gd name="T0" fmla="*/ 248 w 250"/>
                <a:gd name="T1" fmla="*/ 132 h 134"/>
                <a:gd name="T2" fmla="*/ 248 w 250"/>
                <a:gd name="T3" fmla="*/ 132 h 134"/>
                <a:gd name="T4" fmla="*/ 2 w 250"/>
                <a:gd name="T5" fmla="*/ 130 h 134"/>
                <a:gd name="T6" fmla="*/ 4 w 250"/>
                <a:gd name="T7" fmla="*/ 2 h 134"/>
                <a:gd name="T8" fmla="*/ 248 w 250"/>
                <a:gd name="T9" fmla="*/ 4 h 134"/>
                <a:gd name="T10" fmla="*/ 246 w 250"/>
                <a:gd name="T11" fmla="*/ 132 h 134"/>
                <a:gd name="T12" fmla="*/ 248 w 250"/>
                <a:gd name="T13" fmla="*/ 132 h 134"/>
                <a:gd name="T14" fmla="*/ 248 w 250"/>
                <a:gd name="T15" fmla="*/ 132 h 134"/>
                <a:gd name="T16" fmla="*/ 248 w 250"/>
                <a:gd name="T17" fmla="*/ 132 h 134"/>
                <a:gd name="T18" fmla="*/ 250 w 250"/>
                <a:gd name="T19" fmla="*/ 132 h 134"/>
                <a:gd name="T20" fmla="*/ 250 w 250"/>
                <a:gd name="T21" fmla="*/ 2 h 134"/>
                <a:gd name="T22" fmla="*/ 0 w 250"/>
                <a:gd name="T23" fmla="*/ 0 h 134"/>
                <a:gd name="T24" fmla="*/ 0 w 250"/>
                <a:gd name="T25" fmla="*/ 132 h 134"/>
                <a:gd name="T26" fmla="*/ 250 w 250"/>
                <a:gd name="T27" fmla="*/ 134 h 134"/>
                <a:gd name="T28" fmla="*/ 250 w 250"/>
                <a:gd name="T29" fmla="*/ 132 h 134"/>
                <a:gd name="T30" fmla="*/ 248 w 250"/>
                <a:gd name="T31" fmla="*/ 132 h 1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0" h="134">
                  <a:moveTo>
                    <a:pt x="248" y="132"/>
                  </a:moveTo>
                  <a:lnTo>
                    <a:pt x="248" y="132"/>
                  </a:lnTo>
                  <a:lnTo>
                    <a:pt x="2" y="130"/>
                  </a:lnTo>
                  <a:lnTo>
                    <a:pt x="4" y="2"/>
                  </a:lnTo>
                  <a:lnTo>
                    <a:pt x="248" y="4"/>
                  </a:lnTo>
                  <a:lnTo>
                    <a:pt x="246" y="132"/>
                  </a:lnTo>
                  <a:lnTo>
                    <a:pt x="248" y="132"/>
                  </a:lnTo>
                  <a:lnTo>
                    <a:pt x="250" y="132"/>
                  </a:lnTo>
                  <a:lnTo>
                    <a:pt x="250" y="2"/>
                  </a:lnTo>
                  <a:lnTo>
                    <a:pt x="0" y="0"/>
                  </a:lnTo>
                  <a:lnTo>
                    <a:pt x="0" y="132"/>
                  </a:lnTo>
                  <a:lnTo>
                    <a:pt x="250" y="134"/>
                  </a:lnTo>
                  <a:lnTo>
                    <a:pt x="250" y="132"/>
                  </a:lnTo>
                  <a:lnTo>
                    <a:pt x="248" y="132"/>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2" name="Freeform 29"/>
            <p:cNvSpPr/>
            <p:nvPr/>
          </p:nvSpPr>
          <p:spPr bwMode="auto">
            <a:xfrm>
              <a:off x="2265" y="800"/>
              <a:ext cx="250" cy="130"/>
            </a:xfrm>
            <a:custGeom>
              <a:avLst/>
              <a:gdLst>
                <a:gd name="T0" fmla="*/ 250 w 250"/>
                <a:gd name="T1" fmla="*/ 130 h 130"/>
                <a:gd name="T2" fmla="*/ 0 w 250"/>
                <a:gd name="T3" fmla="*/ 128 h 130"/>
                <a:gd name="T4" fmla="*/ 0 w 250"/>
                <a:gd name="T5" fmla="*/ 126 h 130"/>
                <a:gd name="T6" fmla="*/ 246 w 250"/>
                <a:gd name="T7" fmla="*/ 128 h 130"/>
                <a:gd name="T8" fmla="*/ 248 w 250"/>
                <a:gd name="T9" fmla="*/ 0 h 130"/>
                <a:gd name="T10" fmla="*/ 250 w 250"/>
                <a:gd name="T11" fmla="*/ 0 h 130"/>
                <a:gd name="T12" fmla="*/ 250 w 250"/>
                <a:gd name="T13" fmla="*/ 130 h 1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0" h="130">
                  <a:moveTo>
                    <a:pt x="250" y="130"/>
                  </a:moveTo>
                  <a:lnTo>
                    <a:pt x="0" y="128"/>
                  </a:lnTo>
                  <a:lnTo>
                    <a:pt x="0" y="126"/>
                  </a:lnTo>
                  <a:lnTo>
                    <a:pt x="246" y="128"/>
                  </a:lnTo>
                  <a:lnTo>
                    <a:pt x="248" y="0"/>
                  </a:lnTo>
                  <a:lnTo>
                    <a:pt x="250" y="0"/>
                  </a:lnTo>
                  <a:lnTo>
                    <a:pt x="250" y="1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3" name="Freeform 30"/>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4" name="Freeform 31"/>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5" name="Freeform 32"/>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6" name="Freeform 33"/>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7" name="Freeform 34"/>
            <p:cNvSpPr/>
            <p:nvPr/>
          </p:nvSpPr>
          <p:spPr bwMode="auto">
            <a:xfrm>
              <a:off x="1974" y="449"/>
              <a:ext cx="1092" cy="333"/>
            </a:xfrm>
            <a:custGeom>
              <a:avLst/>
              <a:gdLst>
                <a:gd name="T0" fmla="*/ 1088 w 1092"/>
                <a:gd name="T1" fmla="*/ 333 h 333"/>
                <a:gd name="T2" fmla="*/ 0 w 1092"/>
                <a:gd name="T3" fmla="*/ 325 h 333"/>
                <a:gd name="T4" fmla="*/ 0 w 1092"/>
                <a:gd name="T5" fmla="*/ 315 h 333"/>
                <a:gd name="T6" fmla="*/ 1078 w 1092"/>
                <a:gd name="T7" fmla="*/ 323 h 333"/>
                <a:gd name="T8" fmla="*/ 1080 w 1092"/>
                <a:gd name="T9" fmla="*/ 0 h 333"/>
                <a:gd name="T10" fmla="*/ 1092 w 1092"/>
                <a:gd name="T11" fmla="*/ 0 h 333"/>
                <a:gd name="T12" fmla="*/ 1088 w 1092"/>
                <a:gd name="T13" fmla="*/ 333 h 3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92" h="333">
                  <a:moveTo>
                    <a:pt x="1088" y="333"/>
                  </a:moveTo>
                  <a:lnTo>
                    <a:pt x="0" y="325"/>
                  </a:lnTo>
                  <a:lnTo>
                    <a:pt x="0" y="315"/>
                  </a:lnTo>
                  <a:lnTo>
                    <a:pt x="1078" y="323"/>
                  </a:lnTo>
                  <a:lnTo>
                    <a:pt x="1080" y="0"/>
                  </a:lnTo>
                  <a:lnTo>
                    <a:pt x="1092" y="0"/>
                  </a:lnTo>
                  <a:lnTo>
                    <a:pt x="1088" y="3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8" name="Freeform 35"/>
            <p:cNvSpPr/>
            <p:nvPr/>
          </p:nvSpPr>
          <p:spPr bwMode="auto">
            <a:xfrm>
              <a:off x="2001" y="530"/>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9" name="Freeform 36"/>
            <p:cNvSpPr>
              <a:spLocks noEditPoints="1"/>
            </p:cNvSpPr>
            <p:nvPr/>
          </p:nvSpPr>
          <p:spPr bwMode="auto">
            <a:xfrm>
              <a:off x="1999" y="528"/>
              <a:ext cx="70" cy="52"/>
            </a:xfrm>
            <a:custGeom>
              <a:avLst/>
              <a:gdLst>
                <a:gd name="T0" fmla="*/ 62 w 35"/>
                <a:gd name="T1" fmla="*/ 0 h 26"/>
                <a:gd name="T2" fmla="*/ 8 w 35"/>
                <a:gd name="T3" fmla="*/ 0 h 26"/>
                <a:gd name="T4" fmla="*/ 0 w 35"/>
                <a:gd name="T5" fmla="*/ 8 h 26"/>
                <a:gd name="T6" fmla="*/ 0 w 35"/>
                <a:gd name="T7" fmla="*/ 42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1"/>
                    <a:pt x="0" y="21"/>
                    <a:pt x="0" y="21"/>
                  </a:cubicBezTo>
                  <a:cubicBezTo>
                    <a:pt x="0" y="24"/>
                    <a:pt x="2" y="26"/>
                    <a:pt x="4" y="26"/>
                  </a:cubicBezTo>
                  <a:cubicBezTo>
                    <a:pt x="31" y="26"/>
                    <a:pt x="31" y="26"/>
                    <a:pt x="31" y="26"/>
                  </a:cubicBezTo>
                  <a:cubicBezTo>
                    <a:pt x="33" y="26"/>
                    <a:pt x="34"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0" name="Freeform 37"/>
            <p:cNvSpPr/>
            <p:nvPr/>
          </p:nvSpPr>
          <p:spPr bwMode="auto">
            <a:xfrm>
              <a:off x="2085" y="530"/>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2"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1" name="Freeform 38"/>
            <p:cNvSpPr>
              <a:spLocks noEditPoints="1"/>
            </p:cNvSpPr>
            <p:nvPr/>
          </p:nvSpPr>
          <p:spPr bwMode="auto">
            <a:xfrm>
              <a:off x="2083" y="528"/>
              <a:ext cx="67" cy="54"/>
            </a:xfrm>
            <a:custGeom>
              <a:avLst/>
              <a:gdLst>
                <a:gd name="T0" fmla="*/ 61 w 34"/>
                <a:gd name="T1" fmla="*/ 0 h 27"/>
                <a:gd name="T2" fmla="*/ 8 w 34"/>
                <a:gd name="T3" fmla="*/ 0 h 27"/>
                <a:gd name="T4" fmla="*/ 0 w 34"/>
                <a:gd name="T5" fmla="*/ 8 h 27"/>
                <a:gd name="T6" fmla="*/ 0 w 34"/>
                <a:gd name="T7" fmla="*/ 44 h 27"/>
                <a:gd name="T8" fmla="*/ 6 w 34"/>
                <a:gd name="T9" fmla="*/ 52 h 27"/>
                <a:gd name="T10" fmla="*/ 59 w 34"/>
                <a:gd name="T11" fmla="*/ 54 h 27"/>
                <a:gd name="T12" fmla="*/ 67 w 34"/>
                <a:gd name="T13" fmla="*/ 44 h 27"/>
                <a:gd name="T14" fmla="*/ 67 w 34"/>
                <a:gd name="T15" fmla="*/ 10 h 27"/>
                <a:gd name="T16" fmla="*/ 61 w 34"/>
                <a:gd name="T17" fmla="*/ 0 h 27"/>
                <a:gd name="T18" fmla="*/ 12 w 34"/>
                <a:gd name="T19" fmla="*/ 4 h 27"/>
                <a:gd name="T20" fmla="*/ 55 w 34"/>
                <a:gd name="T21" fmla="*/ 4 h 27"/>
                <a:gd name="T22" fmla="*/ 61 w 34"/>
                <a:gd name="T23" fmla="*/ 14 h 27"/>
                <a:gd name="T24" fmla="*/ 61 w 34"/>
                <a:gd name="T25" fmla="*/ 42 h 27"/>
                <a:gd name="T26" fmla="*/ 55 w 34"/>
                <a:gd name="T27" fmla="*/ 50 h 27"/>
                <a:gd name="T28" fmla="*/ 10 w 34"/>
                <a:gd name="T29" fmla="*/ 50 h 27"/>
                <a:gd name="T30" fmla="*/ 4 w 34"/>
                <a:gd name="T31" fmla="*/ 40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3" y="26"/>
                  </a:cubicBezTo>
                  <a:cubicBezTo>
                    <a:pt x="30" y="27"/>
                    <a:pt x="30" y="27"/>
                    <a:pt x="30" y="27"/>
                  </a:cubicBezTo>
                  <a:cubicBezTo>
                    <a:pt x="32" y="27"/>
                    <a:pt x="34" y="25"/>
                    <a:pt x="34" y="22"/>
                  </a:cubicBezTo>
                  <a:cubicBezTo>
                    <a:pt x="34" y="5"/>
                    <a:pt x="34" y="5"/>
                    <a:pt x="34" y="5"/>
                  </a:cubicBezTo>
                  <a:cubicBezTo>
                    <a:pt x="34" y="2"/>
                    <a:pt x="33" y="0"/>
                    <a:pt x="31" y="0"/>
                  </a:cubicBezTo>
                  <a:close/>
                  <a:moveTo>
                    <a:pt x="6" y="2"/>
                  </a:moveTo>
                  <a:cubicBezTo>
                    <a:pt x="28" y="2"/>
                    <a:pt x="28" y="2"/>
                    <a:pt x="28" y="2"/>
                  </a:cubicBezTo>
                  <a:cubicBezTo>
                    <a:pt x="30" y="2"/>
                    <a:pt x="31" y="4"/>
                    <a:pt x="31"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3"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2" name="Freeform 39"/>
            <p:cNvSpPr/>
            <p:nvPr/>
          </p:nvSpPr>
          <p:spPr bwMode="auto">
            <a:xfrm>
              <a:off x="2166" y="530"/>
              <a:ext cx="65" cy="50"/>
            </a:xfrm>
            <a:custGeom>
              <a:avLst/>
              <a:gdLst>
                <a:gd name="T0" fmla="*/ 63 w 33"/>
                <a:gd name="T1" fmla="*/ 50 h 25"/>
                <a:gd name="T2" fmla="*/ 0 w 33"/>
                <a:gd name="T3" fmla="*/ 50 h 25"/>
                <a:gd name="T4" fmla="*/ 0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0" y="6"/>
                    <a:pt x="0" y="6"/>
                    <a:pt x="0"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3" name="Freeform 40"/>
            <p:cNvSpPr>
              <a:spLocks noEditPoints="1"/>
            </p:cNvSpPr>
            <p:nvPr/>
          </p:nvSpPr>
          <p:spPr bwMode="auto">
            <a:xfrm>
              <a:off x="2164" y="528"/>
              <a:ext cx="69" cy="54"/>
            </a:xfrm>
            <a:custGeom>
              <a:avLst/>
              <a:gdLst>
                <a:gd name="T0" fmla="*/ 61 w 35"/>
                <a:gd name="T1" fmla="*/ 0 h 27"/>
                <a:gd name="T2" fmla="*/ 8 w 35"/>
                <a:gd name="T3" fmla="*/ 0 h 27"/>
                <a:gd name="T4" fmla="*/ 2 w 35"/>
                <a:gd name="T5" fmla="*/ 10 h 27"/>
                <a:gd name="T6" fmla="*/ 0 w 35"/>
                <a:gd name="T7" fmla="*/ 44 h 27"/>
                <a:gd name="T8" fmla="*/ 8 w 35"/>
                <a:gd name="T9" fmla="*/ 54 h 27"/>
                <a:gd name="T10" fmla="*/ 61 w 35"/>
                <a:gd name="T11" fmla="*/ 54 h 27"/>
                <a:gd name="T12" fmla="*/ 69 w 35"/>
                <a:gd name="T13" fmla="*/ 44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2 h 27"/>
                <a:gd name="T26" fmla="*/ 55 w 35"/>
                <a:gd name="T27" fmla="*/ 50 h 27"/>
                <a:gd name="T28" fmla="*/ 12 w 35"/>
                <a:gd name="T29" fmla="*/ 50 h 27"/>
                <a:gd name="T30" fmla="*/ 4 w 35"/>
                <a:gd name="T31" fmla="*/ 42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4" name="Freeform 41"/>
            <p:cNvSpPr/>
            <p:nvPr/>
          </p:nvSpPr>
          <p:spPr bwMode="auto">
            <a:xfrm>
              <a:off x="2249" y="532"/>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5" name="Freeform 42"/>
            <p:cNvSpPr>
              <a:spLocks noEditPoints="1"/>
            </p:cNvSpPr>
            <p:nvPr/>
          </p:nvSpPr>
          <p:spPr bwMode="auto">
            <a:xfrm>
              <a:off x="2247" y="530"/>
              <a:ext cx="70" cy="52"/>
            </a:xfrm>
            <a:custGeom>
              <a:avLst/>
              <a:gdLst>
                <a:gd name="T0" fmla="*/ 62 w 35"/>
                <a:gd name="T1" fmla="*/ 0 h 26"/>
                <a:gd name="T2" fmla="*/ 8 w 35"/>
                <a:gd name="T3" fmla="*/ 0 h 26"/>
                <a:gd name="T4" fmla="*/ 0 w 35"/>
                <a:gd name="T5" fmla="*/ 8 h 26"/>
                <a:gd name="T6" fmla="*/ 0 w 35"/>
                <a:gd name="T7" fmla="*/ 44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6" name="Freeform 43"/>
            <p:cNvSpPr/>
            <p:nvPr/>
          </p:nvSpPr>
          <p:spPr bwMode="auto">
            <a:xfrm>
              <a:off x="2333" y="532"/>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7" name="Freeform 44"/>
            <p:cNvSpPr>
              <a:spLocks noEditPoints="1"/>
            </p:cNvSpPr>
            <p:nvPr/>
          </p:nvSpPr>
          <p:spPr bwMode="auto">
            <a:xfrm>
              <a:off x="2331" y="530"/>
              <a:ext cx="67" cy="53"/>
            </a:xfrm>
            <a:custGeom>
              <a:avLst/>
              <a:gdLst>
                <a:gd name="T0" fmla="*/ 61 w 34"/>
                <a:gd name="T1" fmla="*/ 0 h 27"/>
                <a:gd name="T2" fmla="*/ 8 w 34"/>
                <a:gd name="T3" fmla="*/ 0 h 27"/>
                <a:gd name="T4" fmla="*/ 0 w 34"/>
                <a:gd name="T5" fmla="*/ 8 h 27"/>
                <a:gd name="T6" fmla="*/ 0 w 34"/>
                <a:gd name="T7" fmla="*/ 43 h 27"/>
                <a:gd name="T8" fmla="*/ 8 w 34"/>
                <a:gd name="T9" fmla="*/ 51 h 27"/>
                <a:gd name="T10" fmla="*/ 59 w 34"/>
                <a:gd name="T11" fmla="*/ 53 h 27"/>
                <a:gd name="T12" fmla="*/ 67 w 34"/>
                <a:gd name="T13" fmla="*/ 43 h 27"/>
                <a:gd name="T14" fmla="*/ 67 w 34"/>
                <a:gd name="T15" fmla="*/ 10 h 27"/>
                <a:gd name="T16" fmla="*/ 61 w 34"/>
                <a:gd name="T17" fmla="*/ 0 h 27"/>
                <a:gd name="T18" fmla="*/ 12 w 34"/>
                <a:gd name="T19" fmla="*/ 4 h 27"/>
                <a:gd name="T20" fmla="*/ 55 w 34"/>
                <a:gd name="T21" fmla="*/ 4 h 27"/>
                <a:gd name="T22" fmla="*/ 63 w 34"/>
                <a:gd name="T23" fmla="*/ 14 h 27"/>
                <a:gd name="T24" fmla="*/ 61 w 34"/>
                <a:gd name="T25" fmla="*/ 41 h 27"/>
                <a:gd name="T26" fmla="*/ 55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2" y="27"/>
                    <a:pt x="34" y="25"/>
                    <a:pt x="34" y="22"/>
                  </a:cubicBezTo>
                  <a:cubicBezTo>
                    <a:pt x="34" y="5"/>
                    <a:pt x="34" y="5"/>
                    <a:pt x="34" y="5"/>
                  </a:cubicBezTo>
                  <a:cubicBezTo>
                    <a:pt x="34" y="2"/>
                    <a:pt x="33" y="0"/>
                    <a:pt x="31" y="0"/>
                  </a:cubicBezTo>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8" name="Freeform 45"/>
            <p:cNvSpPr/>
            <p:nvPr/>
          </p:nvSpPr>
          <p:spPr bwMode="auto">
            <a:xfrm>
              <a:off x="2414" y="532"/>
              <a:ext cx="65" cy="50"/>
            </a:xfrm>
            <a:custGeom>
              <a:avLst/>
              <a:gdLst>
                <a:gd name="T0" fmla="*/ 63 w 33"/>
                <a:gd name="T1" fmla="*/ 50 h 25"/>
                <a:gd name="T2" fmla="*/ 0 w 33"/>
                <a:gd name="T3" fmla="*/ 50 h 25"/>
                <a:gd name="T4" fmla="*/ 2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1" y="6"/>
                    <a:pt x="1" y="6"/>
                    <a:pt x="1"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9" name="Freeform 46"/>
            <p:cNvSpPr>
              <a:spLocks noEditPoints="1"/>
            </p:cNvSpPr>
            <p:nvPr/>
          </p:nvSpPr>
          <p:spPr bwMode="auto">
            <a:xfrm>
              <a:off x="2412" y="530"/>
              <a:ext cx="69" cy="53"/>
            </a:xfrm>
            <a:custGeom>
              <a:avLst/>
              <a:gdLst>
                <a:gd name="T0" fmla="*/ 61 w 35"/>
                <a:gd name="T1" fmla="*/ 0 h 27"/>
                <a:gd name="T2" fmla="*/ 8 w 35"/>
                <a:gd name="T3" fmla="*/ 0 h 27"/>
                <a:gd name="T4" fmla="*/ 2 w 35"/>
                <a:gd name="T5" fmla="*/ 10 h 27"/>
                <a:gd name="T6" fmla="*/ 0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0" name="Freeform 47"/>
            <p:cNvSpPr/>
            <p:nvPr/>
          </p:nvSpPr>
          <p:spPr bwMode="auto">
            <a:xfrm>
              <a:off x="2497" y="534"/>
              <a:ext cx="64" cy="49"/>
            </a:xfrm>
            <a:custGeom>
              <a:avLst/>
              <a:gdLst>
                <a:gd name="T0" fmla="*/ 64 w 32"/>
                <a:gd name="T1" fmla="*/ 49 h 25"/>
                <a:gd name="T2" fmla="*/ 0 w 32"/>
                <a:gd name="T3" fmla="*/ 47 h 25"/>
                <a:gd name="T4" fmla="*/ 0 w 32"/>
                <a:gd name="T5" fmla="*/ 10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1" name="Freeform 48"/>
            <p:cNvSpPr>
              <a:spLocks noEditPoints="1"/>
            </p:cNvSpPr>
            <p:nvPr/>
          </p:nvSpPr>
          <p:spPr bwMode="auto">
            <a:xfrm>
              <a:off x="2495" y="532"/>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2" name="Freeform 49"/>
            <p:cNvSpPr/>
            <p:nvPr/>
          </p:nvSpPr>
          <p:spPr bwMode="auto">
            <a:xfrm>
              <a:off x="2580" y="534"/>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3" name="Freeform 50"/>
            <p:cNvSpPr>
              <a:spLocks noEditPoints="1"/>
            </p:cNvSpPr>
            <p:nvPr/>
          </p:nvSpPr>
          <p:spPr bwMode="auto">
            <a:xfrm>
              <a:off x="2578" y="532"/>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4" name="Freeform 51"/>
            <p:cNvSpPr/>
            <p:nvPr/>
          </p:nvSpPr>
          <p:spPr bwMode="auto">
            <a:xfrm>
              <a:off x="2659" y="531"/>
              <a:ext cx="65" cy="49"/>
            </a:xfrm>
            <a:custGeom>
              <a:avLst/>
              <a:gdLst>
                <a:gd name="T0" fmla="*/ 65 w 33"/>
                <a:gd name="T1" fmla="*/ 49 h 25"/>
                <a:gd name="T2" fmla="*/ 0 w 33"/>
                <a:gd name="T3" fmla="*/ 49 h 25"/>
                <a:gd name="T4" fmla="*/ 2 w 33"/>
                <a:gd name="T5" fmla="*/ 12 h 25"/>
                <a:gd name="T6" fmla="*/ 12 w 33"/>
                <a:gd name="T7" fmla="*/ 0 h 25"/>
                <a:gd name="T8" fmla="*/ 65 w 33"/>
                <a:gd name="T9" fmla="*/ 2 h 25"/>
                <a:gd name="T10" fmla="*/ 65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3" y="25"/>
                  </a:moveTo>
                  <a:cubicBezTo>
                    <a:pt x="0" y="25"/>
                    <a:pt x="0" y="25"/>
                    <a:pt x="0" y="25"/>
                  </a:cubicBezTo>
                  <a:cubicBezTo>
                    <a:pt x="1" y="6"/>
                    <a:pt x="1" y="6"/>
                    <a:pt x="1" y="6"/>
                  </a:cubicBezTo>
                  <a:cubicBezTo>
                    <a:pt x="1" y="3"/>
                    <a:pt x="3" y="0"/>
                    <a:pt x="6" y="0"/>
                  </a:cubicBezTo>
                  <a:cubicBezTo>
                    <a:pt x="33" y="1"/>
                    <a:pt x="33" y="1"/>
                    <a:pt x="33" y="1"/>
                  </a:cubicBezTo>
                  <a:cubicBezTo>
                    <a:pt x="33" y="25"/>
                    <a:pt x="33" y="25"/>
                    <a:pt x="33"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5" name="Freeform 52"/>
            <p:cNvSpPr>
              <a:spLocks noEditPoints="1"/>
            </p:cNvSpPr>
            <p:nvPr/>
          </p:nvSpPr>
          <p:spPr bwMode="auto">
            <a:xfrm>
              <a:off x="2660" y="532"/>
              <a:ext cx="69" cy="53"/>
            </a:xfrm>
            <a:custGeom>
              <a:avLst/>
              <a:gdLst>
                <a:gd name="T0" fmla="*/ 61 w 35"/>
                <a:gd name="T1" fmla="*/ 0 h 27"/>
                <a:gd name="T2" fmla="*/ 8 w 35"/>
                <a:gd name="T3" fmla="*/ 0 h 27"/>
                <a:gd name="T4" fmla="*/ 2 w 35"/>
                <a:gd name="T5" fmla="*/ 10 h 27"/>
                <a:gd name="T6" fmla="*/ 2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6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1" y="22"/>
                    <a:pt x="1" y="22"/>
                    <a:pt x="1"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moveTo>
                    <a:pt x="6" y="2"/>
                  </a:moveTo>
                  <a:cubicBezTo>
                    <a:pt x="28" y="3"/>
                    <a:pt x="28" y="3"/>
                    <a:pt x="28" y="3"/>
                  </a:cubicBezTo>
                  <a:cubicBezTo>
                    <a:pt x="31" y="3"/>
                    <a:pt x="32" y="5"/>
                    <a:pt x="32" y="7"/>
                  </a:cubicBezTo>
                  <a:cubicBezTo>
                    <a:pt x="32" y="21"/>
                    <a:pt x="32" y="21"/>
                    <a:pt x="32" y="21"/>
                  </a:cubicBezTo>
                  <a:cubicBezTo>
                    <a:pt x="32" y="23"/>
                    <a:pt x="30" y="26"/>
                    <a:pt x="28" y="25"/>
                  </a:cubicBezTo>
                  <a:cubicBezTo>
                    <a:pt x="6" y="25"/>
                    <a:pt x="6" y="25"/>
                    <a:pt x="6" y="25"/>
                  </a:cubicBezTo>
                  <a:cubicBezTo>
                    <a:pt x="4" y="25"/>
                    <a:pt x="2" y="23"/>
                    <a:pt x="2" y="21"/>
                  </a:cubicBezTo>
                  <a:cubicBezTo>
                    <a:pt x="3" y="7"/>
                    <a:pt x="3" y="7"/>
                    <a:pt x="3" y="7"/>
                  </a:cubicBezTo>
                  <a:cubicBezTo>
                    <a:pt x="3"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6" name="Freeform 53"/>
            <p:cNvSpPr/>
            <p:nvPr/>
          </p:nvSpPr>
          <p:spPr bwMode="auto">
            <a:xfrm>
              <a:off x="2745" y="536"/>
              <a:ext cx="63" cy="49"/>
            </a:xfrm>
            <a:custGeom>
              <a:avLst/>
              <a:gdLst>
                <a:gd name="T0" fmla="*/ 63 w 32"/>
                <a:gd name="T1" fmla="*/ 49 h 25"/>
                <a:gd name="T2" fmla="*/ 0 w 32"/>
                <a:gd name="T3" fmla="*/ 47 h 25"/>
                <a:gd name="T4" fmla="*/ 0 w 32"/>
                <a:gd name="T5" fmla="*/ 10 h 25"/>
                <a:gd name="T6" fmla="*/ 12 w 32"/>
                <a:gd name="T7" fmla="*/ 0 h 25"/>
                <a:gd name="T8" fmla="*/ 63 w 32"/>
                <a:gd name="T9" fmla="*/ 0 h 25"/>
                <a:gd name="T10" fmla="*/ 63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7" name="Freeform 54"/>
            <p:cNvSpPr>
              <a:spLocks noEditPoints="1"/>
            </p:cNvSpPr>
            <p:nvPr/>
          </p:nvSpPr>
          <p:spPr bwMode="auto">
            <a:xfrm>
              <a:off x="2743" y="534"/>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8" name="Freeform 55"/>
            <p:cNvSpPr/>
            <p:nvPr/>
          </p:nvSpPr>
          <p:spPr bwMode="auto">
            <a:xfrm>
              <a:off x="2828" y="536"/>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9" name="Freeform 56"/>
            <p:cNvSpPr>
              <a:spLocks noEditPoints="1"/>
            </p:cNvSpPr>
            <p:nvPr/>
          </p:nvSpPr>
          <p:spPr bwMode="auto">
            <a:xfrm>
              <a:off x="2826" y="534"/>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2"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0" name="Freeform 57"/>
            <p:cNvSpPr/>
            <p:nvPr/>
          </p:nvSpPr>
          <p:spPr bwMode="auto">
            <a:xfrm>
              <a:off x="2909" y="536"/>
              <a:ext cx="123" cy="49"/>
            </a:xfrm>
            <a:custGeom>
              <a:avLst/>
              <a:gdLst>
                <a:gd name="T0" fmla="*/ 123 w 62"/>
                <a:gd name="T1" fmla="*/ 49 h 25"/>
                <a:gd name="T2" fmla="*/ 0 w 62"/>
                <a:gd name="T3" fmla="*/ 49 h 25"/>
                <a:gd name="T4" fmla="*/ 2 w 62"/>
                <a:gd name="T5" fmla="*/ 12 h 25"/>
                <a:gd name="T6" fmla="*/ 12 w 62"/>
                <a:gd name="T7" fmla="*/ 0 h 25"/>
                <a:gd name="T8" fmla="*/ 123 w 62"/>
                <a:gd name="T9" fmla="*/ 2 h 25"/>
                <a:gd name="T10" fmla="*/ 123 w 6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62" y="25"/>
                  </a:moveTo>
                  <a:cubicBezTo>
                    <a:pt x="0" y="25"/>
                    <a:pt x="0" y="25"/>
                    <a:pt x="0" y="25"/>
                  </a:cubicBezTo>
                  <a:cubicBezTo>
                    <a:pt x="1" y="6"/>
                    <a:pt x="1" y="6"/>
                    <a:pt x="1" y="6"/>
                  </a:cubicBezTo>
                  <a:cubicBezTo>
                    <a:pt x="1" y="3"/>
                    <a:pt x="3" y="0"/>
                    <a:pt x="6" y="0"/>
                  </a:cubicBezTo>
                  <a:cubicBezTo>
                    <a:pt x="62" y="1"/>
                    <a:pt x="62" y="1"/>
                    <a:pt x="62" y="1"/>
                  </a:cubicBezTo>
                  <a:lnTo>
                    <a:pt x="6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1" name="Freeform 58"/>
            <p:cNvSpPr>
              <a:spLocks noEditPoints="1"/>
            </p:cNvSpPr>
            <p:nvPr/>
          </p:nvSpPr>
          <p:spPr bwMode="auto">
            <a:xfrm>
              <a:off x="2909" y="534"/>
              <a:ext cx="127" cy="53"/>
            </a:xfrm>
            <a:custGeom>
              <a:avLst/>
              <a:gdLst>
                <a:gd name="T0" fmla="*/ 119 w 64"/>
                <a:gd name="T1" fmla="*/ 2 h 27"/>
                <a:gd name="T2" fmla="*/ 8 w 64"/>
                <a:gd name="T3" fmla="*/ 0 h 27"/>
                <a:gd name="T4" fmla="*/ 0 w 64"/>
                <a:gd name="T5" fmla="*/ 10 h 27"/>
                <a:gd name="T6" fmla="*/ 0 w 64"/>
                <a:gd name="T7" fmla="*/ 43 h 27"/>
                <a:gd name="T8" fmla="*/ 6 w 64"/>
                <a:gd name="T9" fmla="*/ 53 h 27"/>
                <a:gd name="T10" fmla="*/ 119 w 64"/>
                <a:gd name="T11" fmla="*/ 53 h 27"/>
                <a:gd name="T12" fmla="*/ 125 w 64"/>
                <a:gd name="T13" fmla="*/ 45 h 27"/>
                <a:gd name="T14" fmla="*/ 127 w 64"/>
                <a:gd name="T15" fmla="*/ 10 h 27"/>
                <a:gd name="T16" fmla="*/ 119 w 64"/>
                <a:gd name="T17" fmla="*/ 2 h 27"/>
                <a:gd name="T18" fmla="*/ 10 w 64"/>
                <a:gd name="T19" fmla="*/ 4 h 27"/>
                <a:gd name="T20" fmla="*/ 113 w 64"/>
                <a:gd name="T21" fmla="*/ 6 h 27"/>
                <a:gd name="T22" fmla="*/ 121 w 64"/>
                <a:gd name="T23" fmla="*/ 14 h 27"/>
                <a:gd name="T24" fmla="*/ 121 w 64"/>
                <a:gd name="T25" fmla="*/ 41 h 27"/>
                <a:gd name="T26" fmla="*/ 113 w 64"/>
                <a:gd name="T27" fmla="*/ 51 h 27"/>
                <a:gd name="T28" fmla="*/ 10 w 64"/>
                <a:gd name="T29" fmla="*/ 49 h 27"/>
                <a:gd name="T30" fmla="*/ 2 w 64"/>
                <a:gd name="T31" fmla="*/ 41 h 27"/>
                <a:gd name="T32" fmla="*/ 4 w 64"/>
                <a:gd name="T33" fmla="*/ 14 h 27"/>
                <a:gd name="T34" fmla="*/ 10 w 6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60" y="1"/>
                  </a:moveTo>
                  <a:cubicBezTo>
                    <a:pt x="4" y="0"/>
                    <a:pt x="4" y="0"/>
                    <a:pt x="4" y="0"/>
                  </a:cubicBezTo>
                  <a:cubicBezTo>
                    <a:pt x="1" y="0"/>
                    <a:pt x="0" y="2"/>
                    <a:pt x="0" y="5"/>
                  </a:cubicBezTo>
                  <a:cubicBezTo>
                    <a:pt x="0" y="22"/>
                    <a:pt x="0" y="22"/>
                    <a:pt x="0" y="22"/>
                  </a:cubicBezTo>
                  <a:cubicBezTo>
                    <a:pt x="0" y="25"/>
                    <a:pt x="1" y="27"/>
                    <a:pt x="3" y="27"/>
                  </a:cubicBezTo>
                  <a:cubicBezTo>
                    <a:pt x="60" y="27"/>
                    <a:pt x="60" y="27"/>
                    <a:pt x="60" y="27"/>
                  </a:cubicBezTo>
                  <a:cubicBezTo>
                    <a:pt x="62" y="27"/>
                    <a:pt x="63" y="25"/>
                    <a:pt x="63" y="23"/>
                  </a:cubicBezTo>
                  <a:cubicBezTo>
                    <a:pt x="64" y="5"/>
                    <a:pt x="64" y="5"/>
                    <a:pt x="64" y="5"/>
                  </a:cubicBezTo>
                  <a:cubicBezTo>
                    <a:pt x="64" y="3"/>
                    <a:pt x="62" y="1"/>
                    <a:pt x="60" y="1"/>
                  </a:cubicBezTo>
                  <a:close/>
                  <a:moveTo>
                    <a:pt x="5" y="2"/>
                  </a:moveTo>
                  <a:cubicBezTo>
                    <a:pt x="57" y="3"/>
                    <a:pt x="57" y="3"/>
                    <a:pt x="57" y="3"/>
                  </a:cubicBezTo>
                  <a:cubicBezTo>
                    <a:pt x="59" y="3"/>
                    <a:pt x="61" y="5"/>
                    <a:pt x="61" y="7"/>
                  </a:cubicBezTo>
                  <a:cubicBezTo>
                    <a:pt x="61" y="21"/>
                    <a:pt x="61" y="21"/>
                    <a:pt x="61" y="21"/>
                  </a:cubicBezTo>
                  <a:cubicBezTo>
                    <a:pt x="61" y="24"/>
                    <a:pt x="59" y="26"/>
                    <a:pt x="57" y="26"/>
                  </a:cubicBezTo>
                  <a:cubicBezTo>
                    <a:pt x="5" y="25"/>
                    <a:pt x="5" y="25"/>
                    <a:pt x="5" y="25"/>
                  </a:cubicBezTo>
                  <a:cubicBezTo>
                    <a:pt x="3" y="25"/>
                    <a:pt x="1" y="23"/>
                    <a:pt x="1" y="21"/>
                  </a:cubicBezTo>
                  <a:cubicBezTo>
                    <a:pt x="2" y="7"/>
                    <a:pt x="2" y="7"/>
                    <a:pt x="2" y="7"/>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2" name="Freeform 59"/>
            <p:cNvSpPr/>
            <p:nvPr/>
          </p:nvSpPr>
          <p:spPr bwMode="auto">
            <a:xfrm>
              <a:off x="2969" y="605"/>
              <a:ext cx="63" cy="50"/>
            </a:xfrm>
            <a:custGeom>
              <a:avLst/>
              <a:gdLst>
                <a:gd name="T0" fmla="*/ 0 w 32"/>
                <a:gd name="T1" fmla="*/ 50 h 25"/>
                <a:gd name="T2" fmla="*/ 63 w 32"/>
                <a:gd name="T3" fmla="*/ 50 h 25"/>
                <a:gd name="T4" fmla="*/ 63 w 32"/>
                <a:gd name="T5" fmla="*/ 12 h 25"/>
                <a:gd name="T6" fmla="*/ 53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3" name="Freeform 60"/>
            <p:cNvSpPr>
              <a:spLocks noEditPoints="1"/>
            </p:cNvSpPr>
            <p:nvPr/>
          </p:nvSpPr>
          <p:spPr bwMode="auto">
            <a:xfrm>
              <a:off x="2967" y="603"/>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61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6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1" y="0"/>
                  </a:cubicBezTo>
                  <a:cubicBezTo>
                    <a:pt x="4" y="0"/>
                    <a:pt x="4" y="0"/>
                    <a:pt x="4" y="0"/>
                  </a:cubicBezTo>
                  <a:cubicBezTo>
                    <a:pt x="2" y="0"/>
                    <a:pt x="0" y="2"/>
                    <a:pt x="0" y="5"/>
                  </a:cubicBezTo>
                  <a:close/>
                  <a:moveTo>
                    <a:pt x="32" y="7"/>
                  </a:moveTo>
                  <a:cubicBezTo>
                    <a:pt x="32" y="21"/>
                    <a:pt x="32" y="21"/>
                    <a:pt x="32" y="21"/>
                  </a:cubicBezTo>
                  <a:cubicBezTo>
                    <a:pt x="32" y="23"/>
                    <a:pt x="31" y="25"/>
                    <a:pt x="28" y="25"/>
                  </a:cubicBezTo>
                  <a:cubicBezTo>
                    <a:pt x="6" y="25"/>
                    <a:pt x="6" y="25"/>
                    <a:pt x="6" y="25"/>
                  </a:cubicBezTo>
                  <a:cubicBezTo>
                    <a:pt x="4" y="25"/>
                    <a:pt x="3" y="23"/>
                    <a:pt x="3"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4" name="Freeform 61"/>
            <p:cNvSpPr/>
            <p:nvPr/>
          </p:nvSpPr>
          <p:spPr bwMode="auto">
            <a:xfrm>
              <a:off x="2886" y="605"/>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5" name="Freeform 62"/>
            <p:cNvSpPr>
              <a:spLocks noEditPoints="1"/>
            </p:cNvSpPr>
            <p:nvPr/>
          </p:nvSpPr>
          <p:spPr bwMode="auto">
            <a:xfrm>
              <a:off x="2884" y="603"/>
              <a:ext cx="69" cy="54"/>
            </a:xfrm>
            <a:custGeom>
              <a:avLst/>
              <a:gdLst>
                <a:gd name="T0" fmla="*/ 0 w 35"/>
                <a:gd name="T1" fmla="*/ 8 h 27"/>
                <a:gd name="T2" fmla="*/ 0 w 35"/>
                <a:gd name="T3" fmla="*/ 44 h 27"/>
                <a:gd name="T4" fmla="*/ 8 w 35"/>
                <a:gd name="T5" fmla="*/ 52 h 27"/>
                <a:gd name="T6" fmla="*/ 61 w 35"/>
                <a:gd name="T7" fmla="*/ 52 h 27"/>
                <a:gd name="T8" fmla="*/ 67 w 35"/>
                <a:gd name="T9" fmla="*/ 44 h 27"/>
                <a:gd name="T10" fmla="*/ 69 w 35"/>
                <a:gd name="T11" fmla="*/ 10 h 27"/>
                <a:gd name="T12" fmla="*/ 61 w 35"/>
                <a:gd name="T13" fmla="*/ 0 h 27"/>
                <a:gd name="T14" fmla="*/ 8 w 35"/>
                <a:gd name="T15" fmla="*/ 0 h 27"/>
                <a:gd name="T16" fmla="*/ 0 w 35"/>
                <a:gd name="T17" fmla="*/ 8 h 27"/>
                <a:gd name="T18" fmla="*/ 65 w 35"/>
                <a:gd name="T19" fmla="*/ 14 h 27"/>
                <a:gd name="T20" fmla="*/ 65 w 35"/>
                <a:gd name="T21" fmla="*/ 42 h 27"/>
                <a:gd name="T22" fmla="*/ 57 w 35"/>
                <a:gd name="T23" fmla="*/ 50 h 27"/>
                <a:gd name="T24" fmla="*/ 14 w 35"/>
                <a:gd name="T25" fmla="*/ 50 h 27"/>
                <a:gd name="T26" fmla="*/ 6 w 35"/>
                <a:gd name="T27" fmla="*/ 40 h 27"/>
                <a:gd name="T28" fmla="*/ 6 w 35"/>
                <a:gd name="T29" fmla="*/ 12 h 27"/>
                <a:gd name="T30" fmla="*/ 14 w 35"/>
                <a:gd name="T31" fmla="*/ 4 h 27"/>
                <a:gd name="T32" fmla="*/ 57 w 35"/>
                <a:gd name="T33" fmla="*/ 4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4"/>
                  </a:moveTo>
                  <a:cubicBezTo>
                    <a:pt x="0" y="22"/>
                    <a:pt x="0" y="22"/>
                    <a:pt x="0" y="22"/>
                  </a:cubicBezTo>
                  <a:cubicBezTo>
                    <a:pt x="0" y="24"/>
                    <a:pt x="2" y="26"/>
                    <a:pt x="4" y="26"/>
                  </a:cubicBezTo>
                  <a:cubicBezTo>
                    <a:pt x="31" y="26"/>
                    <a:pt x="31" y="26"/>
                    <a:pt x="31" y="26"/>
                  </a:cubicBezTo>
                  <a:cubicBezTo>
                    <a:pt x="33" y="27"/>
                    <a:pt x="34" y="24"/>
                    <a:pt x="34" y="22"/>
                  </a:cubicBezTo>
                  <a:cubicBezTo>
                    <a:pt x="35" y="5"/>
                    <a:pt x="35" y="5"/>
                    <a:pt x="35" y="5"/>
                  </a:cubicBezTo>
                  <a:cubicBezTo>
                    <a:pt x="35" y="2"/>
                    <a:pt x="33" y="0"/>
                    <a:pt x="31" y="0"/>
                  </a:cubicBezTo>
                  <a:cubicBezTo>
                    <a:pt x="4" y="0"/>
                    <a:pt x="4" y="0"/>
                    <a:pt x="4" y="0"/>
                  </a:cubicBezTo>
                  <a:cubicBezTo>
                    <a:pt x="2" y="0"/>
                    <a:pt x="0" y="2"/>
                    <a:pt x="0" y="4"/>
                  </a:cubicBezTo>
                  <a:close/>
                  <a:moveTo>
                    <a:pt x="33" y="7"/>
                  </a:moveTo>
                  <a:cubicBezTo>
                    <a:pt x="33" y="21"/>
                    <a:pt x="33" y="21"/>
                    <a:pt x="33" y="21"/>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6" name="Freeform 63"/>
            <p:cNvSpPr/>
            <p:nvPr/>
          </p:nvSpPr>
          <p:spPr bwMode="auto">
            <a:xfrm>
              <a:off x="2804" y="605"/>
              <a:ext cx="64" cy="48"/>
            </a:xfrm>
            <a:custGeom>
              <a:avLst/>
              <a:gdLst>
                <a:gd name="T0" fmla="*/ 0 w 32"/>
                <a:gd name="T1" fmla="*/ 48 h 24"/>
                <a:gd name="T2" fmla="*/ 64 w 32"/>
                <a:gd name="T3" fmla="*/ 48 h 24"/>
                <a:gd name="T4" fmla="*/ 64 w 32"/>
                <a:gd name="T5" fmla="*/ 12 h 24"/>
                <a:gd name="T6" fmla="*/ 52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cubicBezTo>
                    <a:pt x="0" y="24"/>
                    <a:pt x="0" y="24"/>
                    <a:pt x="0" y="24"/>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7" name="Freeform 64"/>
            <p:cNvSpPr>
              <a:spLocks noEditPoints="1"/>
            </p:cNvSpPr>
            <p:nvPr/>
          </p:nvSpPr>
          <p:spPr bwMode="auto">
            <a:xfrm>
              <a:off x="2800" y="601"/>
              <a:ext cx="70" cy="54"/>
            </a:xfrm>
            <a:custGeom>
              <a:avLst/>
              <a:gdLst>
                <a:gd name="T0" fmla="*/ 0 w 35"/>
                <a:gd name="T1" fmla="*/ 10 h 27"/>
                <a:gd name="T2" fmla="*/ 0 w 35"/>
                <a:gd name="T3" fmla="*/ 44 h 27"/>
                <a:gd name="T4" fmla="*/ 8 w 35"/>
                <a:gd name="T5" fmla="*/ 54 h 27"/>
                <a:gd name="T6" fmla="*/ 62 w 35"/>
                <a:gd name="T7" fmla="*/ 54 h 27"/>
                <a:gd name="T8" fmla="*/ 70 w 35"/>
                <a:gd name="T9" fmla="*/ 46 h 27"/>
                <a:gd name="T10" fmla="*/ 70 w 35"/>
                <a:gd name="T11" fmla="*/ 10 h 27"/>
                <a:gd name="T12" fmla="*/ 62 w 35"/>
                <a:gd name="T13" fmla="*/ 2 h 27"/>
                <a:gd name="T14" fmla="*/ 8 w 35"/>
                <a:gd name="T15" fmla="*/ 0 h 27"/>
                <a:gd name="T16" fmla="*/ 0 w 35"/>
                <a:gd name="T17" fmla="*/ 10 h 27"/>
                <a:gd name="T18" fmla="*/ 66 w 35"/>
                <a:gd name="T19" fmla="*/ 14 h 27"/>
                <a:gd name="T20" fmla="*/ 66 w 35"/>
                <a:gd name="T21" fmla="*/ 42 h 27"/>
                <a:gd name="T22" fmla="*/ 58 w 35"/>
                <a:gd name="T23" fmla="*/ 52 h 27"/>
                <a:gd name="T24" fmla="*/ 14 w 35"/>
                <a:gd name="T25" fmla="*/ 52 h 27"/>
                <a:gd name="T26" fmla="*/ 6 w 35"/>
                <a:gd name="T27" fmla="*/ 42 h 27"/>
                <a:gd name="T28" fmla="*/ 6 w 35"/>
                <a:gd name="T29" fmla="*/ 14 h 27"/>
                <a:gd name="T30" fmla="*/ 14 w 35"/>
                <a:gd name="T31" fmla="*/ 6 h 27"/>
                <a:gd name="T32" fmla="*/ 58 w 35"/>
                <a:gd name="T33" fmla="*/ 6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1" y="2"/>
                    <a:pt x="0" y="5"/>
                  </a:cubicBezTo>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8" name="Freeform 65"/>
            <p:cNvSpPr/>
            <p:nvPr/>
          </p:nvSpPr>
          <p:spPr bwMode="auto">
            <a:xfrm>
              <a:off x="2721" y="603"/>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9" name="Freeform 66"/>
            <p:cNvSpPr>
              <a:spLocks noEditPoints="1"/>
            </p:cNvSpPr>
            <p:nvPr/>
          </p:nvSpPr>
          <p:spPr bwMode="auto">
            <a:xfrm>
              <a:off x="2719" y="601"/>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0" name="Freeform 67"/>
            <p:cNvSpPr/>
            <p:nvPr/>
          </p:nvSpPr>
          <p:spPr bwMode="auto">
            <a:xfrm>
              <a:off x="2638" y="603"/>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1" name="Freeform 68"/>
            <p:cNvSpPr>
              <a:spLocks noEditPoints="1"/>
            </p:cNvSpPr>
            <p:nvPr/>
          </p:nvSpPr>
          <p:spPr bwMode="auto">
            <a:xfrm>
              <a:off x="2636" y="601"/>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9 w 35"/>
                <a:gd name="T11" fmla="*/ 10 h 26"/>
                <a:gd name="T12" fmla="*/ 61 w 35"/>
                <a:gd name="T13" fmla="*/ 0 h 26"/>
                <a:gd name="T14" fmla="*/ 8 w 35"/>
                <a:gd name="T15" fmla="*/ 0 h 26"/>
                <a:gd name="T16" fmla="*/ 0 w 35"/>
                <a:gd name="T17" fmla="*/ 8 h 26"/>
                <a:gd name="T18" fmla="*/ 65 w 35"/>
                <a:gd name="T19" fmla="*/ 14 h 26"/>
                <a:gd name="T20" fmla="*/ 65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5" y="5"/>
                    <a:pt x="35" y="5"/>
                    <a:pt x="35" y="5"/>
                  </a:cubicBezTo>
                  <a:cubicBezTo>
                    <a:pt x="35" y="2"/>
                    <a:pt x="33" y="0"/>
                    <a:pt x="31" y="0"/>
                  </a:cubicBezTo>
                  <a:cubicBezTo>
                    <a:pt x="4" y="0"/>
                    <a:pt x="4" y="0"/>
                    <a:pt x="4" y="0"/>
                  </a:cubicBezTo>
                  <a:cubicBezTo>
                    <a:pt x="2" y="0"/>
                    <a:pt x="0" y="2"/>
                    <a:pt x="0" y="4"/>
                  </a:cubicBezTo>
                  <a:moveTo>
                    <a:pt x="33" y="7"/>
                  </a:moveTo>
                  <a:cubicBezTo>
                    <a:pt x="33" y="21"/>
                    <a:pt x="33" y="21"/>
                    <a:pt x="33" y="21"/>
                  </a:cubicBezTo>
                  <a:cubicBezTo>
                    <a:pt x="33"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2" name="Freeform 69"/>
            <p:cNvSpPr/>
            <p:nvPr/>
          </p:nvSpPr>
          <p:spPr bwMode="auto">
            <a:xfrm>
              <a:off x="2557" y="603"/>
              <a:ext cx="63" cy="48"/>
            </a:xfrm>
            <a:custGeom>
              <a:avLst/>
              <a:gdLst>
                <a:gd name="T0" fmla="*/ 0 w 32"/>
                <a:gd name="T1" fmla="*/ 48 h 24"/>
                <a:gd name="T2" fmla="*/ 63 w 32"/>
                <a:gd name="T3" fmla="*/ 48 h 24"/>
                <a:gd name="T4" fmla="*/ 63 w 32"/>
                <a:gd name="T5" fmla="*/ 12 h 24"/>
                <a:gd name="T6" fmla="*/ 51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3" name="Freeform 70"/>
            <p:cNvSpPr>
              <a:spLocks noEditPoints="1"/>
            </p:cNvSpPr>
            <p:nvPr/>
          </p:nvSpPr>
          <p:spPr bwMode="auto">
            <a:xfrm>
              <a:off x="2553" y="599"/>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4" name="Freeform 71"/>
            <p:cNvSpPr/>
            <p:nvPr/>
          </p:nvSpPr>
          <p:spPr bwMode="auto">
            <a:xfrm>
              <a:off x="2473" y="601"/>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5" name="Freeform 72"/>
            <p:cNvSpPr>
              <a:spLocks noEditPoints="1"/>
            </p:cNvSpPr>
            <p:nvPr/>
          </p:nvSpPr>
          <p:spPr bwMode="auto">
            <a:xfrm>
              <a:off x="2471" y="599"/>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6" name="Freeform 73"/>
            <p:cNvSpPr/>
            <p:nvPr/>
          </p:nvSpPr>
          <p:spPr bwMode="auto">
            <a:xfrm>
              <a:off x="2390" y="601"/>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7" name="Freeform 74"/>
            <p:cNvSpPr>
              <a:spLocks noEditPoints="1"/>
            </p:cNvSpPr>
            <p:nvPr/>
          </p:nvSpPr>
          <p:spPr bwMode="auto">
            <a:xfrm>
              <a:off x="2388" y="599"/>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7 w 35"/>
                <a:gd name="T11" fmla="*/ 10 h 26"/>
                <a:gd name="T12" fmla="*/ 61 w 35"/>
                <a:gd name="T13" fmla="*/ 0 h 26"/>
                <a:gd name="T14" fmla="*/ 8 w 35"/>
                <a:gd name="T15" fmla="*/ 0 h 26"/>
                <a:gd name="T16" fmla="*/ 0 w 35"/>
                <a:gd name="T17" fmla="*/ 8 h 26"/>
                <a:gd name="T18" fmla="*/ 65 w 35"/>
                <a:gd name="T19" fmla="*/ 14 h 26"/>
                <a:gd name="T20" fmla="*/ 63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5" y="2"/>
                    <a:pt x="33" y="0"/>
                    <a:pt x="31" y="0"/>
                  </a:cubicBezTo>
                  <a:cubicBezTo>
                    <a:pt x="4" y="0"/>
                    <a:pt x="4" y="0"/>
                    <a:pt x="4" y="0"/>
                  </a:cubicBezTo>
                  <a:cubicBezTo>
                    <a:pt x="2" y="0"/>
                    <a:pt x="0" y="2"/>
                    <a:pt x="0" y="4"/>
                  </a:cubicBezTo>
                  <a:moveTo>
                    <a:pt x="33" y="7"/>
                  </a:moveTo>
                  <a:cubicBezTo>
                    <a:pt x="32" y="21"/>
                    <a:pt x="32" y="21"/>
                    <a:pt x="32" y="21"/>
                  </a:cubicBezTo>
                  <a:cubicBezTo>
                    <a:pt x="32"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8" name="Freeform 75"/>
            <p:cNvSpPr/>
            <p:nvPr/>
          </p:nvSpPr>
          <p:spPr bwMode="auto">
            <a:xfrm>
              <a:off x="2309" y="599"/>
              <a:ext cx="63" cy="50"/>
            </a:xfrm>
            <a:custGeom>
              <a:avLst/>
              <a:gdLst>
                <a:gd name="T0" fmla="*/ 0 w 32"/>
                <a:gd name="T1" fmla="*/ 50 h 25"/>
                <a:gd name="T2" fmla="*/ 63 w 32"/>
                <a:gd name="T3" fmla="*/ 50 h 25"/>
                <a:gd name="T4" fmla="*/ 63 w 32"/>
                <a:gd name="T5" fmla="*/ 14 h 25"/>
                <a:gd name="T6" fmla="*/ 51 w 32"/>
                <a:gd name="T7" fmla="*/ 2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29" y="1"/>
                    <a:pt x="2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9" name="Freeform 76"/>
            <p:cNvSpPr>
              <a:spLocks noEditPoints="1"/>
            </p:cNvSpPr>
            <p:nvPr/>
          </p:nvSpPr>
          <p:spPr bwMode="auto">
            <a:xfrm>
              <a:off x="2305" y="597"/>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0" name="Freeform 77"/>
            <p:cNvSpPr/>
            <p:nvPr/>
          </p:nvSpPr>
          <p:spPr bwMode="auto">
            <a:xfrm>
              <a:off x="2225" y="599"/>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1" name="Freeform 78"/>
            <p:cNvSpPr>
              <a:spLocks noEditPoints="1"/>
            </p:cNvSpPr>
            <p:nvPr/>
          </p:nvSpPr>
          <p:spPr bwMode="auto">
            <a:xfrm>
              <a:off x="2224" y="597"/>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59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4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2" y="0"/>
                    <a:pt x="30" y="0"/>
                  </a:cubicBezTo>
                  <a:cubicBezTo>
                    <a:pt x="4" y="0"/>
                    <a:pt x="4" y="0"/>
                    <a:pt x="4" y="0"/>
                  </a:cubicBezTo>
                  <a:cubicBezTo>
                    <a:pt x="1" y="0"/>
                    <a:pt x="0" y="2"/>
                    <a:pt x="0" y="5"/>
                  </a:cubicBezTo>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2" name="Freeform 79"/>
            <p:cNvSpPr/>
            <p:nvPr/>
          </p:nvSpPr>
          <p:spPr bwMode="auto">
            <a:xfrm>
              <a:off x="2142" y="599"/>
              <a:ext cx="66" cy="50"/>
            </a:xfrm>
            <a:custGeom>
              <a:avLst/>
              <a:gdLst>
                <a:gd name="T0" fmla="*/ 0 w 33"/>
                <a:gd name="T1" fmla="*/ 50 h 25"/>
                <a:gd name="T2" fmla="*/ 64 w 33"/>
                <a:gd name="T3" fmla="*/ 50 h 25"/>
                <a:gd name="T4" fmla="*/ 66 w 33"/>
                <a:gd name="T5" fmla="*/ 12 h 25"/>
                <a:gd name="T6" fmla="*/ 54 w 33"/>
                <a:gd name="T7" fmla="*/ 0 h 25"/>
                <a:gd name="T8" fmla="*/ 0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3" name="Freeform 80"/>
            <p:cNvSpPr>
              <a:spLocks noEditPoints="1"/>
            </p:cNvSpPr>
            <p:nvPr/>
          </p:nvSpPr>
          <p:spPr bwMode="auto">
            <a:xfrm>
              <a:off x="2140" y="597"/>
              <a:ext cx="68" cy="52"/>
            </a:xfrm>
            <a:custGeom>
              <a:avLst/>
              <a:gdLst>
                <a:gd name="T0" fmla="*/ 0 w 34"/>
                <a:gd name="T1" fmla="*/ 8 h 26"/>
                <a:gd name="T2" fmla="*/ 0 w 34"/>
                <a:gd name="T3" fmla="*/ 44 h 26"/>
                <a:gd name="T4" fmla="*/ 8 w 34"/>
                <a:gd name="T5" fmla="*/ 52 h 26"/>
                <a:gd name="T6" fmla="*/ 62 w 34"/>
                <a:gd name="T7" fmla="*/ 52 h 26"/>
                <a:gd name="T8" fmla="*/ 68 w 34"/>
                <a:gd name="T9" fmla="*/ 44 h 26"/>
                <a:gd name="T10" fmla="*/ 68 w 34"/>
                <a:gd name="T11" fmla="*/ 10 h 26"/>
                <a:gd name="T12" fmla="*/ 62 w 34"/>
                <a:gd name="T13" fmla="*/ 0 h 26"/>
                <a:gd name="T14" fmla="*/ 8 w 34"/>
                <a:gd name="T15" fmla="*/ 0 h 26"/>
                <a:gd name="T16" fmla="*/ 0 w 34"/>
                <a:gd name="T17" fmla="*/ 8 h 26"/>
                <a:gd name="T18" fmla="*/ 66 w 34"/>
                <a:gd name="T19" fmla="*/ 14 h 26"/>
                <a:gd name="T20" fmla="*/ 64 w 34"/>
                <a:gd name="T21" fmla="*/ 42 h 26"/>
                <a:gd name="T22" fmla="*/ 58 w 34"/>
                <a:gd name="T23" fmla="*/ 50 h 26"/>
                <a:gd name="T24" fmla="*/ 12 w 34"/>
                <a:gd name="T25" fmla="*/ 50 h 26"/>
                <a:gd name="T26" fmla="*/ 6 w 34"/>
                <a:gd name="T27" fmla="*/ 40 h 26"/>
                <a:gd name="T28" fmla="*/ 6 w 34"/>
                <a:gd name="T29" fmla="*/ 12 h 26"/>
                <a:gd name="T30" fmla="*/ 14 w 34"/>
                <a:gd name="T31" fmla="*/ 4 h 26"/>
                <a:gd name="T32" fmla="*/ 58 w 34"/>
                <a:gd name="T33" fmla="*/ 4 h 26"/>
                <a:gd name="T34" fmla="*/ 66 w 34"/>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4" y="2"/>
                    <a:pt x="33" y="0"/>
                    <a:pt x="31" y="0"/>
                  </a:cubicBezTo>
                  <a:cubicBezTo>
                    <a:pt x="4" y="0"/>
                    <a:pt x="4" y="0"/>
                    <a:pt x="4" y="0"/>
                  </a:cubicBezTo>
                  <a:cubicBezTo>
                    <a:pt x="2" y="0"/>
                    <a:pt x="0" y="2"/>
                    <a:pt x="0" y="4"/>
                  </a:cubicBezTo>
                  <a:close/>
                  <a:moveTo>
                    <a:pt x="33" y="7"/>
                  </a:moveTo>
                  <a:cubicBezTo>
                    <a:pt x="32" y="21"/>
                    <a:pt x="32" y="21"/>
                    <a:pt x="32" y="21"/>
                  </a:cubicBezTo>
                  <a:cubicBezTo>
                    <a:pt x="32" y="23"/>
                    <a:pt x="31" y="25"/>
                    <a:pt x="29" y="25"/>
                  </a:cubicBezTo>
                  <a:cubicBezTo>
                    <a:pt x="6" y="25"/>
                    <a:pt x="6" y="25"/>
                    <a:pt x="6"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4" name="Freeform 81"/>
            <p:cNvSpPr/>
            <p:nvPr/>
          </p:nvSpPr>
          <p:spPr bwMode="auto">
            <a:xfrm>
              <a:off x="2001" y="597"/>
              <a:ext cx="123" cy="50"/>
            </a:xfrm>
            <a:custGeom>
              <a:avLst/>
              <a:gdLst>
                <a:gd name="T0" fmla="*/ 0 w 62"/>
                <a:gd name="T1" fmla="*/ 50 h 25"/>
                <a:gd name="T2" fmla="*/ 123 w 62"/>
                <a:gd name="T3" fmla="*/ 50 h 25"/>
                <a:gd name="T4" fmla="*/ 123 w 62"/>
                <a:gd name="T5" fmla="*/ 14 h 25"/>
                <a:gd name="T6" fmla="*/ 111 w 62"/>
                <a:gd name="T7" fmla="*/ 2 h 25"/>
                <a:gd name="T8" fmla="*/ 0 w 62"/>
                <a:gd name="T9" fmla="*/ 0 h 25"/>
                <a:gd name="T10" fmla="*/ 0 w 6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0" y="25"/>
                  </a:moveTo>
                  <a:cubicBezTo>
                    <a:pt x="62" y="25"/>
                    <a:pt x="62" y="25"/>
                    <a:pt x="62" y="25"/>
                  </a:cubicBezTo>
                  <a:cubicBezTo>
                    <a:pt x="62" y="7"/>
                    <a:pt x="62" y="7"/>
                    <a:pt x="62" y="7"/>
                  </a:cubicBezTo>
                  <a:cubicBezTo>
                    <a:pt x="62" y="3"/>
                    <a:pt x="59" y="1"/>
                    <a:pt x="5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5" name="Freeform 82"/>
            <p:cNvSpPr>
              <a:spLocks noEditPoints="1"/>
            </p:cNvSpPr>
            <p:nvPr/>
          </p:nvSpPr>
          <p:spPr bwMode="auto">
            <a:xfrm>
              <a:off x="1999" y="595"/>
              <a:ext cx="127" cy="54"/>
            </a:xfrm>
            <a:custGeom>
              <a:avLst/>
              <a:gdLst>
                <a:gd name="T0" fmla="*/ 0 w 64"/>
                <a:gd name="T1" fmla="*/ 10 h 27"/>
                <a:gd name="T2" fmla="*/ 0 w 64"/>
                <a:gd name="T3" fmla="*/ 44 h 27"/>
                <a:gd name="T4" fmla="*/ 8 w 64"/>
                <a:gd name="T5" fmla="*/ 54 h 27"/>
                <a:gd name="T6" fmla="*/ 119 w 64"/>
                <a:gd name="T7" fmla="*/ 54 h 27"/>
                <a:gd name="T8" fmla="*/ 127 w 64"/>
                <a:gd name="T9" fmla="*/ 46 h 27"/>
                <a:gd name="T10" fmla="*/ 127 w 64"/>
                <a:gd name="T11" fmla="*/ 10 h 27"/>
                <a:gd name="T12" fmla="*/ 119 w 64"/>
                <a:gd name="T13" fmla="*/ 2 h 27"/>
                <a:gd name="T14" fmla="*/ 8 w 64"/>
                <a:gd name="T15" fmla="*/ 0 h 27"/>
                <a:gd name="T16" fmla="*/ 0 w 64"/>
                <a:gd name="T17" fmla="*/ 10 h 27"/>
                <a:gd name="T18" fmla="*/ 123 w 64"/>
                <a:gd name="T19" fmla="*/ 14 h 27"/>
                <a:gd name="T20" fmla="*/ 123 w 64"/>
                <a:gd name="T21" fmla="*/ 42 h 27"/>
                <a:gd name="T22" fmla="*/ 115 w 64"/>
                <a:gd name="T23" fmla="*/ 52 h 27"/>
                <a:gd name="T24" fmla="*/ 12 w 64"/>
                <a:gd name="T25" fmla="*/ 50 h 27"/>
                <a:gd name="T26" fmla="*/ 6 w 64"/>
                <a:gd name="T27" fmla="*/ 42 h 27"/>
                <a:gd name="T28" fmla="*/ 6 w 64"/>
                <a:gd name="T29" fmla="*/ 14 h 27"/>
                <a:gd name="T30" fmla="*/ 14 w 64"/>
                <a:gd name="T31" fmla="*/ 4 h 27"/>
                <a:gd name="T32" fmla="*/ 115 w 64"/>
                <a:gd name="T33" fmla="*/ 6 h 27"/>
                <a:gd name="T34" fmla="*/ 123 w 6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0" y="5"/>
                  </a:moveTo>
                  <a:cubicBezTo>
                    <a:pt x="0" y="22"/>
                    <a:pt x="0" y="22"/>
                    <a:pt x="0" y="22"/>
                  </a:cubicBezTo>
                  <a:cubicBezTo>
                    <a:pt x="0" y="25"/>
                    <a:pt x="1" y="27"/>
                    <a:pt x="4" y="27"/>
                  </a:cubicBezTo>
                  <a:cubicBezTo>
                    <a:pt x="60" y="27"/>
                    <a:pt x="60" y="27"/>
                    <a:pt x="60" y="27"/>
                  </a:cubicBezTo>
                  <a:cubicBezTo>
                    <a:pt x="62" y="27"/>
                    <a:pt x="64" y="25"/>
                    <a:pt x="64" y="23"/>
                  </a:cubicBezTo>
                  <a:cubicBezTo>
                    <a:pt x="64" y="5"/>
                    <a:pt x="64" y="5"/>
                    <a:pt x="64" y="5"/>
                  </a:cubicBezTo>
                  <a:cubicBezTo>
                    <a:pt x="64" y="3"/>
                    <a:pt x="62" y="1"/>
                    <a:pt x="60" y="1"/>
                  </a:cubicBezTo>
                  <a:cubicBezTo>
                    <a:pt x="4" y="0"/>
                    <a:pt x="4" y="0"/>
                    <a:pt x="4" y="0"/>
                  </a:cubicBezTo>
                  <a:cubicBezTo>
                    <a:pt x="2" y="0"/>
                    <a:pt x="0" y="2"/>
                    <a:pt x="0" y="5"/>
                  </a:cubicBezTo>
                  <a:close/>
                  <a:moveTo>
                    <a:pt x="62" y="7"/>
                  </a:moveTo>
                  <a:cubicBezTo>
                    <a:pt x="62" y="21"/>
                    <a:pt x="62" y="21"/>
                    <a:pt x="62" y="21"/>
                  </a:cubicBezTo>
                  <a:cubicBezTo>
                    <a:pt x="62" y="24"/>
                    <a:pt x="60" y="26"/>
                    <a:pt x="58" y="26"/>
                  </a:cubicBezTo>
                  <a:cubicBezTo>
                    <a:pt x="6" y="25"/>
                    <a:pt x="6" y="25"/>
                    <a:pt x="6" y="25"/>
                  </a:cubicBezTo>
                  <a:cubicBezTo>
                    <a:pt x="4" y="25"/>
                    <a:pt x="3" y="23"/>
                    <a:pt x="3" y="21"/>
                  </a:cubicBezTo>
                  <a:cubicBezTo>
                    <a:pt x="3" y="7"/>
                    <a:pt x="3" y="7"/>
                    <a:pt x="3" y="7"/>
                  </a:cubicBezTo>
                  <a:cubicBezTo>
                    <a:pt x="3" y="4"/>
                    <a:pt x="4" y="2"/>
                    <a:pt x="7" y="2"/>
                  </a:cubicBezTo>
                  <a:cubicBezTo>
                    <a:pt x="58" y="3"/>
                    <a:pt x="58" y="3"/>
                    <a:pt x="58" y="3"/>
                  </a:cubicBezTo>
                  <a:cubicBezTo>
                    <a:pt x="60" y="3"/>
                    <a:pt x="62" y="5"/>
                    <a:pt x="6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6" name="Freeform 83"/>
            <p:cNvSpPr/>
            <p:nvPr/>
          </p:nvSpPr>
          <p:spPr bwMode="auto">
            <a:xfrm>
              <a:off x="2969" y="675"/>
              <a:ext cx="63" cy="49"/>
            </a:xfrm>
            <a:custGeom>
              <a:avLst/>
              <a:gdLst>
                <a:gd name="T0" fmla="*/ 0 w 32"/>
                <a:gd name="T1" fmla="*/ 49 h 25"/>
                <a:gd name="T2" fmla="*/ 63 w 32"/>
                <a:gd name="T3" fmla="*/ 49 h 25"/>
                <a:gd name="T4" fmla="*/ 63 w 32"/>
                <a:gd name="T5" fmla="*/ 12 h 25"/>
                <a:gd name="T6" fmla="*/ 51 w 32"/>
                <a:gd name="T7" fmla="*/ 0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29"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7" name="Freeform 84"/>
            <p:cNvSpPr>
              <a:spLocks noEditPoints="1"/>
            </p:cNvSpPr>
            <p:nvPr/>
          </p:nvSpPr>
          <p:spPr bwMode="auto">
            <a:xfrm>
              <a:off x="2965" y="673"/>
              <a:ext cx="69" cy="51"/>
            </a:xfrm>
            <a:custGeom>
              <a:avLst/>
              <a:gdLst>
                <a:gd name="T0" fmla="*/ 2 w 35"/>
                <a:gd name="T1" fmla="*/ 8 h 26"/>
                <a:gd name="T2" fmla="*/ 0 w 35"/>
                <a:gd name="T3" fmla="*/ 43 h 26"/>
                <a:gd name="T4" fmla="*/ 8 w 35"/>
                <a:gd name="T5" fmla="*/ 51 h 26"/>
                <a:gd name="T6" fmla="*/ 61 w 35"/>
                <a:gd name="T7" fmla="*/ 51 h 26"/>
                <a:gd name="T8" fmla="*/ 69 w 35"/>
                <a:gd name="T9" fmla="*/ 43 h 26"/>
                <a:gd name="T10" fmla="*/ 69 w 35"/>
                <a:gd name="T11" fmla="*/ 10 h 26"/>
                <a:gd name="T12" fmla="*/ 61 w 35"/>
                <a:gd name="T13" fmla="*/ 0 h 26"/>
                <a:gd name="T14" fmla="*/ 8 w 35"/>
                <a:gd name="T15" fmla="*/ 0 h 26"/>
                <a:gd name="T16" fmla="*/ 2 w 35"/>
                <a:gd name="T17" fmla="*/ 8 h 26"/>
                <a:gd name="T18" fmla="*/ 65 w 35"/>
                <a:gd name="T19" fmla="*/ 14 h 26"/>
                <a:gd name="T20" fmla="*/ 65 w 35"/>
                <a:gd name="T21" fmla="*/ 39 h 26"/>
                <a:gd name="T22" fmla="*/ 57 w 35"/>
                <a:gd name="T23" fmla="*/ 49 h 26"/>
                <a:gd name="T24" fmla="*/ 14 w 35"/>
                <a:gd name="T25" fmla="*/ 49 h 26"/>
                <a:gd name="T26" fmla="*/ 6 w 35"/>
                <a:gd name="T27" fmla="*/ 39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8" name="Freeform 85"/>
            <p:cNvSpPr/>
            <p:nvPr/>
          </p:nvSpPr>
          <p:spPr bwMode="auto">
            <a:xfrm>
              <a:off x="2886" y="673"/>
              <a:ext cx="63" cy="49"/>
            </a:xfrm>
            <a:custGeom>
              <a:avLst/>
              <a:gdLst>
                <a:gd name="T0" fmla="*/ 0 w 32"/>
                <a:gd name="T1" fmla="*/ 49 h 25"/>
                <a:gd name="T2" fmla="*/ 63 w 32"/>
                <a:gd name="T3" fmla="*/ 49 h 25"/>
                <a:gd name="T4" fmla="*/ 63 w 32"/>
                <a:gd name="T5" fmla="*/ 14 h 25"/>
                <a:gd name="T6" fmla="*/ 53 w 32"/>
                <a:gd name="T7" fmla="*/ 2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30" y="1"/>
                    <a:pt x="27"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9" name="Freeform 86"/>
            <p:cNvSpPr>
              <a:spLocks noEditPoints="1"/>
            </p:cNvSpPr>
            <p:nvPr/>
          </p:nvSpPr>
          <p:spPr bwMode="auto">
            <a:xfrm>
              <a:off x="2884" y="671"/>
              <a:ext cx="67" cy="53"/>
            </a:xfrm>
            <a:custGeom>
              <a:avLst/>
              <a:gdLst>
                <a:gd name="T0" fmla="*/ 0 w 34"/>
                <a:gd name="T1" fmla="*/ 10 h 27"/>
                <a:gd name="T2" fmla="*/ 0 w 34"/>
                <a:gd name="T3" fmla="*/ 43 h 27"/>
                <a:gd name="T4" fmla="*/ 6 w 34"/>
                <a:gd name="T5" fmla="*/ 53 h 27"/>
                <a:gd name="T6" fmla="*/ 59 w 34"/>
                <a:gd name="T7" fmla="*/ 53 h 27"/>
                <a:gd name="T8" fmla="*/ 67 w 34"/>
                <a:gd name="T9" fmla="*/ 45 h 27"/>
                <a:gd name="T10" fmla="*/ 67 w 34"/>
                <a:gd name="T11" fmla="*/ 10 h 27"/>
                <a:gd name="T12" fmla="*/ 61 w 34"/>
                <a:gd name="T13" fmla="*/ 2 h 27"/>
                <a:gd name="T14" fmla="*/ 8 w 34"/>
                <a:gd name="T15" fmla="*/ 0 h 27"/>
                <a:gd name="T16" fmla="*/ 0 w 34"/>
                <a:gd name="T17" fmla="*/ 10 h 27"/>
                <a:gd name="T18" fmla="*/ 63 w 34"/>
                <a:gd name="T19" fmla="*/ 14 h 27"/>
                <a:gd name="T20" fmla="*/ 63 w 34"/>
                <a:gd name="T21" fmla="*/ 41 h 27"/>
                <a:gd name="T22" fmla="*/ 55 w 34"/>
                <a:gd name="T23" fmla="*/ 51 h 27"/>
                <a:gd name="T24" fmla="*/ 12 w 34"/>
                <a:gd name="T25" fmla="*/ 49 h 27"/>
                <a:gd name="T26" fmla="*/ 6 w 34"/>
                <a:gd name="T27" fmla="*/ 41 h 27"/>
                <a:gd name="T28" fmla="*/ 6 w 34"/>
                <a:gd name="T29" fmla="*/ 14 h 27"/>
                <a:gd name="T30" fmla="*/ 12 w 34"/>
                <a:gd name="T31" fmla="*/ 6 h 27"/>
                <a:gd name="T32" fmla="*/ 57 w 34"/>
                <a:gd name="T33" fmla="*/ 6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3"/>
                  </a:cubicBezTo>
                  <a:cubicBezTo>
                    <a:pt x="34" y="5"/>
                    <a:pt x="34" y="5"/>
                    <a:pt x="34" y="5"/>
                  </a:cubicBezTo>
                  <a:cubicBezTo>
                    <a:pt x="34" y="3"/>
                    <a:pt x="33" y="1"/>
                    <a:pt x="31" y="1"/>
                  </a:cubicBezTo>
                  <a:cubicBezTo>
                    <a:pt x="4" y="0"/>
                    <a:pt x="4" y="0"/>
                    <a:pt x="4" y="0"/>
                  </a:cubicBezTo>
                  <a:cubicBezTo>
                    <a:pt x="2" y="0"/>
                    <a:pt x="0" y="2"/>
                    <a:pt x="0" y="5"/>
                  </a:cubicBezTo>
                  <a:close/>
                  <a:moveTo>
                    <a:pt x="32" y="7"/>
                  </a:moveTo>
                  <a:cubicBezTo>
                    <a:pt x="32" y="21"/>
                    <a:pt x="32" y="21"/>
                    <a:pt x="32" y="21"/>
                  </a:cubicBezTo>
                  <a:cubicBezTo>
                    <a:pt x="32" y="24"/>
                    <a:pt x="31" y="26"/>
                    <a:pt x="28" y="26"/>
                  </a:cubicBezTo>
                  <a:cubicBezTo>
                    <a:pt x="6" y="25"/>
                    <a:pt x="6" y="25"/>
                    <a:pt x="6" y="25"/>
                  </a:cubicBezTo>
                  <a:cubicBezTo>
                    <a:pt x="4" y="25"/>
                    <a:pt x="3" y="23"/>
                    <a:pt x="3" y="21"/>
                  </a:cubicBezTo>
                  <a:cubicBezTo>
                    <a:pt x="3" y="7"/>
                    <a:pt x="3" y="7"/>
                    <a:pt x="3" y="7"/>
                  </a:cubicBezTo>
                  <a:cubicBezTo>
                    <a:pt x="3" y="5"/>
                    <a:pt x="4" y="3"/>
                    <a:pt x="6" y="3"/>
                  </a:cubicBezTo>
                  <a:cubicBezTo>
                    <a:pt x="29" y="3"/>
                    <a:pt x="29" y="3"/>
                    <a:pt x="29" y="3"/>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0" name="Freeform 87"/>
            <p:cNvSpPr/>
            <p:nvPr/>
          </p:nvSpPr>
          <p:spPr bwMode="auto">
            <a:xfrm>
              <a:off x="2802" y="673"/>
              <a:ext cx="66" cy="49"/>
            </a:xfrm>
            <a:custGeom>
              <a:avLst/>
              <a:gdLst>
                <a:gd name="T0" fmla="*/ 0 w 33"/>
                <a:gd name="T1" fmla="*/ 49 h 25"/>
                <a:gd name="T2" fmla="*/ 66 w 33"/>
                <a:gd name="T3" fmla="*/ 49 h 25"/>
                <a:gd name="T4" fmla="*/ 66 w 33"/>
                <a:gd name="T5" fmla="*/ 12 h 25"/>
                <a:gd name="T6" fmla="*/ 54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1" name="Freeform 88"/>
            <p:cNvSpPr>
              <a:spLocks noEditPoints="1"/>
            </p:cNvSpPr>
            <p:nvPr/>
          </p:nvSpPr>
          <p:spPr bwMode="auto">
            <a:xfrm>
              <a:off x="2800" y="671"/>
              <a:ext cx="70" cy="53"/>
            </a:xfrm>
            <a:custGeom>
              <a:avLst/>
              <a:gdLst>
                <a:gd name="T0" fmla="*/ 0 w 35"/>
                <a:gd name="T1" fmla="*/ 10 h 27"/>
                <a:gd name="T2" fmla="*/ 0 w 35"/>
                <a:gd name="T3" fmla="*/ 43 h 27"/>
                <a:gd name="T4" fmla="*/ 8 w 35"/>
                <a:gd name="T5" fmla="*/ 53 h 27"/>
                <a:gd name="T6" fmla="*/ 62 w 35"/>
                <a:gd name="T7" fmla="*/ 53 h 27"/>
                <a:gd name="T8" fmla="*/ 68 w 35"/>
                <a:gd name="T9" fmla="*/ 43 h 27"/>
                <a:gd name="T10" fmla="*/ 70 w 35"/>
                <a:gd name="T11" fmla="*/ 10 h 27"/>
                <a:gd name="T12" fmla="*/ 62 w 35"/>
                <a:gd name="T13" fmla="*/ 0 h 27"/>
                <a:gd name="T14" fmla="*/ 8 w 35"/>
                <a:gd name="T15" fmla="*/ 0 h 27"/>
                <a:gd name="T16" fmla="*/ 0 w 35"/>
                <a:gd name="T17" fmla="*/ 10 h 27"/>
                <a:gd name="T18" fmla="*/ 66 w 35"/>
                <a:gd name="T19" fmla="*/ 14 h 27"/>
                <a:gd name="T20" fmla="*/ 66 w 35"/>
                <a:gd name="T21" fmla="*/ 41 h 27"/>
                <a:gd name="T22" fmla="*/ 58 w 35"/>
                <a:gd name="T23" fmla="*/ 49 h 27"/>
                <a:gd name="T24" fmla="*/ 14 w 35"/>
                <a:gd name="T25" fmla="*/ 49 h 27"/>
                <a:gd name="T26" fmla="*/ 6 w 35"/>
                <a:gd name="T27" fmla="*/ 41 h 27"/>
                <a:gd name="T28" fmla="*/ 6 w 35"/>
                <a:gd name="T29" fmla="*/ 14 h 27"/>
                <a:gd name="T30" fmla="*/ 14 w 35"/>
                <a:gd name="T31" fmla="*/ 4 h 27"/>
                <a:gd name="T32" fmla="*/ 58 w 35"/>
                <a:gd name="T33" fmla="*/ 4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4" y="25"/>
                    <a:pt x="34"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2"/>
                    <a:pt x="29" y="2"/>
                    <a:pt x="29" y="2"/>
                  </a:cubicBezTo>
                  <a:cubicBezTo>
                    <a:pt x="31" y="2"/>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2" name="Freeform 89"/>
            <p:cNvSpPr/>
            <p:nvPr/>
          </p:nvSpPr>
          <p:spPr bwMode="auto">
            <a:xfrm>
              <a:off x="2721" y="673"/>
              <a:ext cx="64" cy="49"/>
            </a:xfrm>
            <a:custGeom>
              <a:avLst/>
              <a:gdLst>
                <a:gd name="T0" fmla="*/ 0 w 32"/>
                <a:gd name="T1" fmla="*/ 47 h 25"/>
                <a:gd name="T2" fmla="*/ 64 w 32"/>
                <a:gd name="T3" fmla="*/ 49 h 25"/>
                <a:gd name="T4" fmla="*/ 64 w 32"/>
                <a:gd name="T5" fmla="*/ 12 h 25"/>
                <a:gd name="T6" fmla="*/ 52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3"/>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3" name="Freeform 90"/>
            <p:cNvSpPr>
              <a:spLocks noEditPoints="1"/>
            </p:cNvSpPr>
            <p:nvPr/>
          </p:nvSpPr>
          <p:spPr bwMode="auto">
            <a:xfrm>
              <a:off x="2717" y="671"/>
              <a:ext cx="70" cy="51"/>
            </a:xfrm>
            <a:custGeom>
              <a:avLst/>
              <a:gdLst>
                <a:gd name="T0" fmla="*/ 2 w 35"/>
                <a:gd name="T1" fmla="*/ 8 h 26"/>
                <a:gd name="T2" fmla="*/ 0 w 35"/>
                <a:gd name="T3" fmla="*/ 43 h 26"/>
                <a:gd name="T4" fmla="*/ 8 w 35"/>
                <a:gd name="T5" fmla="*/ 51 h 26"/>
                <a:gd name="T6" fmla="*/ 62 w 35"/>
                <a:gd name="T7" fmla="*/ 51 h 26"/>
                <a:gd name="T8" fmla="*/ 70 w 35"/>
                <a:gd name="T9" fmla="*/ 43 h 26"/>
                <a:gd name="T10" fmla="*/ 70 w 35"/>
                <a:gd name="T11" fmla="*/ 10 h 26"/>
                <a:gd name="T12" fmla="*/ 62 w 35"/>
                <a:gd name="T13" fmla="*/ 0 h 26"/>
                <a:gd name="T14" fmla="*/ 8 w 35"/>
                <a:gd name="T15" fmla="*/ 0 h 26"/>
                <a:gd name="T16" fmla="*/ 2 w 35"/>
                <a:gd name="T17" fmla="*/ 8 h 26"/>
                <a:gd name="T18" fmla="*/ 66 w 35"/>
                <a:gd name="T19" fmla="*/ 14 h 26"/>
                <a:gd name="T20" fmla="*/ 66 w 35"/>
                <a:gd name="T21" fmla="*/ 39 h 26"/>
                <a:gd name="T22" fmla="*/ 58 w 35"/>
                <a:gd name="T23" fmla="*/ 49 h 26"/>
                <a:gd name="T24" fmla="*/ 14 w 35"/>
                <a:gd name="T25" fmla="*/ 49 h 26"/>
                <a:gd name="T26" fmla="*/ 6 w 35"/>
                <a:gd name="T27" fmla="*/ 39 h 26"/>
                <a:gd name="T28" fmla="*/ 6 w 35"/>
                <a:gd name="T29" fmla="*/ 12 h 26"/>
                <a:gd name="T30" fmla="*/ 14 w 35"/>
                <a:gd name="T31" fmla="*/ 4 h 26"/>
                <a:gd name="T32" fmla="*/ 58 w 35"/>
                <a:gd name="T33" fmla="*/ 4 h 26"/>
                <a:gd name="T34" fmla="*/ 66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4" name="Freeform 91"/>
            <p:cNvSpPr/>
            <p:nvPr/>
          </p:nvSpPr>
          <p:spPr bwMode="auto">
            <a:xfrm>
              <a:off x="2263" y="669"/>
              <a:ext cx="442" cy="51"/>
            </a:xfrm>
            <a:custGeom>
              <a:avLst/>
              <a:gdLst>
                <a:gd name="T0" fmla="*/ 0 w 223"/>
                <a:gd name="T1" fmla="*/ 49 h 26"/>
                <a:gd name="T2" fmla="*/ 440 w 223"/>
                <a:gd name="T3" fmla="*/ 51 h 26"/>
                <a:gd name="T4" fmla="*/ 442 w 223"/>
                <a:gd name="T5" fmla="*/ 16 h 26"/>
                <a:gd name="T6" fmla="*/ 430 w 223"/>
                <a:gd name="T7" fmla="*/ 4 h 26"/>
                <a:gd name="T8" fmla="*/ 0 w 223"/>
                <a:gd name="T9" fmla="*/ 0 h 26"/>
                <a:gd name="T10" fmla="*/ 0 w 223"/>
                <a:gd name="T11" fmla="*/ 49 h 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3" h="26">
                  <a:moveTo>
                    <a:pt x="0" y="25"/>
                  </a:moveTo>
                  <a:cubicBezTo>
                    <a:pt x="222" y="26"/>
                    <a:pt x="222" y="26"/>
                    <a:pt x="222" y="26"/>
                  </a:cubicBezTo>
                  <a:cubicBezTo>
                    <a:pt x="223" y="8"/>
                    <a:pt x="223" y="8"/>
                    <a:pt x="223" y="8"/>
                  </a:cubicBezTo>
                  <a:cubicBezTo>
                    <a:pt x="223" y="4"/>
                    <a:pt x="220" y="2"/>
                    <a:pt x="217" y="2"/>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5" name="Freeform 92"/>
            <p:cNvSpPr>
              <a:spLocks noEditPoints="1"/>
            </p:cNvSpPr>
            <p:nvPr/>
          </p:nvSpPr>
          <p:spPr bwMode="auto">
            <a:xfrm>
              <a:off x="2259" y="667"/>
              <a:ext cx="446" cy="55"/>
            </a:xfrm>
            <a:custGeom>
              <a:avLst/>
              <a:gdLst>
                <a:gd name="T0" fmla="*/ 2 w 225"/>
                <a:gd name="T1" fmla="*/ 8 h 28"/>
                <a:gd name="T2" fmla="*/ 0 w 225"/>
                <a:gd name="T3" fmla="*/ 43 h 28"/>
                <a:gd name="T4" fmla="*/ 8 w 225"/>
                <a:gd name="T5" fmla="*/ 51 h 28"/>
                <a:gd name="T6" fmla="*/ 440 w 225"/>
                <a:gd name="T7" fmla="*/ 55 h 28"/>
                <a:gd name="T8" fmla="*/ 446 w 225"/>
                <a:gd name="T9" fmla="*/ 47 h 28"/>
                <a:gd name="T10" fmla="*/ 446 w 225"/>
                <a:gd name="T11" fmla="*/ 12 h 28"/>
                <a:gd name="T12" fmla="*/ 440 w 225"/>
                <a:gd name="T13" fmla="*/ 4 h 28"/>
                <a:gd name="T14" fmla="*/ 8 w 225"/>
                <a:gd name="T15" fmla="*/ 0 h 28"/>
                <a:gd name="T16" fmla="*/ 2 w 225"/>
                <a:gd name="T17" fmla="*/ 8 h 28"/>
                <a:gd name="T18" fmla="*/ 444 w 225"/>
                <a:gd name="T19" fmla="*/ 16 h 28"/>
                <a:gd name="T20" fmla="*/ 442 w 225"/>
                <a:gd name="T21" fmla="*/ 43 h 28"/>
                <a:gd name="T22" fmla="*/ 436 w 225"/>
                <a:gd name="T23" fmla="*/ 53 h 28"/>
                <a:gd name="T24" fmla="*/ 14 w 225"/>
                <a:gd name="T25" fmla="*/ 49 h 28"/>
                <a:gd name="T26" fmla="*/ 6 w 225"/>
                <a:gd name="T27" fmla="*/ 39 h 28"/>
                <a:gd name="T28" fmla="*/ 6 w 225"/>
                <a:gd name="T29" fmla="*/ 14 h 28"/>
                <a:gd name="T30" fmla="*/ 14 w 225"/>
                <a:gd name="T31" fmla="*/ 4 h 28"/>
                <a:gd name="T32" fmla="*/ 436 w 225"/>
                <a:gd name="T33" fmla="*/ 8 h 28"/>
                <a:gd name="T34" fmla="*/ 444 w 225"/>
                <a:gd name="T35" fmla="*/ 16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25" h="28">
                  <a:moveTo>
                    <a:pt x="1" y="4"/>
                  </a:moveTo>
                  <a:cubicBezTo>
                    <a:pt x="0" y="22"/>
                    <a:pt x="0" y="22"/>
                    <a:pt x="0" y="22"/>
                  </a:cubicBezTo>
                  <a:cubicBezTo>
                    <a:pt x="0" y="24"/>
                    <a:pt x="2" y="26"/>
                    <a:pt x="4" y="26"/>
                  </a:cubicBezTo>
                  <a:cubicBezTo>
                    <a:pt x="222" y="28"/>
                    <a:pt x="222" y="28"/>
                    <a:pt x="222" y="28"/>
                  </a:cubicBezTo>
                  <a:cubicBezTo>
                    <a:pt x="224" y="28"/>
                    <a:pt x="225" y="26"/>
                    <a:pt x="225" y="24"/>
                  </a:cubicBezTo>
                  <a:cubicBezTo>
                    <a:pt x="225" y="6"/>
                    <a:pt x="225" y="6"/>
                    <a:pt x="225" y="6"/>
                  </a:cubicBezTo>
                  <a:cubicBezTo>
                    <a:pt x="225" y="4"/>
                    <a:pt x="224" y="2"/>
                    <a:pt x="222" y="2"/>
                  </a:cubicBezTo>
                  <a:cubicBezTo>
                    <a:pt x="4" y="0"/>
                    <a:pt x="4" y="0"/>
                    <a:pt x="4" y="0"/>
                  </a:cubicBezTo>
                  <a:cubicBezTo>
                    <a:pt x="2" y="0"/>
                    <a:pt x="1" y="2"/>
                    <a:pt x="1" y="4"/>
                  </a:cubicBezTo>
                  <a:close/>
                  <a:moveTo>
                    <a:pt x="224" y="8"/>
                  </a:moveTo>
                  <a:cubicBezTo>
                    <a:pt x="223" y="22"/>
                    <a:pt x="223" y="22"/>
                    <a:pt x="223" y="22"/>
                  </a:cubicBezTo>
                  <a:cubicBezTo>
                    <a:pt x="223" y="25"/>
                    <a:pt x="222" y="27"/>
                    <a:pt x="220" y="27"/>
                  </a:cubicBezTo>
                  <a:cubicBezTo>
                    <a:pt x="7" y="25"/>
                    <a:pt x="7" y="25"/>
                    <a:pt x="7" y="25"/>
                  </a:cubicBezTo>
                  <a:cubicBezTo>
                    <a:pt x="5" y="25"/>
                    <a:pt x="3" y="23"/>
                    <a:pt x="3" y="20"/>
                  </a:cubicBezTo>
                  <a:cubicBezTo>
                    <a:pt x="3" y="7"/>
                    <a:pt x="3" y="7"/>
                    <a:pt x="3" y="7"/>
                  </a:cubicBezTo>
                  <a:cubicBezTo>
                    <a:pt x="3" y="4"/>
                    <a:pt x="5" y="2"/>
                    <a:pt x="7" y="2"/>
                  </a:cubicBezTo>
                  <a:cubicBezTo>
                    <a:pt x="220" y="4"/>
                    <a:pt x="220" y="4"/>
                    <a:pt x="220" y="4"/>
                  </a:cubicBezTo>
                  <a:cubicBezTo>
                    <a:pt x="222" y="4"/>
                    <a:pt x="224" y="6"/>
                    <a:pt x="224" y="8"/>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6" name="Freeform 93"/>
            <p:cNvSpPr/>
            <p:nvPr/>
          </p:nvSpPr>
          <p:spPr bwMode="auto">
            <a:xfrm>
              <a:off x="2180" y="669"/>
              <a:ext cx="63" cy="49"/>
            </a:xfrm>
            <a:custGeom>
              <a:avLst/>
              <a:gdLst>
                <a:gd name="T0" fmla="*/ 0 w 32"/>
                <a:gd name="T1" fmla="*/ 47 h 25"/>
                <a:gd name="T2" fmla="*/ 63 w 32"/>
                <a:gd name="T3" fmla="*/ 49 h 25"/>
                <a:gd name="T4" fmla="*/ 63 w 32"/>
                <a:gd name="T5" fmla="*/ 12 h 25"/>
                <a:gd name="T6" fmla="*/ 53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2"/>
                    <a:pt x="30" y="0"/>
                    <a:pt x="27"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7" name="Freeform 94"/>
            <p:cNvSpPr>
              <a:spLocks noEditPoints="1"/>
            </p:cNvSpPr>
            <p:nvPr/>
          </p:nvSpPr>
          <p:spPr bwMode="auto">
            <a:xfrm>
              <a:off x="2178" y="667"/>
              <a:ext cx="67" cy="51"/>
            </a:xfrm>
            <a:custGeom>
              <a:avLst/>
              <a:gdLst>
                <a:gd name="T0" fmla="*/ 0 w 34"/>
                <a:gd name="T1" fmla="*/ 8 h 26"/>
                <a:gd name="T2" fmla="*/ 0 w 34"/>
                <a:gd name="T3" fmla="*/ 41 h 26"/>
                <a:gd name="T4" fmla="*/ 8 w 34"/>
                <a:gd name="T5" fmla="*/ 51 h 26"/>
                <a:gd name="T6" fmla="*/ 59 w 34"/>
                <a:gd name="T7" fmla="*/ 51 h 26"/>
                <a:gd name="T8" fmla="*/ 67 w 34"/>
                <a:gd name="T9" fmla="*/ 43 h 26"/>
                <a:gd name="T10" fmla="*/ 67 w 34"/>
                <a:gd name="T11" fmla="*/ 8 h 26"/>
                <a:gd name="T12" fmla="*/ 61 w 34"/>
                <a:gd name="T13" fmla="*/ 0 h 26"/>
                <a:gd name="T14" fmla="*/ 8 w 34"/>
                <a:gd name="T15" fmla="*/ 0 h 26"/>
                <a:gd name="T16" fmla="*/ 0 w 34"/>
                <a:gd name="T17" fmla="*/ 8 h 26"/>
                <a:gd name="T18" fmla="*/ 63 w 34"/>
                <a:gd name="T19" fmla="*/ 12 h 26"/>
                <a:gd name="T20" fmla="*/ 63 w 34"/>
                <a:gd name="T21" fmla="*/ 39 h 26"/>
                <a:gd name="T22" fmla="*/ 57 w 34"/>
                <a:gd name="T23" fmla="*/ 49 h 26"/>
                <a:gd name="T24" fmla="*/ 12 w 34"/>
                <a:gd name="T25" fmla="*/ 49 h 26"/>
                <a:gd name="T26" fmla="*/ 6 w 34"/>
                <a:gd name="T27" fmla="*/ 39 h 26"/>
                <a:gd name="T28" fmla="*/ 6 w 34"/>
                <a:gd name="T29" fmla="*/ 12 h 26"/>
                <a:gd name="T30" fmla="*/ 14 w 34"/>
                <a:gd name="T31" fmla="*/ 4 h 26"/>
                <a:gd name="T32" fmla="*/ 57 w 34"/>
                <a:gd name="T33" fmla="*/ 4 h 26"/>
                <a:gd name="T34" fmla="*/ 63 w 34"/>
                <a:gd name="T35" fmla="*/ 12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1"/>
                    <a:pt x="0" y="21"/>
                    <a:pt x="0" y="21"/>
                  </a:cubicBezTo>
                  <a:cubicBezTo>
                    <a:pt x="0" y="24"/>
                    <a:pt x="1" y="26"/>
                    <a:pt x="4" y="26"/>
                  </a:cubicBezTo>
                  <a:cubicBezTo>
                    <a:pt x="30" y="26"/>
                    <a:pt x="30" y="26"/>
                    <a:pt x="30" y="26"/>
                  </a:cubicBezTo>
                  <a:cubicBezTo>
                    <a:pt x="33" y="26"/>
                    <a:pt x="34" y="24"/>
                    <a:pt x="34" y="22"/>
                  </a:cubicBezTo>
                  <a:cubicBezTo>
                    <a:pt x="34" y="4"/>
                    <a:pt x="34" y="4"/>
                    <a:pt x="34" y="4"/>
                  </a:cubicBezTo>
                  <a:cubicBezTo>
                    <a:pt x="34" y="2"/>
                    <a:pt x="33" y="0"/>
                    <a:pt x="31" y="0"/>
                  </a:cubicBezTo>
                  <a:cubicBezTo>
                    <a:pt x="4" y="0"/>
                    <a:pt x="4" y="0"/>
                    <a:pt x="4" y="0"/>
                  </a:cubicBezTo>
                  <a:cubicBezTo>
                    <a:pt x="2" y="0"/>
                    <a:pt x="0" y="2"/>
                    <a:pt x="0" y="4"/>
                  </a:cubicBezTo>
                  <a:close/>
                  <a:moveTo>
                    <a:pt x="32" y="6"/>
                  </a:moveTo>
                  <a:cubicBezTo>
                    <a:pt x="32" y="20"/>
                    <a:pt x="32" y="20"/>
                    <a:pt x="32" y="20"/>
                  </a:cubicBezTo>
                  <a:cubicBezTo>
                    <a:pt x="32" y="23"/>
                    <a:pt x="31" y="25"/>
                    <a:pt x="29" y="25"/>
                  </a:cubicBezTo>
                  <a:cubicBezTo>
                    <a:pt x="6" y="25"/>
                    <a:pt x="6" y="25"/>
                    <a:pt x="6" y="25"/>
                  </a:cubicBezTo>
                  <a:cubicBezTo>
                    <a:pt x="4" y="25"/>
                    <a:pt x="3" y="23"/>
                    <a:pt x="3" y="20"/>
                  </a:cubicBezTo>
                  <a:cubicBezTo>
                    <a:pt x="3" y="6"/>
                    <a:pt x="3" y="6"/>
                    <a:pt x="3" y="6"/>
                  </a:cubicBezTo>
                  <a:cubicBezTo>
                    <a:pt x="3" y="4"/>
                    <a:pt x="4" y="2"/>
                    <a:pt x="7" y="2"/>
                  </a:cubicBezTo>
                  <a:cubicBezTo>
                    <a:pt x="29" y="2"/>
                    <a:pt x="29" y="2"/>
                    <a:pt x="29" y="2"/>
                  </a:cubicBezTo>
                  <a:cubicBezTo>
                    <a:pt x="31" y="2"/>
                    <a:pt x="32" y="4"/>
                    <a:pt x="32" y="6"/>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8" name="Freeform 95"/>
            <p:cNvSpPr/>
            <p:nvPr/>
          </p:nvSpPr>
          <p:spPr bwMode="auto">
            <a:xfrm>
              <a:off x="2097" y="667"/>
              <a:ext cx="65" cy="49"/>
            </a:xfrm>
            <a:custGeom>
              <a:avLst/>
              <a:gdLst>
                <a:gd name="T0" fmla="*/ 0 w 33"/>
                <a:gd name="T1" fmla="*/ 49 h 25"/>
                <a:gd name="T2" fmla="*/ 65 w 33"/>
                <a:gd name="T3" fmla="*/ 49 h 25"/>
                <a:gd name="T4" fmla="*/ 65 w 33"/>
                <a:gd name="T5" fmla="*/ 12 h 25"/>
                <a:gd name="T6" fmla="*/ 53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1"/>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9" name="Freeform 96"/>
            <p:cNvSpPr>
              <a:spLocks noEditPoints="1"/>
            </p:cNvSpPr>
            <p:nvPr/>
          </p:nvSpPr>
          <p:spPr bwMode="auto">
            <a:xfrm>
              <a:off x="2095" y="665"/>
              <a:ext cx="69" cy="53"/>
            </a:xfrm>
            <a:custGeom>
              <a:avLst/>
              <a:gdLst>
                <a:gd name="T0" fmla="*/ 0 w 35"/>
                <a:gd name="T1" fmla="*/ 10 h 27"/>
                <a:gd name="T2" fmla="*/ 0 w 35"/>
                <a:gd name="T3" fmla="*/ 43 h 27"/>
                <a:gd name="T4" fmla="*/ 8 w 35"/>
                <a:gd name="T5" fmla="*/ 53 h 27"/>
                <a:gd name="T6" fmla="*/ 61 w 35"/>
                <a:gd name="T7" fmla="*/ 53 h 27"/>
                <a:gd name="T8" fmla="*/ 69 w 35"/>
                <a:gd name="T9" fmla="*/ 43 h 27"/>
                <a:gd name="T10" fmla="*/ 69 w 35"/>
                <a:gd name="T11" fmla="*/ 10 h 27"/>
                <a:gd name="T12" fmla="*/ 61 w 35"/>
                <a:gd name="T13" fmla="*/ 0 h 27"/>
                <a:gd name="T14" fmla="*/ 8 w 35"/>
                <a:gd name="T15" fmla="*/ 0 h 27"/>
                <a:gd name="T16" fmla="*/ 0 w 35"/>
                <a:gd name="T17" fmla="*/ 10 h 27"/>
                <a:gd name="T18" fmla="*/ 65 w 35"/>
                <a:gd name="T19" fmla="*/ 14 h 27"/>
                <a:gd name="T20" fmla="*/ 65 w 35"/>
                <a:gd name="T21" fmla="*/ 41 h 27"/>
                <a:gd name="T22" fmla="*/ 57 w 35"/>
                <a:gd name="T23" fmla="*/ 49 h 27"/>
                <a:gd name="T24" fmla="*/ 14 w 35"/>
                <a:gd name="T25" fmla="*/ 49 h 27"/>
                <a:gd name="T26" fmla="*/ 6 w 35"/>
                <a:gd name="T27" fmla="*/ 41 h 27"/>
                <a:gd name="T28" fmla="*/ 6 w 35"/>
                <a:gd name="T29" fmla="*/ 14 h 27"/>
                <a:gd name="T30" fmla="*/ 14 w 35"/>
                <a:gd name="T31" fmla="*/ 4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0" name="Freeform 97"/>
            <p:cNvSpPr/>
            <p:nvPr/>
          </p:nvSpPr>
          <p:spPr bwMode="auto">
            <a:xfrm>
              <a:off x="2001" y="667"/>
              <a:ext cx="82" cy="49"/>
            </a:xfrm>
            <a:custGeom>
              <a:avLst/>
              <a:gdLst>
                <a:gd name="T0" fmla="*/ 0 w 41"/>
                <a:gd name="T1" fmla="*/ 49 h 25"/>
                <a:gd name="T2" fmla="*/ 82 w 41"/>
                <a:gd name="T3" fmla="*/ 49 h 25"/>
                <a:gd name="T4" fmla="*/ 82 w 41"/>
                <a:gd name="T5" fmla="*/ 12 h 25"/>
                <a:gd name="T6" fmla="*/ 70 w 41"/>
                <a:gd name="T7" fmla="*/ 0 h 25"/>
                <a:gd name="T8" fmla="*/ 0 w 41"/>
                <a:gd name="T9" fmla="*/ 0 h 25"/>
                <a:gd name="T10" fmla="*/ 0 w 41"/>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25">
                  <a:moveTo>
                    <a:pt x="0" y="25"/>
                  </a:moveTo>
                  <a:cubicBezTo>
                    <a:pt x="41" y="25"/>
                    <a:pt x="41" y="25"/>
                    <a:pt x="41" y="25"/>
                  </a:cubicBezTo>
                  <a:cubicBezTo>
                    <a:pt x="41" y="6"/>
                    <a:pt x="41" y="6"/>
                    <a:pt x="41" y="6"/>
                  </a:cubicBezTo>
                  <a:cubicBezTo>
                    <a:pt x="41" y="3"/>
                    <a:pt x="38" y="0"/>
                    <a:pt x="35"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1" name="Freeform 98"/>
            <p:cNvSpPr>
              <a:spLocks noEditPoints="1"/>
            </p:cNvSpPr>
            <p:nvPr/>
          </p:nvSpPr>
          <p:spPr bwMode="auto">
            <a:xfrm>
              <a:off x="1998" y="665"/>
              <a:ext cx="87" cy="53"/>
            </a:xfrm>
            <a:custGeom>
              <a:avLst/>
              <a:gdLst>
                <a:gd name="T0" fmla="*/ 2 w 44"/>
                <a:gd name="T1" fmla="*/ 8 h 27"/>
                <a:gd name="T2" fmla="*/ 2 w 44"/>
                <a:gd name="T3" fmla="*/ 43 h 27"/>
                <a:gd name="T4" fmla="*/ 8 w 44"/>
                <a:gd name="T5" fmla="*/ 51 h 27"/>
                <a:gd name="T6" fmla="*/ 79 w 44"/>
                <a:gd name="T7" fmla="*/ 53 h 27"/>
                <a:gd name="T8" fmla="*/ 87 w 44"/>
                <a:gd name="T9" fmla="*/ 43 h 27"/>
                <a:gd name="T10" fmla="*/ 87 w 44"/>
                <a:gd name="T11" fmla="*/ 10 h 27"/>
                <a:gd name="T12" fmla="*/ 79 w 44"/>
                <a:gd name="T13" fmla="*/ 0 h 27"/>
                <a:gd name="T14" fmla="*/ 8 w 44"/>
                <a:gd name="T15" fmla="*/ 0 h 27"/>
                <a:gd name="T16" fmla="*/ 2 w 44"/>
                <a:gd name="T17" fmla="*/ 8 h 27"/>
                <a:gd name="T18" fmla="*/ 83 w 44"/>
                <a:gd name="T19" fmla="*/ 14 h 27"/>
                <a:gd name="T20" fmla="*/ 83 w 44"/>
                <a:gd name="T21" fmla="*/ 41 h 27"/>
                <a:gd name="T22" fmla="*/ 75 w 44"/>
                <a:gd name="T23" fmla="*/ 49 h 27"/>
                <a:gd name="T24" fmla="*/ 14 w 44"/>
                <a:gd name="T25" fmla="*/ 49 h 27"/>
                <a:gd name="T26" fmla="*/ 6 w 44"/>
                <a:gd name="T27" fmla="*/ 39 h 27"/>
                <a:gd name="T28" fmla="*/ 6 w 44"/>
                <a:gd name="T29" fmla="*/ 14 h 27"/>
                <a:gd name="T30" fmla="*/ 14 w 44"/>
                <a:gd name="T31" fmla="*/ 4 h 27"/>
                <a:gd name="T32" fmla="*/ 75 w 44"/>
                <a:gd name="T33" fmla="*/ 4 h 27"/>
                <a:gd name="T34" fmla="*/ 83 w 4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 h="27">
                  <a:moveTo>
                    <a:pt x="1" y="4"/>
                  </a:moveTo>
                  <a:cubicBezTo>
                    <a:pt x="1" y="22"/>
                    <a:pt x="1" y="22"/>
                    <a:pt x="1" y="22"/>
                  </a:cubicBezTo>
                  <a:cubicBezTo>
                    <a:pt x="0" y="24"/>
                    <a:pt x="2" y="26"/>
                    <a:pt x="4" y="26"/>
                  </a:cubicBezTo>
                  <a:cubicBezTo>
                    <a:pt x="40" y="27"/>
                    <a:pt x="40" y="27"/>
                    <a:pt x="40" y="27"/>
                  </a:cubicBezTo>
                  <a:cubicBezTo>
                    <a:pt x="42" y="27"/>
                    <a:pt x="44" y="25"/>
                    <a:pt x="44" y="22"/>
                  </a:cubicBezTo>
                  <a:cubicBezTo>
                    <a:pt x="44" y="5"/>
                    <a:pt x="44" y="5"/>
                    <a:pt x="44" y="5"/>
                  </a:cubicBezTo>
                  <a:cubicBezTo>
                    <a:pt x="44" y="2"/>
                    <a:pt x="42" y="0"/>
                    <a:pt x="40" y="0"/>
                  </a:cubicBezTo>
                  <a:cubicBezTo>
                    <a:pt x="4" y="0"/>
                    <a:pt x="4" y="0"/>
                    <a:pt x="4" y="0"/>
                  </a:cubicBezTo>
                  <a:cubicBezTo>
                    <a:pt x="2" y="0"/>
                    <a:pt x="1" y="2"/>
                    <a:pt x="1" y="4"/>
                  </a:cubicBezTo>
                  <a:close/>
                  <a:moveTo>
                    <a:pt x="42" y="7"/>
                  </a:moveTo>
                  <a:cubicBezTo>
                    <a:pt x="42" y="21"/>
                    <a:pt x="42" y="21"/>
                    <a:pt x="42" y="21"/>
                  </a:cubicBezTo>
                  <a:cubicBezTo>
                    <a:pt x="42" y="23"/>
                    <a:pt x="40" y="25"/>
                    <a:pt x="38" y="25"/>
                  </a:cubicBezTo>
                  <a:cubicBezTo>
                    <a:pt x="7" y="25"/>
                    <a:pt x="7" y="25"/>
                    <a:pt x="7" y="25"/>
                  </a:cubicBezTo>
                  <a:cubicBezTo>
                    <a:pt x="5" y="25"/>
                    <a:pt x="3" y="23"/>
                    <a:pt x="3" y="20"/>
                  </a:cubicBezTo>
                  <a:cubicBezTo>
                    <a:pt x="3" y="7"/>
                    <a:pt x="3" y="7"/>
                    <a:pt x="3" y="7"/>
                  </a:cubicBezTo>
                  <a:cubicBezTo>
                    <a:pt x="3" y="4"/>
                    <a:pt x="5" y="2"/>
                    <a:pt x="7" y="2"/>
                  </a:cubicBezTo>
                  <a:cubicBezTo>
                    <a:pt x="38" y="2"/>
                    <a:pt x="38" y="2"/>
                    <a:pt x="38" y="2"/>
                  </a:cubicBezTo>
                  <a:cubicBezTo>
                    <a:pt x="40" y="2"/>
                    <a:pt x="42" y="4"/>
                    <a:pt x="4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2" name="Freeform 99"/>
            <p:cNvSpPr/>
            <p:nvPr/>
          </p:nvSpPr>
          <p:spPr bwMode="auto">
            <a:xfrm>
              <a:off x="2001" y="468"/>
              <a:ext cx="60" cy="38"/>
            </a:xfrm>
            <a:custGeom>
              <a:avLst/>
              <a:gdLst>
                <a:gd name="T0" fmla="*/ 60 w 30"/>
                <a:gd name="T1" fmla="*/ 38 h 19"/>
                <a:gd name="T2" fmla="*/ 0 w 30"/>
                <a:gd name="T3" fmla="*/ 38 h 19"/>
                <a:gd name="T4" fmla="*/ 0 w 30"/>
                <a:gd name="T5" fmla="*/ 12 h 19"/>
                <a:gd name="T6" fmla="*/ 12 w 30"/>
                <a:gd name="T7" fmla="*/ 0 h 19"/>
                <a:gd name="T8" fmla="*/ 60 w 30"/>
                <a:gd name="T9" fmla="*/ 0 h 19"/>
                <a:gd name="T10" fmla="*/ 60 w 30"/>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9">
                  <a:moveTo>
                    <a:pt x="30" y="19"/>
                  </a:moveTo>
                  <a:cubicBezTo>
                    <a:pt x="0" y="19"/>
                    <a:pt x="0" y="19"/>
                    <a:pt x="0" y="19"/>
                  </a:cubicBezTo>
                  <a:cubicBezTo>
                    <a:pt x="0" y="6"/>
                    <a:pt x="0" y="6"/>
                    <a:pt x="0" y="6"/>
                  </a:cubicBezTo>
                  <a:cubicBezTo>
                    <a:pt x="0" y="3"/>
                    <a:pt x="3" y="0"/>
                    <a:pt x="6" y="0"/>
                  </a:cubicBezTo>
                  <a:cubicBezTo>
                    <a:pt x="30" y="0"/>
                    <a:pt x="30" y="0"/>
                    <a:pt x="30" y="0"/>
                  </a:cubicBezTo>
                  <a:lnTo>
                    <a:pt x="30"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3" name="Freeform 100"/>
            <p:cNvSpPr>
              <a:spLocks noEditPoints="1"/>
            </p:cNvSpPr>
            <p:nvPr/>
          </p:nvSpPr>
          <p:spPr bwMode="auto">
            <a:xfrm>
              <a:off x="1999" y="467"/>
              <a:ext cx="64" cy="41"/>
            </a:xfrm>
            <a:custGeom>
              <a:avLst/>
              <a:gdLst>
                <a:gd name="T0" fmla="*/ 58 w 32"/>
                <a:gd name="T1" fmla="*/ 0 h 21"/>
                <a:gd name="T2" fmla="*/ 8 w 32"/>
                <a:gd name="T3" fmla="*/ 0 h 21"/>
                <a:gd name="T4" fmla="*/ 0 w 32"/>
                <a:gd name="T5" fmla="*/ 8 h 21"/>
                <a:gd name="T6" fmla="*/ 0 w 32"/>
                <a:gd name="T7" fmla="*/ 33 h 21"/>
                <a:gd name="T8" fmla="*/ 8 w 32"/>
                <a:gd name="T9" fmla="*/ 39 h 21"/>
                <a:gd name="T10" fmla="*/ 56 w 32"/>
                <a:gd name="T11" fmla="*/ 41 h 21"/>
                <a:gd name="T12" fmla="*/ 64 w 32"/>
                <a:gd name="T13" fmla="*/ 33 h 21"/>
                <a:gd name="T14" fmla="*/ 64 w 32"/>
                <a:gd name="T15" fmla="*/ 8 h 21"/>
                <a:gd name="T16" fmla="*/ 58 w 32"/>
                <a:gd name="T17" fmla="*/ 0 h 21"/>
                <a:gd name="T18" fmla="*/ 12 w 32"/>
                <a:gd name="T19" fmla="*/ 4 h 21"/>
                <a:gd name="T20" fmla="*/ 52 w 32"/>
                <a:gd name="T21" fmla="*/ 4 h 21"/>
                <a:gd name="T22" fmla="*/ 58 w 32"/>
                <a:gd name="T23" fmla="*/ 10 h 21"/>
                <a:gd name="T24" fmla="*/ 58 w 32"/>
                <a:gd name="T25" fmla="*/ 31 h 21"/>
                <a:gd name="T26" fmla="*/ 52 w 32"/>
                <a:gd name="T27" fmla="*/ 37 h 21"/>
                <a:gd name="T28" fmla="*/ 12 w 32"/>
                <a:gd name="T29" fmla="*/ 37 h 21"/>
                <a:gd name="T30" fmla="*/ 4 w 32"/>
                <a:gd name="T31" fmla="*/ 31 h 21"/>
                <a:gd name="T32" fmla="*/ 4 w 32"/>
                <a:gd name="T33" fmla="*/ 10 h 21"/>
                <a:gd name="T34" fmla="*/ 12 w 32"/>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21">
                  <a:moveTo>
                    <a:pt x="29" y="0"/>
                  </a:moveTo>
                  <a:cubicBezTo>
                    <a:pt x="4" y="0"/>
                    <a:pt x="4" y="0"/>
                    <a:pt x="4" y="0"/>
                  </a:cubicBezTo>
                  <a:cubicBezTo>
                    <a:pt x="2" y="0"/>
                    <a:pt x="1" y="2"/>
                    <a:pt x="0" y="4"/>
                  </a:cubicBezTo>
                  <a:cubicBezTo>
                    <a:pt x="0" y="17"/>
                    <a:pt x="0" y="17"/>
                    <a:pt x="0" y="17"/>
                  </a:cubicBezTo>
                  <a:cubicBezTo>
                    <a:pt x="0" y="19"/>
                    <a:pt x="2" y="20"/>
                    <a:pt x="4" y="20"/>
                  </a:cubicBezTo>
                  <a:cubicBezTo>
                    <a:pt x="28" y="21"/>
                    <a:pt x="28" y="21"/>
                    <a:pt x="28" y="21"/>
                  </a:cubicBezTo>
                  <a:cubicBezTo>
                    <a:pt x="30" y="21"/>
                    <a:pt x="32" y="19"/>
                    <a:pt x="32" y="17"/>
                  </a:cubicBezTo>
                  <a:cubicBezTo>
                    <a:pt x="32" y="4"/>
                    <a:pt x="32" y="4"/>
                    <a:pt x="32" y="4"/>
                  </a:cubicBezTo>
                  <a:cubicBezTo>
                    <a:pt x="32" y="2"/>
                    <a:pt x="31" y="0"/>
                    <a:pt x="29" y="0"/>
                  </a:cubicBezTo>
                  <a:close/>
                  <a:moveTo>
                    <a:pt x="6" y="2"/>
                  </a:moveTo>
                  <a:cubicBezTo>
                    <a:pt x="26" y="2"/>
                    <a:pt x="26" y="2"/>
                    <a:pt x="26" y="2"/>
                  </a:cubicBezTo>
                  <a:cubicBezTo>
                    <a:pt x="28" y="2"/>
                    <a:pt x="29" y="4"/>
                    <a:pt x="29" y="5"/>
                  </a:cubicBezTo>
                  <a:cubicBezTo>
                    <a:pt x="29" y="16"/>
                    <a:pt x="29" y="16"/>
                    <a:pt x="29" y="16"/>
                  </a:cubicBezTo>
                  <a:cubicBezTo>
                    <a:pt x="29" y="18"/>
                    <a:pt x="28" y="20"/>
                    <a:pt x="26" y="19"/>
                  </a:cubicBezTo>
                  <a:cubicBezTo>
                    <a:pt x="6" y="19"/>
                    <a:pt x="6" y="19"/>
                    <a:pt x="6" y="19"/>
                  </a:cubicBezTo>
                  <a:cubicBezTo>
                    <a:pt x="4" y="19"/>
                    <a:pt x="2" y="18"/>
                    <a:pt x="2" y="16"/>
                  </a:cubicBezTo>
                  <a:cubicBezTo>
                    <a:pt x="2" y="5"/>
                    <a:pt x="2" y="5"/>
                    <a:pt x="2" y="5"/>
                  </a:cubicBezTo>
                  <a:cubicBezTo>
                    <a:pt x="2" y="3"/>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4" name="Freeform 101"/>
            <p:cNvSpPr/>
            <p:nvPr/>
          </p:nvSpPr>
          <p:spPr bwMode="auto">
            <a:xfrm>
              <a:off x="2085" y="468"/>
              <a:ext cx="49" cy="38"/>
            </a:xfrm>
            <a:custGeom>
              <a:avLst/>
              <a:gdLst>
                <a:gd name="T0" fmla="*/ 47 w 25"/>
                <a:gd name="T1" fmla="*/ 38 h 19"/>
                <a:gd name="T2" fmla="*/ 0 w 25"/>
                <a:gd name="T3" fmla="*/ 38 h 19"/>
                <a:gd name="T4" fmla="*/ 0 w 25"/>
                <a:gd name="T5" fmla="*/ 12 h 19"/>
                <a:gd name="T6" fmla="*/ 12 w 25"/>
                <a:gd name="T7" fmla="*/ 0 h 19"/>
                <a:gd name="T8" fmla="*/ 49 w 25"/>
                <a:gd name="T9" fmla="*/ 2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1"/>
                    <a:pt x="25" y="1"/>
                    <a:pt x="25" y="1"/>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5" name="Freeform 102"/>
            <p:cNvSpPr>
              <a:spLocks noEditPoints="1"/>
            </p:cNvSpPr>
            <p:nvPr/>
          </p:nvSpPr>
          <p:spPr bwMode="auto">
            <a:xfrm>
              <a:off x="2083" y="467"/>
              <a:ext cx="53" cy="41"/>
            </a:xfrm>
            <a:custGeom>
              <a:avLst/>
              <a:gdLst>
                <a:gd name="T0" fmla="*/ 47 w 27"/>
                <a:gd name="T1" fmla="*/ 2 h 21"/>
                <a:gd name="T2" fmla="*/ 6 w 27"/>
                <a:gd name="T3" fmla="*/ 0 h 21"/>
                <a:gd name="T4" fmla="*/ 0 w 27"/>
                <a:gd name="T5" fmla="*/ 8 h 21"/>
                <a:gd name="T6" fmla="*/ 0 w 27"/>
                <a:gd name="T7" fmla="*/ 33 h 21"/>
                <a:gd name="T8" fmla="*/ 6 w 27"/>
                <a:gd name="T9" fmla="*/ 41 h 21"/>
                <a:gd name="T10" fmla="*/ 47 w 27"/>
                <a:gd name="T11" fmla="*/ 41 h 21"/>
                <a:gd name="T12" fmla="*/ 53 w 27"/>
                <a:gd name="T13" fmla="*/ 33 h 21"/>
                <a:gd name="T14" fmla="*/ 53 w 27"/>
                <a:gd name="T15" fmla="*/ 8 h 21"/>
                <a:gd name="T16" fmla="*/ 47 w 27"/>
                <a:gd name="T17" fmla="*/ 2 h 21"/>
                <a:gd name="T18" fmla="*/ 10 w 27"/>
                <a:gd name="T19" fmla="*/ 4 h 21"/>
                <a:gd name="T20" fmla="*/ 43 w 27"/>
                <a:gd name="T21" fmla="*/ 4 h 21"/>
                <a:gd name="T22" fmla="*/ 47 w 27"/>
                <a:gd name="T23" fmla="*/ 12 h 21"/>
                <a:gd name="T24" fmla="*/ 47 w 27"/>
                <a:gd name="T25" fmla="*/ 31 h 21"/>
                <a:gd name="T26" fmla="*/ 41 w 27"/>
                <a:gd name="T27" fmla="*/ 39 h 21"/>
                <a:gd name="T28" fmla="*/ 8 w 27"/>
                <a:gd name="T29" fmla="*/ 39 h 21"/>
                <a:gd name="T30" fmla="*/ 4 w 27"/>
                <a:gd name="T31" fmla="*/ 31 h 21"/>
                <a:gd name="T32" fmla="*/ 4 w 27"/>
                <a:gd name="T33" fmla="*/ 12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1"/>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1"/>
                  </a:cubicBezTo>
                  <a:close/>
                  <a:moveTo>
                    <a:pt x="5" y="2"/>
                  </a:moveTo>
                  <a:cubicBezTo>
                    <a:pt x="22" y="2"/>
                    <a:pt x="22" y="2"/>
                    <a:pt x="22" y="2"/>
                  </a:cubicBezTo>
                  <a:cubicBezTo>
                    <a:pt x="23" y="2"/>
                    <a:pt x="24" y="4"/>
                    <a:pt x="24" y="6"/>
                  </a:cubicBezTo>
                  <a:cubicBezTo>
                    <a:pt x="24" y="16"/>
                    <a:pt x="24" y="16"/>
                    <a:pt x="24" y="16"/>
                  </a:cubicBezTo>
                  <a:cubicBezTo>
                    <a:pt x="24" y="18"/>
                    <a:pt x="23" y="20"/>
                    <a:pt x="21" y="20"/>
                  </a:cubicBezTo>
                  <a:cubicBezTo>
                    <a:pt x="4" y="20"/>
                    <a:pt x="4" y="20"/>
                    <a:pt x="4" y="20"/>
                  </a:cubicBezTo>
                  <a:cubicBezTo>
                    <a:pt x="3" y="20"/>
                    <a:pt x="2" y="18"/>
                    <a:pt x="2" y="16"/>
                  </a:cubicBezTo>
                  <a:cubicBezTo>
                    <a:pt x="2" y="6"/>
                    <a:pt x="2" y="6"/>
                    <a:pt x="2" y="6"/>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6" name="Freeform 103"/>
            <p:cNvSpPr/>
            <p:nvPr/>
          </p:nvSpPr>
          <p:spPr bwMode="auto">
            <a:xfrm>
              <a:off x="2160" y="470"/>
              <a:ext cx="48" cy="38"/>
            </a:xfrm>
            <a:custGeom>
              <a:avLst/>
              <a:gdLst>
                <a:gd name="T0" fmla="*/ 48 w 24"/>
                <a:gd name="T1" fmla="*/ 38 h 19"/>
                <a:gd name="T2" fmla="*/ 0 w 24"/>
                <a:gd name="T3" fmla="*/ 36 h 19"/>
                <a:gd name="T4" fmla="*/ 0 w 24"/>
                <a:gd name="T5" fmla="*/ 10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8"/>
                    <a:pt x="0" y="18"/>
                    <a:pt x="0" y="18"/>
                  </a:cubicBezTo>
                  <a:cubicBezTo>
                    <a:pt x="0" y="5"/>
                    <a:pt x="0" y="5"/>
                    <a:pt x="0" y="5"/>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7" name="Freeform 104"/>
            <p:cNvSpPr>
              <a:spLocks noEditPoints="1"/>
            </p:cNvSpPr>
            <p:nvPr/>
          </p:nvSpPr>
          <p:spPr bwMode="auto">
            <a:xfrm>
              <a:off x="2158" y="468"/>
              <a:ext cx="52" cy="40"/>
            </a:xfrm>
            <a:custGeom>
              <a:avLst/>
              <a:gdLst>
                <a:gd name="T0" fmla="*/ 48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6 h 20"/>
                <a:gd name="T16" fmla="*/ 48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4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4" y="0"/>
                  </a:moveTo>
                  <a:cubicBezTo>
                    <a:pt x="3" y="0"/>
                    <a:pt x="3" y="0"/>
                    <a:pt x="3" y="0"/>
                  </a:cubicBezTo>
                  <a:cubicBezTo>
                    <a:pt x="1" y="0"/>
                    <a:pt x="0" y="1"/>
                    <a:pt x="0" y="3"/>
                  </a:cubicBezTo>
                  <a:cubicBezTo>
                    <a:pt x="0" y="17"/>
                    <a:pt x="0" y="17"/>
                    <a:pt x="0" y="17"/>
                  </a:cubicBezTo>
                  <a:cubicBezTo>
                    <a:pt x="0" y="18"/>
                    <a:pt x="1" y="20"/>
                    <a:pt x="3" y="20"/>
                  </a:cubicBezTo>
                  <a:cubicBezTo>
                    <a:pt x="23" y="20"/>
                    <a:pt x="23" y="20"/>
                    <a:pt x="23" y="20"/>
                  </a:cubicBezTo>
                  <a:cubicBezTo>
                    <a:pt x="25" y="20"/>
                    <a:pt x="26" y="19"/>
                    <a:pt x="26" y="17"/>
                  </a:cubicBezTo>
                  <a:cubicBezTo>
                    <a:pt x="26" y="3"/>
                    <a:pt x="26" y="3"/>
                    <a:pt x="26" y="3"/>
                  </a:cubicBezTo>
                  <a:cubicBezTo>
                    <a:pt x="26" y="2"/>
                    <a:pt x="25" y="0"/>
                    <a:pt x="24" y="0"/>
                  </a:cubicBezTo>
                  <a:close/>
                  <a:moveTo>
                    <a:pt x="4" y="1"/>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7"/>
                    <a:pt x="1" y="15"/>
                  </a:cubicBezTo>
                  <a:cubicBezTo>
                    <a:pt x="2" y="5"/>
                    <a:pt x="2" y="5"/>
                    <a:pt x="2" y="5"/>
                  </a:cubicBezTo>
                  <a:cubicBezTo>
                    <a:pt x="2" y="3"/>
                    <a:pt x="3"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8" name="Freeform 105"/>
            <p:cNvSpPr/>
            <p:nvPr/>
          </p:nvSpPr>
          <p:spPr bwMode="auto">
            <a:xfrm>
              <a:off x="2235" y="470"/>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3"/>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9" name="Freeform 106"/>
            <p:cNvSpPr>
              <a:spLocks noEditPoints="1"/>
            </p:cNvSpPr>
            <p:nvPr/>
          </p:nvSpPr>
          <p:spPr bwMode="auto">
            <a:xfrm>
              <a:off x="2233" y="468"/>
              <a:ext cx="52" cy="42"/>
            </a:xfrm>
            <a:custGeom>
              <a:avLst/>
              <a:gdLst>
                <a:gd name="T0" fmla="*/ 46 w 26"/>
                <a:gd name="T1" fmla="*/ 0 h 21"/>
                <a:gd name="T2" fmla="*/ 6 w 26"/>
                <a:gd name="T3" fmla="*/ 0 h 21"/>
                <a:gd name="T4" fmla="*/ 0 w 26"/>
                <a:gd name="T5" fmla="*/ 8 h 21"/>
                <a:gd name="T6" fmla="*/ 0 w 26"/>
                <a:gd name="T7" fmla="*/ 34 h 21"/>
                <a:gd name="T8" fmla="*/ 6 w 26"/>
                <a:gd name="T9" fmla="*/ 40 h 21"/>
                <a:gd name="T10" fmla="*/ 46 w 26"/>
                <a:gd name="T11" fmla="*/ 42 h 21"/>
                <a:gd name="T12" fmla="*/ 52 w 26"/>
                <a:gd name="T13" fmla="*/ 34 h 21"/>
                <a:gd name="T14" fmla="*/ 52 w 26"/>
                <a:gd name="T15" fmla="*/ 8 h 21"/>
                <a:gd name="T16" fmla="*/ 46 w 26"/>
                <a:gd name="T17" fmla="*/ 0 h 21"/>
                <a:gd name="T18" fmla="*/ 8 w 26"/>
                <a:gd name="T19" fmla="*/ 4 h 21"/>
                <a:gd name="T20" fmla="*/ 42 w 26"/>
                <a:gd name="T21" fmla="*/ 4 h 21"/>
                <a:gd name="T22" fmla="*/ 48 w 26"/>
                <a:gd name="T23" fmla="*/ 10 h 21"/>
                <a:gd name="T24" fmla="*/ 48 w 26"/>
                <a:gd name="T25" fmla="*/ 32 h 21"/>
                <a:gd name="T26" fmla="*/ 42 w 26"/>
                <a:gd name="T27" fmla="*/ 38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0" name="Freeform 107"/>
            <p:cNvSpPr/>
            <p:nvPr/>
          </p:nvSpPr>
          <p:spPr bwMode="auto">
            <a:xfrm>
              <a:off x="2309" y="470"/>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1" name="Freeform 108"/>
            <p:cNvSpPr>
              <a:spLocks noEditPoints="1"/>
            </p:cNvSpPr>
            <p:nvPr/>
          </p:nvSpPr>
          <p:spPr bwMode="auto">
            <a:xfrm>
              <a:off x="2309" y="468"/>
              <a:ext cx="51" cy="42"/>
            </a:xfrm>
            <a:custGeom>
              <a:avLst/>
              <a:gdLst>
                <a:gd name="T0" fmla="*/ 45 w 26"/>
                <a:gd name="T1" fmla="*/ 2 h 21"/>
                <a:gd name="T2" fmla="*/ 6 w 26"/>
                <a:gd name="T3" fmla="*/ 0 h 21"/>
                <a:gd name="T4" fmla="*/ 0 w 26"/>
                <a:gd name="T5" fmla="*/ 8 h 21"/>
                <a:gd name="T6" fmla="*/ 0 w 26"/>
                <a:gd name="T7" fmla="*/ 34 h 21"/>
                <a:gd name="T8" fmla="*/ 6 w 26"/>
                <a:gd name="T9" fmla="*/ 42 h 21"/>
                <a:gd name="T10" fmla="*/ 45 w 26"/>
                <a:gd name="T11" fmla="*/ 42 h 21"/>
                <a:gd name="T12" fmla="*/ 51 w 26"/>
                <a:gd name="T13" fmla="*/ 34 h 21"/>
                <a:gd name="T14" fmla="*/ 51 w 26"/>
                <a:gd name="T15" fmla="*/ 8 h 21"/>
                <a:gd name="T16" fmla="*/ 45 w 26"/>
                <a:gd name="T17" fmla="*/ 2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40 h 21"/>
                <a:gd name="T30" fmla="*/ 2 w 26"/>
                <a:gd name="T31" fmla="*/ 32 h 21"/>
                <a:gd name="T32" fmla="*/ 2 w 26"/>
                <a:gd name="T33" fmla="*/ 12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1"/>
                  </a:moveTo>
                  <a:cubicBezTo>
                    <a:pt x="3" y="0"/>
                    <a:pt x="3" y="0"/>
                    <a:pt x="3" y="0"/>
                  </a:cubicBezTo>
                  <a:cubicBezTo>
                    <a:pt x="1" y="0"/>
                    <a:pt x="0" y="2"/>
                    <a:pt x="0" y="4"/>
                  </a:cubicBezTo>
                  <a:cubicBezTo>
                    <a:pt x="0" y="17"/>
                    <a:pt x="0" y="17"/>
                    <a:pt x="0" y="17"/>
                  </a:cubicBezTo>
                  <a:cubicBezTo>
                    <a:pt x="0" y="19"/>
                    <a:pt x="1" y="21"/>
                    <a:pt x="3" y="21"/>
                  </a:cubicBezTo>
                  <a:cubicBezTo>
                    <a:pt x="23" y="21"/>
                    <a:pt x="23" y="21"/>
                    <a:pt x="23" y="21"/>
                  </a:cubicBezTo>
                  <a:cubicBezTo>
                    <a:pt x="25" y="21"/>
                    <a:pt x="26" y="19"/>
                    <a:pt x="26" y="17"/>
                  </a:cubicBezTo>
                  <a:cubicBezTo>
                    <a:pt x="26" y="4"/>
                    <a:pt x="26" y="4"/>
                    <a:pt x="26" y="4"/>
                  </a:cubicBezTo>
                  <a:cubicBezTo>
                    <a:pt x="26" y="2"/>
                    <a:pt x="25" y="1"/>
                    <a:pt x="23" y="1"/>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20"/>
                    <a:pt x="4" y="20"/>
                    <a:pt x="4" y="20"/>
                  </a:cubicBezTo>
                  <a:cubicBezTo>
                    <a:pt x="2" y="20"/>
                    <a:pt x="1" y="18"/>
                    <a:pt x="1" y="16"/>
                  </a:cubicBezTo>
                  <a:cubicBezTo>
                    <a:pt x="1" y="6"/>
                    <a:pt x="1" y="6"/>
                    <a:pt x="1" y="6"/>
                  </a:cubicBezTo>
                  <a:cubicBezTo>
                    <a:pt x="1" y="4"/>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2" name="Freeform 109"/>
            <p:cNvSpPr/>
            <p:nvPr/>
          </p:nvSpPr>
          <p:spPr bwMode="auto">
            <a:xfrm>
              <a:off x="2384" y="472"/>
              <a:ext cx="50" cy="38"/>
            </a:xfrm>
            <a:custGeom>
              <a:avLst/>
              <a:gdLst>
                <a:gd name="T0" fmla="*/ 50 w 25"/>
                <a:gd name="T1" fmla="*/ 38 h 19"/>
                <a:gd name="T2" fmla="*/ 0 w 25"/>
                <a:gd name="T3" fmla="*/ 36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8"/>
                    <a:pt x="0" y="18"/>
                    <a:pt x="0" y="18"/>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3" name="Freeform 110"/>
            <p:cNvSpPr>
              <a:spLocks noEditPoints="1"/>
            </p:cNvSpPr>
            <p:nvPr/>
          </p:nvSpPr>
          <p:spPr bwMode="auto">
            <a:xfrm>
              <a:off x="2384" y="470"/>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9"/>
                    <a:pt x="26" y="17"/>
                  </a:cubicBezTo>
                  <a:cubicBezTo>
                    <a:pt x="26" y="3"/>
                    <a:pt x="26" y="3"/>
                    <a:pt x="26" y="3"/>
                  </a:cubicBezTo>
                  <a:cubicBezTo>
                    <a:pt x="26" y="1"/>
                    <a:pt x="25" y="0"/>
                    <a:pt x="23" y="0"/>
                  </a:cubicBezTo>
                  <a:close/>
                  <a:moveTo>
                    <a:pt x="4" y="1"/>
                  </a:moveTo>
                  <a:cubicBezTo>
                    <a:pt x="21" y="2"/>
                    <a:pt x="21" y="2"/>
                    <a:pt x="21" y="2"/>
                  </a:cubicBezTo>
                  <a:cubicBezTo>
                    <a:pt x="23" y="2"/>
                    <a:pt x="24" y="3"/>
                    <a:pt x="24" y="5"/>
                  </a:cubicBezTo>
                  <a:cubicBezTo>
                    <a:pt x="24" y="16"/>
                    <a:pt x="24" y="16"/>
                    <a:pt x="24" y="16"/>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4" name="Freeform 111"/>
            <p:cNvSpPr/>
            <p:nvPr/>
          </p:nvSpPr>
          <p:spPr bwMode="auto">
            <a:xfrm>
              <a:off x="2459" y="472"/>
              <a:ext cx="50" cy="38"/>
            </a:xfrm>
            <a:custGeom>
              <a:avLst/>
              <a:gdLst>
                <a:gd name="T0" fmla="*/ 50 w 25"/>
                <a:gd name="T1" fmla="*/ 38 h 19"/>
                <a:gd name="T2" fmla="*/ 0 w 25"/>
                <a:gd name="T3" fmla="*/ 38 h 19"/>
                <a:gd name="T4" fmla="*/ 0 w 25"/>
                <a:gd name="T5" fmla="*/ 12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5" name="Freeform 112"/>
            <p:cNvSpPr>
              <a:spLocks noEditPoints="1"/>
            </p:cNvSpPr>
            <p:nvPr/>
          </p:nvSpPr>
          <p:spPr bwMode="auto">
            <a:xfrm>
              <a:off x="2457" y="470"/>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8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2"/>
                    <a:pt x="1" y="3"/>
                  </a:cubicBezTo>
                  <a:cubicBezTo>
                    <a:pt x="0" y="17"/>
                    <a:pt x="0" y="17"/>
                    <a:pt x="0" y="17"/>
                  </a:cubicBezTo>
                  <a:cubicBezTo>
                    <a:pt x="0" y="19"/>
                    <a:pt x="2" y="20"/>
                    <a:pt x="3" y="20"/>
                  </a:cubicBezTo>
                  <a:cubicBezTo>
                    <a:pt x="24" y="20"/>
                    <a:pt x="24" y="20"/>
                    <a:pt x="24" y="20"/>
                  </a:cubicBezTo>
                  <a:cubicBezTo>
                    <a:pt x="25" y="20"/>
                    <a:pt x="27" y="19"/>
                    <a:pt x="27" y="17"/>
                  </a:cubicBezTo>
                  <a:cubicBezTo>
                    <a:pt x="27" y="4"/>
                    <a:pt x="27" y="4"/>
                    <a:pt x="27" y="4"/>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6" name="Freeform 113"/>
            <p:cNvSpPr/>
            <p:nvPr/>
          </p:nvSpPr>
          <p:spPr bwMode="auto">
            <a:xfrm>
              <a:off x="2535" y="472"/>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7" name="Freeform 114"/>
            <p:cNvSpPr>
              <a:spLocks noEditPoints="1"/>
            </p:cNvSpPr>
            <p:nvPr/>
          </p:nvSpPr>
          <p:spPr bwMode="auto">
            <a:xfrm>
              <a:off x="2533" y="470"/>
              <a:ext cx="53" cy="42"/>
            </a:xfrm>
            <a:custGeom>
              <a:avLst/>
              <a:gdLst>
                <a:gd name="T0" fmla="*/ 47 w 27"/>
                <a:gd name="T1" fmla="*/ 0 h 21"/>
                <a:gd name="T2" fmla="*/ 6 w 27"/>
                <a:gd name="T3" fmla="*/ 0 h 21"/>
                <a:gd name="T4" fmla="*/ 0 w 27"/>
                <a:gd name="T5" fmla="*/ 8 h 21"/>
                <a:gd name="T6" fmla="*/ 0 w 27"/>
                <a:gd name="T7" fmla="*/ 34 h 21"/>
                <a:gd name="T8" fmla="*/ 6 w 27"/>
                <a:gd name="T9" fmla="*/ 42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7 w 27"/>
                <a:gd name="T23" fmla="*/ 12 h 21"/>
                <a:gd name="T24" fmla="*/ 47 w 27"/>
                <a:gd name="T25" fmla="*/ 32 h 21"/>
                <a:gd name="T26" fmla="*/ 43 w 27"/>
                <a:gd name="T27" fmla="*/ 40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0"/>
                  </a:cubicBezTo>
                  <a:close/>
                  <a:moveTo>
                    <a:pt x="5" y="2"/>
                  </a:moveTo>
                  <a:cubicBezTo>
                    <a:pt x="22" y="2"/>
                    <a:pt x="22" y="2"/>
                    <a:pt x="22" y="2"/>
                  </a:cubicBezTo>
                  <a:cubicBezTo>
                    <a:pt x="23" y="2"/>
                    <a:pt x="25" y="4"/>
                    <a:pt x="24" y="6"/>
                  </a:cubicBezTo>
                  <a:cubicBezTo>
                    <a:pt x="24" y="16"/>
                    <a:pt x="24" y="16"/>
                    <a:pt x="24" y="16"/>
                  </a:cubicBezTo>
                  <a:cubicBezTo>
                    <a:pt x="24" y="18"/>
                    <a:pt x="23" y="20"/>
                    <a:pt x="22" y="20"/>
                  </a:cubicBezTo>
                  <a:cubicBezTo>
                    <a:pt x="5" y="19"/>
                    <a:pt x="5" y="19"/>
                    <a:pt x="5" y="19"/>
                  </a:cubicBezTo>
                  <a:cubicBezTo>
                    <a:pt x="3" y="19"/>
                    <a:pt x="2" y="18"/>
                    <a:pt x="2" y="16"/>
                  </a:cubicBezTo>
                  <a:cubicBezTo>
                    <a:pt x="2" y="5"/>
                    <a:pt x="2" y="5"/>
                    <a:pt x="2" y="5"/>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8" name="Freeform 115"/>
            <p:cNvSpPr/>
            <p:nvPr/>
          </p:nvSpPr>
          <p:spPr bwMode="auto">
            <a:xfrm>
              <a:off x="2610" y="472"/>
              <a:ext cx="48" cy="40"/>
            </a:xfrm>
            <a:custGeom>
              <a:avLst/>
              <a:gdLst>
                <a:gd name="T0" fmla="*/ 48 w 24"/>
                <a:gd name="T1" fmla="*/ 40 h 20"/>
                <a:gd name="T2" fmla="*/ 0 w 24"/>
                <a:gd name="T3" fmla="*/ 38 h 20"/>
                <a:gd name="T4" fmla="*/ 0 w 24"/>
                <a:gd name="T5" fmla="*/ 12 h 20"/>
                <a:gd name="T6" fmla="*/ 12 w 24"/>
                <a:gd name="T7" fmla="*/ 0 h 20"/>
                <a:gd name="T8" fmla="*/ 48 w 24"/>
                <a:gd name="T9" fmla="*/ 2 h 20"/>
                <a:gd name="T10" fmla="*/ 48 w 24"/>
                <a:gd name="T11" fmla="*/ 4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20">
                  <a:moveTo>
                    <a:pt x="24" y="20"/>
                  </a:moveTo>
                  <a:cubicBezTo>
                    <a:pt x="0" y="19"/>
                    <a:pt x="0" y="19"/>
                    <a:pt x="0" y="19"/>
                  </a:cubicBezTo>
                  <a:cubicBezTo>
                    <a:pt x="0" y="6"/>
                    <a:pt x="0" y="6"/>
                    <a:pt x="0" y="6"/>
                  </a:cubicBezTo>
                  <a:cubicBezTo>
                    <a:pt x="0" y="3"/>
                    <a:pt x="3" y="0"/>
                    <a:pt x="6" y="0"/>
                  </a:cubicBezTo>
                  <a:cubicBezTo>
                    <a:pt x="24" y="1"/>
                    <a:pt x="24" y="1"/>
                    <a:pt x="24" y="1"/>
                  </a:cubicBezTo>
                  <a:lnTo>
                    <a:pt x="24" y="20"/>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9" name="Freeform 116"/>
            <p:cNvSpPr>
              <a:spLocks noEditPoints="1"/>
            </p:cNvSpPr>
            <p:nvPr/>
          </p:nvSpPr>
          <p:spPr bwMode="auto">
            <a:xfrm>
              <a:off x="2608" y="472"/>
              <a:ext cx="54" cy="40"/>
            </a:xfrm>
            <a:custGeom>
              <a:avLst/>
              <a:gdLst>
                <a:gd name="T0" fmla="*/ 48 w 27"/>
                <a:gd name="T1" fmla="*/ 0 h 20"/>
                <a:gd name="T2" fmla="*/ 6 w 27"/>
                <a:gd name="T3" fmla="*/ 0 h 20"/>
                <a:gd name="T4" fmla="*/ 0 w 27"/>
                <a:gd name="T5" fmla="*/ 6 h 20"/>
                <a:gd name="T6" fmla="*/ 0 w 27"/>
                <a:gd name="T7" fmla="*/ 32 h 20"/>
                <a:gd name="T8" fmla="*/ 6 w 27"/>
                <a:gd name="T9" fmla="*/ 40 h 20"/>
                <a:gd name="T10" fmla="*/ 46 w 27"/>
                <a:gd name="T11" fmla="*/ 40 h 20"/>
                <a:gd name="T12" fmla="*/ 52 w 27"/>
                <a:gd name="T13" fmla="*/ 34 h 20"/>
                <a:gd name="T14" fmla="*/ 52 w 27"/>
                <a:gd name="T15" fmla="*/ 6 h 20"/>
                <a:gd name="T16" fmla="*/ 48 w 27"/>
                <a:gd name="T17" fmla="*/ 0 h 20"/>
                <a:gd name="T18" fmla="*/ 10 w 27"/>
                <a:gd name="T19" fmla="*/ 2 h 20"/>
                <a:gd name="T20" fmla="*/ 42 w 27"/>
                <a:gd name="T21" fmla="*/ 2 h 20"/>
                <a:gd name="T22" fmla="*/ 48 w 27"/>
                <a:gd name="T23" fmla="*/ 10 h 20"/>
                <a:gd name="T24" fmla="*/ 48 w 27"/>
                <a:gd name="T25" fmla="*/ 30 h 20"/>
                <a:gd name="T26" fmla="*/ 42 w 27"/>
                <a:gd name="T27" fmla="*/ 38 h 20"/>
                <a:gd name="T28" fmla="*/ 8 w 27"/>
                <a:gd name="T29" fmla="*/ 38 h 20"/>
                <a:gd name="T30" fmla="*/ 4 w 27"/>
                <a:gd name="T31" fmla="*/ 30 h 20"/>
                <a:gd name="T32" fmla="*/ 4 w 27"/>
                <a:gd name="T33" fmla="*/ 10 h 20"/>
                <a:gd name="T34" fmla="*/ 10 w 27"/>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0" y="1"/>
                    <a:pt x="0" y="3"/>
                  </a:cubicBezTo>
                  <a:cubicBezTo>
                    <a:pt x="0" y="16"/>
                    <a:pt x="0" y="16"/>
                    <a:pt x="0" y="16"/>
                  </a:cubicBezTo>
                  <a:cubicBezTo>
                    <a:pt x="0" y="18"/>
                    <a:pt x="1" y="20"/>
                    <a:pt x="3" y="20"/>
                  </a:cubicBezTo>
                  <a:cubicBezTo>
                    <a:pt x="23" y="20"/>
                    <a:pt x="23" y="20"/>
                    <a:pt x="23" y="20"/>
                  </a:cubicBezTo>
                  <a:cubicBezTo>
                    <a:pt x="25" y="20"/>
                    <a:pt x="26" y="19"/>
                    <a:pt x="26" y="17"/>
                  </a:cubicBezTo>
                  <a:cubicBezTo>
                    <a:pt x="26" y="3"/>
                    <a:pt x="26" y="3"/>
                    <a:pt x="26" y="3"/>
                  </a:cubicBezTo>
                  <a:cubicBezTo>
                    <a:pt x="27" y="1"/>
                    <a:pt x="25" y="0"/>
                    <a:pt x="24" y="0"/>
                  </a:cubicBezTo>
                  <a:close/>
                  <a:moveTo>
                    <a:pt x="5" y="1"/>
                  </a:moveTo>
                  <a:cubicBezTo>
                    <a:pt x="21" y="1"/>
                    <a:pt x="21" y="1"/>
                    <a:pt x="21" y="1"/>
                  </a:cubicBezTo>
                  <a:cubicBezTo>
                    <a:pt x="23" y="1"/>
                    <a:pt x="24" y="3"/>
                    <a:pt x="24" y="5"/>
                  </a:cubicBezTo>
                  <a:cubicBezTo>
                    <a:pt x="24" y="15"/>
                    <a:pt x="24" y="15"/>
                    <a:pt x="24" y="15"/>
                  </a:cubicBezTo>
                  <a:cubicBezTo>
                    <a:pt x="24" y="17"/>
                    <a:pt x="23" y="19"/>
                    <a:pt x="21" y="19"/>
                  </a:cubicBezTo>
                  <a:cubicBezTo>
                    <a:pt x="4" y="19"/>
                    <a:pt x="4" y="19"/>
                    <a:pt x="4" y="19"/>
                  </a:cubicBezTo>
                  <a:cubicBezTo>
                    <a:pt x="3" y="19"/>
                    <a:pt x="1" y="17"/>
                    <a:pt x="2" y="15"/>
                  </a:cubicBezTo>
                  <a:cubicBezTo>
                    <a:pt x="2" y="5"/>
                    <a:pt x="2" y="5"/>
                    <a:pt x="2" y="5"/>
                  </a:cubicBezTo>
                  <a:cubicBezTo>
                    <a:pt x="2" y="3"/>
                    <a:pt x="3" y="1"/>
                    <a:pt x="5"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0" name="Freeform 117"/>
            <p:cNvSpPr/>
            <p:nvPr/>
          </p:nvSpPr>
          <p:spPr bwMode="auto">
            <a:xfrm>
              <a:off x="2685" y="474"/>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1" name="Freeform 118"/>
            <p:cNvSpPr>
              <a:spLocks noEditPoints="1"/>
            </p:cNvSpPr>
            <p:nvPr/>
          </p:nvSpPr>
          <p:spPr bwMode="auto">
            <a:xfrm>
              <a:off x="2683" y="472"/>
              <a:ext cx="52" cy="40"/>
            </a:xfrm>
            <a:custGeom>
              <a:avLst/>
              <a:gdLst>
                <a:gd name="T0" fmla="*/ 46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8 h 20"/>
                <a:gd name="T16" fmla="*/ 46 w 26"/>
                <a:gd name="T17" fmla="*/ 0 h 20"/>
                <a:gd name="T18" fmla="*/ 8 w 26"/>
                <a:gd name="T19" fmla="*/ 4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2 h 20"/>
                <a:gd name="T32" fmla="*/ 2 w 26"/>
                <a:gd name="T33" fmla="*/ 10 h 20"/>
                <a:gd name="T34" fmla="*/ 8 w 26"/>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7"/>
                    <a:pt x="0" y="17"/>
                    <a:pt x="0" y="17"/>
                  </a:cubicBezTo>
                  <a:cubicBezTo>
                    <a:pt x="0" y="19"/>
                    <a:pt x="1" y="20"/>
                    <a:pt x="3" y="20"/>
                  </a:cubicBezTo>
                  <a:cubicBezTo>
                    <a:pt x="23" y="20"/>
                    <a:pt x="23" y="20"/>
                    <a:pt x="23" y="20"/>
                  </a:cubicBezTo>
                  <a:cubicBezTo>
                    <a:pt x="25" y="20"/>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2" name="Freeform 119"/>
            <p:cNvSpPr/>
            <p:nvPr/>
          </p:nvSpPr>
          <p:spPr bwMode="auto">
            <a:xfrm>
              <a:off x="2759" y="474"/>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3" name="Freeform 120"/>
            <p:cNvSpPr>
              <a:spLocks noEditPoints="1"/>
            </p:cNvSpPr>
            <p:nvPr/>
          </p:nvSpPr>
          <p:spPr bwMode="auto">
            <a:xfrm>
              <a:off x="2759" y="472"/>
              <a:ext cx="51" cy="42"/>
            </a:xfrm>
            <a:custGeom>
              <a:avLst/>
              <a:gdLst>
                <a:gd name="T0" fmla="*/ 45 w 26"/>
                <a:gd name="T1" fmla="*/ 0 h 21"/>
                <a:gd name="T2" fmla="*/ 6 w 26"/>
                <a:gd name="T3" fmla="*/ 0 h 21"/>
                <a:gd name="T4" fmla="*/ 0 w 26"/>
                <a:gd name="T5" fmla="*/ 8 h 21"/>
                <a:gd name="T6" fmla="*/ 0 w 26"/>
                <a:gd name="T7" fmla="*/ 34 h 21"/>
                <a:gd name="T8" fmla="*/ 6 w 26"/>
                <a:gd name="T9" fmla="*/ 40 h 21"/>
                <a:gd name="T10" fmla="*/ 45 w 26"/>
                <a:gd name="T11" fmla="*/ 42 h 21"/>
                <a:gd name="T12" fmla="*/ 51 w 26"/>
                <a:gd name="T13" fmla="*/ 34 h 21"/>
                <a:gd name="T14" fmla="*/ 51 w 26"/>
                <a:gd name="T15" fmla="*/ 8 h 21"/>
                <a:gd name="T16" fmla="*/ 45 w 26"/>
                <a:gd name="T17" fmla="*/ 0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19"/>
                    <a:pt x="4" y="19"/>
                    <a:pt x="4" y="19"/>
                  </a:cubicBezTo>
                  <a:cubicBezTo>
                    <a:pt x="2"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4" name="Freeform 121"/>
            <p:cNvSpPr/>
            <p:nvPr/>
          </p:nvSpPr>
          <p:spPr bwMode="auto">
            <a:xfrm>
              <a:off x="2834" y="474"/>
              <a:ext cx="50" cy="38"/>
            </a:xfrm>
            <a:custGeom>
              <a:avLst/>
              <a:gdLst>
                <a:gd name="T0" fmla="*/ 50 w 25"/>
                <a:gd name="T1" fmla="*/ 38 h 19"/>
                <a:gd name="T2" fmla="*/ 0 w 25"/>
                <a:gd name="T3" fmla="*/ 38 h 19"/>
                <a:gd name="T4" fmla="*/ 0 w 25"/>
                <a:gd name="T5" fmla="*/ 12 h 19"/>
                <a:gd name="T6" fmla="*/ 12 w 25"/>
                <a:gd name="T7" fmla="*/ 0 h 19"/>
                <a:gd name="T8" fmla="*/ 50 w 25"/>
                <a:gd name="T9" fmla="*/ 2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3"/>
                    <a:pt x="3" y="0"/>
                    <a:pt x="6" y="0"/>
                  </a:cubicBezTo>
                  <a:cubicBezTo>
                    <a:pt x="25" y="1"/>
                    <a:pt x="25" y="1"/>
                    <a:pt x="25" y="1"/>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5" name="Freeform 122"/>
            <p:cNvSpPr>
              <a:spLocks noEditPoints="1"/>
            </p:cNvSpPr>
            <p:nvPr/>
          </p:nvSpPr>
          <p:spPr bwMode="auto">
            <a:xfrm>
              <a:off x="2834" y="474"/>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2 h 20"/>
                <a:gd name="T22" fmla="*/ 48 w 26"/>
                <a:gd name="T23" fmla="*/ 10 h 20"/>
                <a:gd name="T24" fmla="*/ 48 w 26"/>
                <a:gd name="T25" fmla="*/ 30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8"/>
                    <a:pt x="26" y="17"/>
                  </a:cubicBezTo>
                  <a:cubicBezTo>
                    <a:pt x="26" y="3"/>
                    <a:pt x="26" y="3"/>
                    <a:pt x="26" y="3"/>
                  </a:cubicBezTo>
                  <a:cubicBezTo>
                    <a:pt x="26" y="1"/>
                    <a:pt x="25" y="0"/>
                    <a:pt x="23" y="0"/>
                  </a:cubicBezTo>
                  <a:close/>
                  <a:moveTo>
                    <a:pt x="4" y="1"/>
                  </a:moveTo>
                  <a:cubicBezTo>
                    <a:pt x="21" y="1"/>
                    <a:pt x="21" y="1"/>
                    <a:pt x="21" y="1"/>
                  </a:cubicBezTo>
                  <a:cubicBezTo>
                    <a:pt x="23" y="1"/>
                    <a:pt x="24" y="3"/>
                    <a:pt x="24" y="5"/>
                  </a:cubicBezTo>
                  <a:cubicBezTo>
                    <a:pt x="24" y="15"/>
                    <a:pt x="24" y="15"/>
                    <a:pt x="24" y="15"/>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6" name="Freeform 123"/>
            <p:cNvSpPr/>
            <p:nvPr/>
          </p:nvSpPr>
          <p:spPr bwMode="auto">
            <a:xfrm>
              <a:off x="2909" y="476"/>
              <a:ext cx="50" cy="38"/>
            </a:xfrm>
            <a:custGeom>
              <a:avLst/>
              <a:gdLst>
                <a:gd name="T0" fmla="*/ 50 w 25"/>
                <a:gd name="T1" fmla="*/ 38 h 19"/>
                <a:gd name="T2" fmla="*/ 0 w 25"/>
                <a:gd name="T3" fmla="*/ 38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7" name="Freeform 124"/>
            <p:cNvSpPr>
              <a:spLocks noEditPoints="1"/>
            </p:cNvSpPr>
            <p:nvPr/>
          </p:nvSpPr>
          <p:spPr bwMode="auto">
            <a:xfrm>
              <a:off x="2907" y="474"/>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6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1"/>
                    <a:pt x="1" y="3"/>
                  </a:cubicBezTo>
                  <a:cubicBezTo>
                    <a:pt x="0" y="17"/>
                    <a:pt x="0" y="17"/>
                    <a:pt x="0" y="17"/>
                  </a:cubicBezTo>
                  <a:cubicBezTo>
                    <a:pt x="0" y="19"/>
                    <a:pt x="2" y="20"/>
                    <a:pt x="3" y="20"/>
                  </a:cubicBezTo>
                  <a:cubicBezTo>
                    <a:pt x="24" y="20"/>
                    <a:pt x="24" y="20"/>
                    <a:pt x="24" y="20"/>
                  </a:cubicBezTo>
                  <a:cubicBezTo>
                    <a:pt x="25" y="20"/>
                    <a:pt x="27" y="19"/>
                    <a:pt x="27" y="17"/>
                  </a:cubicBezTo>
                  <a:cubicBezTo>
                    <a:pt x="27" y="3"/>
                    <a:pt x="27" y="3"/>
                    <a:pt x="27" y="3"/>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7"/>
                    <a:pt x="2" y="16"/>
                  </a:cubicBezTo>
                  <a:cubicBezTo>
                    <a:pt x="2" y="5"/>
                    <a:pt x="2" y="5"/>
                    <a:pt x="2" y="5"/>
                  </a:cubicBezTo>
                  <a:cubicBezTo>
                    <a:pt x="2" y="3"/>
                    <a:pt x="3" y="1"/>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8" name="Freeform 125"/>
            <p:cNvSpPr/>
            <p:nvPr/>
          </p:nvSpPr>
          <p:spPr bwMode="auto">
            <a:xfrm>
              <a:off x="2985" y="476"/>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9" name="Freeform 126"/>
            <p:cNvSpPr>
              <a:spLocks noEditPoints="1"/>
            </p:cNvSpPr>
            <p:nvPr/>
          </p:nvSpPr>
          <p:spPr bwMode="auto">
            <a:xfrm>
              <a:off x="2983" y="474"/>
              <a:ext cx="53" cy="42"/>
            </a:xfrm>
            <a:custGeom>
              <a:avLst/>
              <a:gdLst>
                <a:gd name="T0" fmla="*/ 47 w 27"/>
                <a:gd name="T1" fmla="*/ 0 h 21"/>
                <a:gd name="T2" fmla="*/ 6 w 27"/>
                <a:gd name="T3" fmla="*/ 0 h 21"/>
                <a:gd name="T4" fmla="*/ 0 w 27"/>
                <a:gd name="T5" fmla="*/ 8 h 21"/>
                <a:gd name="T6" fmla="*/ 0 w 27"/>
                <a:gd name="T7" fmla="*/ 34 h 21"/>
                <a:gd name="T8" fmla="*/ 6 w 27"/>
                <a:gd name="T9" fmla="*/ 40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9 w 27"/>
                <a:gd name="T23" fmla="*/ 10 h 21"/>
                <a:gd name="T24" fmla="*/ 47 w 27"/>
                <a:gd name="T25" fmla="*/ 32 h 21"/>
                <a:gd name="T26" fmla="*/ 43 w 27"/>
                <a:gd name="T27" fmla="*/ 38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2" y="20"/>
                    <a:pt x="3" y="20"/>
                  </a:cubicBezTo>
                  <a:cubicBezTo>
                    <a:pt x="24" y="21"/>
                    <a:pt x="24" y="21"/>
                    <a:pt x="24" y="21"/>
                  </a:cubicBezTo>
                  <a:cubicBezTo>
                    <a:pt x="25" y="21"/>
                    <a:pt x="27" y="19"/>
                    <a:pt x="27" y="17"/>
                  </a:cubicBezTo>
                  <a:cubicBezTo>
                    <a:pt x="27" y="4"/>
                    <a:pt x="27" y="4"/>
                    <a:pt x="27" y="4"/>
                  </a:cubicBezTo>
                  <a:cubicBezTo>
                    <a:pt x="27" y="2"/>
                    <a:pt x="25" y="0"/>
                    <a:pt x="24" y="0"/>
                  </a:cubicBezTo>
                  <a:close/>
                  <a:moveTo>
                    <a:pt x="5" y="2"/>
                  </a:moveTo>
                  <a:cubicBezTo>
                    <a:pt x="22" y="2"/>
                    <a:pt x="22" y="2"/>
                    <a:pt x="22" y="2"/>
                  </a:cubicBezTo>
                  <a:cubicBezTo>
                    <a:pt x="23" y="2"/>
                    <a:pt x="25" y="4"/>
                    <a:pt x="25" y="5"/>
                  </a:cubicBezTo>
                  <a:cubicBezTo>
                    <a:pt x="24" y="16"/>
                    <a:pt x="24" y="16"/>
                    <a:pt x="24" y="16"/>
                  </a:cubicBezTo>
                  <a:cubicBezTo>
                    <a:pt x="24"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0" name="Freeform 159"/>
            <p:cNvSpPr>
              <a:spLocks noEditPoints="1"/>
            </p:cNvSpPr>
            <p:nvPr/>
          </p:nvSpPr>
          <p:spPr bwMode="auto">
            <a:xfrm>
              <a:off x="2628" y="597"/>
              <a:ext cx="32" cy="4"/>
            </a:xfrm>
            <a:custGeom>
              <a:avLst/>
              <a:gdLst>
                <a:gd name="T0" fmla="*/ 0 w 16"/>
                <a:gd name="T1" fmla="*/ 0 h 2"/>
                <a:gd name="T2" fmla="*/ 0 w 16"/>
                <a:gd name="T3" fmla="*/ 0 h 2"/>
                <a:gd name="T4" fmla="*/ 0 w 16"/>
                <a:gd name="T5" fmla="*/ 2 h 2"/>
                <a:gd name="T6" fmla="*/ 0 w 16"/>
                <a:gd name="T7" fmla="*/ 0 h 2"/>
                <a:gd name="T8" fmla="*/ 32 w 16"/>
                <a:gd name="T9" fmla="*/ 0 h 2"/>
                <a:gd name="T10" fmla="*/ 32 w 16"/>
                <a:gd name="T11" fmla="*/ 0 h 2"/>
                <a:gd name="T12" fmla="*/ 32 w 16"/>
                <a:gd name="T13" fmla="*/ 2 h 2"/>
                <a:gd name="T14" fmla="*/ 0 w 16"/>
                <a:gd name="T15" fmla="*/ 2 h 2"/>
                <a:gd name="T16" fmla="*/ 0 w 16"/>
                <a:gd name="T17" fmla="*/ 4 h 2"/>
                <a:gd name="T18" fmla="*/ 32 w 16"/>
                <a:gd name="T19" fmla="*/ 4 h 2"/>
                <a:gd name="T20" fmla="*/ 32 w 16"/>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 h="2">
                  <a:moveTo>
                    <a:pt x="0" y="0"/>
                  </a:moveTo>
                  <a:cubicBezTo>
                    <a:pt x="0" y="0"/>
                    <a:pt x="0" y="0"/>
                    <a:pt x="0" y="0"/>
                  </a:cubicBezTo>
                  <a:cubicBezTo>
                    <a:pt x="0" y="1"/>
                    <a:pt x="0" y="1"/>
                    <a:pt x="0" y="1"/>
                  </a:cubicBezTo>
                  <a:cubicBezTo>
                    <a:pt x="0" y="0"/>
                    <a:pt x="0" y="0"/>
                    <a:pt x="0" y="0"/>
                  </a:cubicBezTo>
                  <a:moveTo>
                    <a:pt x="16" y="0"/>
                  </a:moveTo>
                  <a:cubicBezTo>
                    <a:pt x="16" y="0"/>
                    <a:pt x="16" y="0"/>
                    <a:pt x="16" y="0"/>
                  </a:cubicBezTo>
                  <a:cubicBezTo>
                    <a:pt x="16" y="0"/>
                    <a:pt x="16" y="0"/>
                    <a:pt x="16" y="1"/>
                  </a:cubicBezTo>
                  <a:cubicBezTo>
                    <a:pt x="0" y="1"/>
                    <a:pt x="0" y="1"/>
                    <a:pt x="0" y="1"/>
                  </a:cubicBezTo>
                  <a:cubicBezTo>
                    <a:pt x="0" y="2"/>
                    <a:pt x="0" y="2"/>
                    <a:pt x="0" y="2"/>
                  </a:cubicBezTo>
                  <a:cubicBezTo>
                    <a:pt x="16" y="2"/>
                    <a:pt x="16" y="2"/>
                    <a:pt x="16" y="2"/>
                  </a:cubicBezTo>
                  <a:cubicBezTo>
                    <a:pt x="16" y="0"/>
                    <a:pt x="16" y="0"/>
                    <a:pt x="16"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1" name="Freeform 160"/>
            <p:cNvSpPr/>
            <p:nvPr/>
          </p:nvSpPr>
          <p:spPr bwMode="auto">
            <a:xfrm>
              <a:off x="2628" y="597"/>
              <a:ext cx="32" cy="2"/>
            </a:xfrm>
            <a:custGeom>
              <a:avLst/>
              <a:gdLst>
                <a:gd name="T0" fmla="*/ 32 w 16"/>
                <a:gd name="T1" fmla="*/ 0 h 1"/>
                <a:gd name="T2" fmla="*/ 0 w 16"/>
                <a:gd name="T3" fmla="*/ 0 h 1"/>
                <a:gd name="T4" fmla="*/ 0 w 16"/>
                <a:gd name="T5" fmla="*/ 2 h 1"/>
                <a:gd name="T6" fmla="*/ 0 w 16"/>
                <a:gd name="T7" fmla="*/ 2 h 1"/>
                <a:gd name="T8" fmla="*/ 32 w 16"/>
                <a:gd name="T9" fmla="*/ 2 h 1"/>
                <a:gd name="T10" fmla="*/ 32 w 16"/>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1">
                  <a:moveTo>
                    <a:pt x="16" y="0"/>
                  </a:moveTo>
                  <a:cubicBezTo>
                    <a:pt x="0" y="0"/>
                    <a:pt x="0" y="0"/>
                    <a:pt x="0" y="0"/>
                  </a:cubicBezTo>
                  <a:cubicBezTo>
                    <a:pt x="0" y="0"/>
                    <a:pt x="0" y="0"/>
                    <a:pt x="0" y="1"/>
                  </a:cubicBezTo>
                  <a:cubicBezTo>
                    <a:pt x="0" y="1"/>
                    <a:pt x="0" y="1"/>
                    <a:pt x="0" y="1"/>
                  </a:cubicBezTo>
                  <a:cubicBezTo>
                    <a:pt x="16" y="1"/>
                    <a:pt x="16" y="1"/>
                    <a:pt x="16" y="1"/>
                  </a:cubicBezTo>
                  <a:cubicBezTo>
                    <a:pt x="16" y="0"/>
                    <a:pt x="16" y="0"/>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4231" name="Group 199"/>
          <p:cNvGrpSpPr/>
          <p:nvPr/>
        </p:nvGrpSpPr>
        <p:grpSpPr bwMode="auto">
          <a:xfrm rot="10800000">
            <a:off x="2675467" y="2007659"/>
            <a:ext cx="670984" cy="1892300"/>
            <a:chOff x="2200" y="531"/>
            <a:chExt cx="317" cy="894"/>
          </a:xfrm>
        </p:grpSpPr>
        <p:grpSp>
          <p:nvGrpSpPr>
            <p:cNvPr id="8230" name="Group 178"/>
            <p:cNvGrpSpPr/>
            <p:nvPr/>
          </p:nvGrpSpPr>
          <p:grpSpPr bwMode="auto">
            <a:xfrm>
              <a:off x="2200" y="531"/>
              <a:ext cx="317" cy="894"/>
              <a:chOff x="2196" y="530"/>
              <a:chExt cx="317" cy="894"/>
            </a:xfrm>
          </p:grpSpPr>
          <p:sp>
            <p:nvSpPr>
              <p:cNvPr id="8240" name="Freeform 1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1" name="Freeform 12"/>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2" name="Freeform 127"/>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3" name="Freeform 128"/>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4" name="Freeform 129"/>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5" name="Freeform 130"/>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6" name="Freeform 131"/>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7" name="Freeform 132"/>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8" name="Freeform 133"/>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9" name="Freeform 134"/>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0" name="Freeform 135"/>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1" name="Freeform 136"/>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2" name="Freeform 137"/>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3" name="Freeform 149"/>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4" name="Freeform 152"/>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5" name="Freeform 15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6" name="Freeform 170"/>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8231" name="Group 198"/>
            <p:cNvGrpSpPr/>
            <p:nvPr/>
          </p:nvGrpSpPr>
          <p:grpSpPr bwMode="auto">
            <a:xfrm>
              <a:off x="2216" y="558"/>
              <a:ext cx="214" cy="61"/>
              <a:chOff x="2216" y="558"/>
              <a:chExt cx="214" cy="61"/>
            </a:xfrm>
          </p:grpSpPr>
          <p:sp>
            <p:nvSpPr>
              <p:cNvPr id="8232" name="Freeform 150"/>
              <p:cNvSpPr>
                <a:spLocks noEditPoints="1"/>
              </p:cNvSpPr>
              <p:nvPr/>
            </p:nvSpPr>
            <p:spPr bwMode="auto">
              <a:xfrm>
                <a:off x="2216" y="613"/>
                <a:ext cx="33" cy="6"/>
              </a:xfrm>
              <a:custGeom>
                <a:avLst/>
                <a:gdLst>
                  <a:gd name="T0" fmla="*/ 0 w 17"/>
                  <a:gd name="T1" fmla="*/ 0 h 3"/>
                  <a:gd name="T2" fmla="*/ 0 w 17"/>
                  <a:gd name="T3" fmla="*/ 0 h 3"/>
                  <a:gd name="T4" fmla="*/ 0 w 17"/>
                  <a:gd name="T5" fmla="*/ 4 h 3"/>
                  <a:gd name="T6" fmla="*/ 0 w 17"/>
                  <a:gd name="T7" fmla="*/ 0 h 3"/>
                  <a:gd name="T8" fmla="*/ 33 w 17"/>
                  <a:gd name="T9" fmla="*/ 0 h 3"/>
                  <a:gd name="T10" fmla="*/ 33 w 17"/>
                  <a:gd name="T11" fmla="*/ 0 h 3"/>
                  <a:gd name="T12" fmla="*/ 33 w 17"/>
                  <a:gd name="T13" fmla="*/ 4 h 3"/>
                  <a:gd name="T14" fmla="*/ 0 w 17"/>
                  <a:gd name="T15" fmla="*/ 4 h 3"/>
                  <a:gd name="T16" fmla="*/ 0 w 17"/>
                  <a:gd name="T17" fmla="*/ 6 h 3"/>
                  <a:gd name="T18" fmla="*/ 33 w 17"/>
                  <a:gd name="T19" fmla="*/ 6 h 3"/>
                  <a:gd name="T20" fmla="*/ 33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7" y="0"/>
                      <a:pt x="17" y="0"/>
                      <a:pt x="17"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3" name="Freeform 151"/>
              <p:cNvSpPr/>
              <p:nvPr/>
            </p:nvSpPr>
            <p:spPr bwMode="auto">
              <a:xfrm>
                <a:off x="2216" y="613"/>
                <a:ext cx="33" cy="4"/>
              </a:xfrm>
              <a:custGeom>
                <a:avLst/>
                <a:gdLst>
                  <a:gd name="T0" fmla="*/ 33 w 17"/>
                  <a:gd name="T1" fmla="*/ 0 h 2"/>
                  <a:gd name="T2" fmla="*/ 0 w 17"/>
                  <a:gd name="T3" fmla="*/ 0 h 2"/>
                  <a:gd name="T4" fmla="*/ 0 w 17"/>
                  <a:gd name="T5" fmla="*/ 4 h 2"/>
                  <a:gd name="T6" fmla="*/ 0 w 17"/>
                  <a:gd name="T7" fmla="*/ 4 h 2"/>
                  <a:gd name="T8" fmla="*/ 33 w 17"/>
                  <a:gd name="T9" fmla="*/ 4 h 2"/>
                  <a:gd name="T10" fmla="*/ 33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7" y="0"/>
                    </a:moveTo>
                    <a:cubicBezTo>
                      <a:pt x="0" y="0"/>
                      <a:pt x="0" y="0"/>
                      <a:pt x="0" y="0"/>
                    </a:cubicBezTo>
                    <a:cubicBezTo>
                      <a:pt x="0" y="1"/>
                      <a:pt x="0" y="1"/>
                      <a:pt x="0" y="2"/>
                    </a:cubicBezTo>
                    <a:cubicBezTo>
                      <a:pt x="0" y="2"/>
                      <a:pt x="0" y="2"/>
                      <a:pt x="0" y="2"/>
                    </a:cubicBezTo>
                    <a:cubicBezTo>
                      <a:pt x="17" y="2"/>
                      <a:pt x="17" y="2"/>
                      <a:pt x="17" y="2"/>
                    </a:cubicBezTo>
                    <a:cubicBezTo>
                      <a:pt x="17" y="1"/>
                      <a:pt x="17" y="1"/>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4" name="Freeform 153"/>
              <p:cNvSpPr>
                <a:spLocks noEditPoints="1"/>
              </p:cNvSpPr>
              <p:nvPr/>
            </p:nvSpPr>
            <p:spPr bwMode="auto">
              <a:xfrm>
                <a:off x="2275" y="574"/>
                <a:ext cx="34" cy="4"/>
              </a:xfrm>
              <a:custGeom>
                <a:avLst/>
                <a:gdLst>
                  <a:gd name="T0" fmla="*/ 2 w 17"/>
                  <a:gd name="T1" fmla="*/ 0 h 2"/>
                  <a:gd name="T2" fmla="*/ 0 w 17"/>
                  <a:gd name="T3" fmla="*/ 0 h 2"/>
                  <a:gd name="T4" fmla="*/ 0 w 17"/>
                  <a:gd name="T5" fmla="*/ 2 h 2"/>
                  <a:gd name="T6" fmla="*/ 2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1" y="0"/>
                    </a:moveTo>
                    <a:cubicBezTo>
                      <a:pt x="0" y="0"/>
                      <a:pt x="0" y="0"/>
                      <a:pt x="0" y="0"/>
                    </a:cubicBezTo>
                    <a:cubicBezTo>
                      <a:pt x="0" y="1"/>
                      <a:pt x="0" y="1"/>
                      <a:pt x="0" y="1"/>
                    </a:cubicBezTo>
                    <a:cubicBezTo>
                      <a:pt x="0" y="1"/>
                      <a:pt x="1" y="0"/>
                      <a:pt x="1"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5" name="Freeform 154"/>
              <p:cNvSpPr/>
              <p:nvPr/>
            </p:nvSpPr>
            <p:spPr bwMode="auto">
              <a:xfrm>
                <a:off x="2275" y="574"/>
                <a:ext cx="34" cy="2"/>
              </a:xfrm>
              <a:custGeom>
                <a:avLst/>
                <a:gdLst>
                  <a:gd name="T0" fmla="*/ 34 w 17"/>
                  <a:gd name="T1" fmla="*/ 0 h 1"/>
                  <a:gd name="T2" fmla="*/ 2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1" y="0"/>
                      <a:pt x="1" y="0"/>
                      <a:pt x="1" y="0"/>
                    </a:cubicBezTo>
                    <a:cubicBezTo>
                      <a:pt x="1"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6" name="Freeform 156"/>
              <p:cNvSpPr>
                <a:spLocks noEditPoints="1"/>
              </p:cNvSpPr>
              <p:nvPr/>
            </p:nvSpPr>
            <p:spPr bwMode="auto">
              <a:xfrm>
                <a:off x="2338" y="558"/>
                <a:ext cx="34" cy="4"/>
              </a:xfrm>
              <a:custGeom>
                <a:avLst/>
                <a:gdLst>
                  <a:gd name="T0" fmla="*/ 0 w 17"/>
                  <a:gd name="T1" fmla="*/ 0 h 2"/>
                  <a:gd name="T2" fmla="*/ 0 w 17"/>
                  <a:gd name="T3" fmla="*/ 0 h 2"/>
                  <a:gd name="T4" fmla="*/ 0 w 17"/>
                  <a:gd name="T5" fmla="*/ 2 h 2"/>
                  <a:gd name="T6" fmla="*/ 0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0" y="0"/>
                    </a:moveTo>
                    <a:cubicBezTo>
                      <a:pt x="0" y="0"/>
                      <a:pt x="0" y="0"/>
                      <a:pt x="0" y="0"/>
                    </a:cubicBezTo>
                    <a:cubicBezTo>
                      <a:pt x="0" y="1"/>
                      <a:pt x="0" y="1"/>
                      <a:pt x="0" y="1"/>
                    </a:cubicBezTo>
                    <a:cubicBezTo>
                      <a:pt x="0" y="1"/>
                      <a:pt x="0" y="0"/>
                      <a:pt x="0"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7" name="Freeform 157"/>
              <p:cNvSpPr/>
              <p:nvPr/>
            </p:nvSpPr>
            <p:spPr bwMode="auto">
              <a:xfrm>
                <a:off x="2338" y="558"/>
                <a:ext cx="34" cy="2"/>
              </a:xfrm>
              <a:custGeom>
                <a:avLst/>
                <a:gdLst>
                  <a:gd name="T0" fmla="*/ 34 w 17"/>
                  <a:gd name="T1" fmla="*/ 0 h 1"/>
                  <a:gd name="T2" fmla="*/ 0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0" y="0"/>
                      <a:pt x="0" y="0"/>
                      <a:pt x="0" y="0"/>
                    </a:cubicBezTo>
                    <a:cubicBezTo>
                      <a:pt x="0"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8" name="Freeform 171"/>
              <p:cNvSpPr>
                <a:spLocks noEditPoints="1"/>
              </p:cNvSpPr>
              <p:nvPr/>
            </p:nvSpPr>
            <p:spPr bwMode="auto">
              <a:xfrm>
                <a:off x="2396" y="597"/>
                <a:ext cx="34" cy="6"/>
              </a:xfrm>
              <a:custGeom>
                <a:avLst/>
                <a:gdLst>
                  <a:gd name="T0" fmla="*/ 0 w 17"/>
                  <a:gd name="T1" fmla="*/ 0 h 3"/>
                  <a:gd name="T2" fmla="*/ 0 w 17"/>
                  <a:gd name="T3" fmla="*/ 0 h 3"/>
                  <a:gd name="T4" fmla="*/ 0 w 17"/>
                  <a:gd name="T5" fmla="*/ 4 h 3"/>
                  <a:gd name="T6" fmla="*/ 0 w 17"/>
                  <a:gd name="T7" fmla="*/ 0 h 3"/>
                  <a:gd name="T8" fmla="*/ 34 w 17"/>
                  <a:gd name="T9" fmla="*/ 0 h 3"/>
                  <a:gd name="T10" fmla="*/ 32 w 17"/>
                  <a:gd name="T11" fmla="*/ 0 h 3"/>
                  <a:gd name="T12" fmla="*/ 34 w 17"/>
                  <a:gd name="T13" fmla="*/ 4 h 3"/>
                  <a:gd name="T14" fmla="*/ 0 w 17"/>
                  <a:gd name="T15" fmla="*/ 4 h 3"/>
                  <a:gd name="T16" fmla="*/ 0 w 17"/>
                  <a:gd name="T17" fmla="*/ 6 h 3"/>
                  <a:gd name="T18" fmla="*/ 34 w 17"/>
                  <a:gd name="T19" fmla="*/ 6 h 3"/>
                  <a:gd name="T20" fmla="*/ 34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6" y="0"/>
                      <a:pt x="16" y="0"/>
                      <a:pt x="16"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9" name="Freeform 172"/>
              <p:cNvSpPr/>
              <p:nvPr/>
            </p:nvSpPr>
            <p:spPr bwMode="auto">
              <a:xfrm>
                <a:off x="2396" y="597"/>
                <a:ext cx="34" cy="4"/>
              </a:xfrm>
              <a:custGeom>
                <a:avLst/>
                <a:gdLst>
                  <a:gd name="T0" fmla="*/ 32 w 17"/>
                  <a:gd name="T1" fmla="*/ 0 h 2"/>
                  <a:gd name="T2" fmla="*/ 0 w 17"/>
                  <a:gd name="T3" fmla="*/ 0 h 2"/>
                  <a:gd name="T4" fmla="*/ 0 w 17"/>
                  <a:gd name="T5" fmla="*/ 4 h 2"/>
                  <a:gd name="T6" fmla="*/ 0 w 17"/>
                  <a:gd name="T7" fmla="*/ 4 h 2"/>
                  <a:gd name="T8" fmla="*/ 34 w 17"/>
                  <a:gd name="T9" fmla="*/ 4 h 2"/>
                  <a:gd name="T10" fmla="*/ 32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6" y="0"/>
                    </a:moveTo>
                    <a:cubicBezTo>
                      <a:pt x="0" y="0"/>
                      <a:pt x="0" y="0"/>
                      <a:pt x="0" y="0"/>
                    </a:cubicBezTo>
                    <a:cubicBezTo>
                      <a:pt x="0" y="1"/>
                      <a:pt x="0" y="1"/>
                      <a:pt x="0" y="2"/>
                    </a:cubicBezTo>
                    <a:cubicBezTo>
                      <a:pt x="0" y="2"/>
                      <a:pt x="0" y="2"/>
                      <a:pt x="0" y="2"/>
                    </a:cubicBezTo>
                    <a:cubicBezTo>
                      <a:pt x="17" y="2"/>
                      <a:pt x="17" y="2"/>
                      <a:pt x="17" y="2"/>
                    </a:cubicBezTo>
                    <a:cubicBezTo>
                      <a:pt x="17" y="1"/>
                      <a:pt x="17" y="1"/>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44233" name="Group 201"/>
          <p:cNvGrpSpPr/>
          <p:nvPr/>
        </p:nvGrpSpPr>
        <p:grpSpPr bwMode="auto">
          <a:xfrm rot="10800000">
            <a:off x="927101" y="2437343"/>
            <a:ext cx="615951" cy="393700"/>
            <a:chOff x="2967" y="1087"/>
            <a:chExt cx="291" cy="186"/>
          </a:xfrm>
        </p:grpSpPr>
        <p:sp>
          <p:nvSpPr>
            <p:cNvPr id="8227" name="Freeform 173"/>
            <p:cNvSpPr/>
            <p:nvPr/>
          </p:nvSpPr>
          <p:spPr bwMode="auto">
            <a:xfrm>
              <a:off x="2967" y="1087"/>
              <a:ext cx="270" cy="186"/>
            </a:xfrm>
            <a:custGeom>
              <a:avLst/>
              <a:gdLst>
                <a:gd name="T0" fmla="*/ 0 w 136"/>
                <a:gd name="T1" fmla="*/ 99 h 94"/>
                <a:gd name="T2" fmla="*/ 0 w 136"/>
                <a:gd name="T3" fmla="*/ 87 h 94"/>
                <a:gd name="T4" fmla="*/ 87 w 136"/>
                <a:gd name="T5" fmla="*/ 0 h 94"/>
                <a:gd name="T6" fmla="*/ 183 w 136"/>
                <a:gd name="T7" fmla="*/ 0 h 94"/>
                <a:gd name="T8" fmla="*/ 270 w 136"/>
                <a:gd name="T9" fmla="*/ 87 h 94"/>
                <a:gd name="T10" fmla="*/ 270 w 136"/>
                <a:gd name="T11" fmla="*/ 99 h 94"/>
                <a:gd name="T12" fmla="*/ 183 w 136"/>
                <a:gd name="T13" fmla="*/ 186 h 94"/>
                <a:gd name="T14" fmla="*/ 87 w 136"/>
                <a:gd name="T15" fmla="*/ 186 h 94"/>
                <a:gd name="T16" fmla="*/ 0 w 136"/>
                <a:gd name="T17" fmla="*/ 99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6" h="94">
                  <a:moveTo>
                    <a:pt x="0" y="50"/>
                  </a:moveTo>
                  <a:cubicBezTo>
                    <a:pt x="0" y="44"/>
                    <a:pt x="0" y="44"/>
                    <a:pt x="0" y="44"/>
                  </a:cubicBezTo>
                  <a:cubicBezTo>
                    <a:pt x="0" y="20"/>
                    <a:pt x="20" y="0"/>
                    <a:pt x="44" y="0"/>
                  </a:cubicBezTo>
                  <a:cubicBezTo>
                    <a:pt x="92" y="0"/>
                    <a:pt x="92" y="0"/>
                    <a:pt x="92" y="0"/>
                  </a:cubicBezTo>
                  <a:cubicBezTo>
                    <a:pt x="116" y="0"/>
                    <a:pt x="136" y="20"/>
                    <a:pt x="136" y="44"/>
                  </a:cubicBezTo>
                  <a:cubicBezTo>
                    <a:pt x="136" y="50"/>
                    <a:pt x="136" y="50"/>
                    <a:pt x="136" y="50"/>
                  </a:cubicBezTo>
                  <a:cubicBezTo>
                    <a:pt x="136" y="74"/>
                    <a:pt x="116" y="94"/>
                    <a:pt x="92" y="94"/>
                  </a:cubicBezTo>
                  <a:cubicBezTo>
                    <a:pt x="44" y="94"/>
                    <a:pt x="44" y="94"/>
                    <a:pt x="44" y="94"/>
                  </a:cubicBezTo>
                  <a:cubicBezTo>
                    <a:pt x="20" y="94"/>
                    <a:pt x="0" y="74"/>
                    <a:pt x="0" y="50"/>
                  </a:cubicBezTo>
                  <a:close/>
                </a:path>
              </a:pathLst>
            </a:custGeom>
            <a:solidFill>
              <a:srgbClr val="EBE1E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8" name="Freeform 175"/>
            <p:cNvSpPr/>
            <p:nvPr/>
          </p:nvSpPr>
          <p:spPr bwMode="auto">
            <a:xfrm>
              <a:off x="3237" y="1176"/>
              <a:ext cx="0" cy="14"/>
            </a:xfrm>
            <a:custGeom>
              <a:avLst/>
              <a:gdLst>
                <a:gd name="T0" fmla="*/ 14 h 14"/>
                <a:gd name="T1" fmla="*/ 0 h 14"/>
                <a:gd name="T2" fmla="*/ 14 h 14"/>
                <a:gd name="T3" fmla="*/ 0 60000 65536"/>
                <a:gd name="T4" fmla="*/ 0 60000 65536"/>
                <a:gd name="T5" fmla="*/ 0 60000 65536"/>
              </a:gdLst>
              <a:ahLst/>
              <a:cxnLst>
                <a:cxn ang="T3">
                  <a:pos x="0" y="T0"/>
                </a:cxn>
                <a:cxn ang="T4">
                  <a:pos x="0" y="T1"/>
                </a:cxn>
                <a:cxn ang="T5">
                  <a:pos x="0" y="T2"/>
                </a:cxn>
              </a:cxnLst>
              <a:rect l="0" t="0" r="r" b="b"/>
              <a:pathLst>
                <a:path h="14">
                  <a:moveTo>
                    <a:pt x="0" y="14"/>
                  </a:moveTo>
                  <a:lnTo>
                    <a:pt x="0"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9" name="Rectangle 176"/>
            <p:cNvSpPr>
              <a:spLocks noChangeArrowheads="1"/>
            </p:cNvSpPr>
            <p:nvPr/>
          </p:nvSpPr>
          <p:spPr bwMode="auto">
            <a:xfrm>
              <a:off x="3235" y="1162"/>
              <a:ext cx="23"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sp>
        <p:nvSpPr>
          <p:cNvPr id="44209" name="Freeform 177"/>
          <p:cNvSpPr/>
          <p:nvPr/>
        </p:nvSpPr>
        <p:spPr bwMode="auto">
          <a:xfrm rot="10800000">
            <a:off x="802218" y="2613026"/>
            <a:ext cx="436033" cy="1312333"/>
          </a:xfrm>
          <a:custGeom>
            <a:avLst/>
            <a:gdLst>
              <a:gd name="T0" fmla="*/ 248413 w 104"/>
              <a:gd name="T1" fmla="*/ 984250 h 313"/>
              <a:gd name="T2" fmla="*/ 213824 w 104"/>
              <a:gd name="T3" fmla="*/ 984250 h 313"/>
              <a:gd name="T4" fmla="*/ 213824 w 104"/>
              <a:gd name="T5" fmla="*/ 955949 h 313"/>
              <a:gd name="T6" fmla="*/ 248413 w 104"/>
              <a:gd name="T7" fmla="*/ 955949 h 313"/>
              <a:gd name="T8" fmla="*/ 295580 w 104"/>
              <a:gd name="T9" fmla="*/ 908780 h 313"/>
              <a:gd name="T10" fmla="*/ 295580 w 104"/>
              <a:gd name="T11" fmla="*/ 764130 h 313"/>
              <a:gd name="T12" fmla="*/ 248413 w 104"/>
              <a:gd name="T13" fmla="*/ 716962 h 313"/>
              <a:gd name="T14" fmla="*/ 201246 w 104"/>
              <a:gd name="T15" fmla="*/ 716962 h 313"/>
              <a:gd name="T16" fmla="*/ 122634 w 104"/>
              <a:gd name="T17" fmla="*/ 638347 h 313"/>
              <a:gd name="T18" fmla="*/ 122634 w 104"/>
              <a:gd name="T19" fmla="*/ 78614 h 313"/>
              <a:gd name="T20" fmla="*/ 75467 w 104"/>
              <a:gd name="T21" fmla="*/ 31446 h 313"/>
              <a:gd name="T22" fmla="*/ 0 w 104"/>
              <a:gd name="T23" fmla="*/ 31446 h 313"/>
              <a:gd name="T24" fmla="*/ 0 w 104"/>
              <a:gd name="T25" fmla="*/ 0 h 313"/>
              <a:gd name="T26" fmla="*/ 75467 w 104"/>
              <a:gd name="T27" fmla="*/ 0 h 313"/>
              <a:gd name="T28" fmla="*/ 154079 w 104"/>
              <a:gd name="T29" fmla="*/ 78614 h 313"/>
              <a:gd name="T30" fmla="*/ 154079 w 104"/>
              <a:gd name="T31" fmla="*/ 638347 h 313"/>
              <a:gd name="T32" fmla="*/ 201246 w 104"/>
              <a:gd name="T33" fmla="*/ 685516 h 313"/>
              <a:gd name="T34" fmla="*/ 248413 w 104"/>
              <a:gd name="T35" fmla="*/ 685516 h 313"/>
              <a:gd name="T36" fmla="*/ 327025 w 104"/>
              <a:gd name="T37" fmla="*/ 764130 h 313"/>
              <a:gd name="T38" fmla="*/ 327025 w 104"/>
              <a:gd name="T39" fmla="*/ 908780 h 313"/>
              <a:gd name="T40" fmla="*/ 248413 w 104"/>
              <a:gd name="T41" fmla="*/ 984250 h 3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4" h="313">
                <a:moveTo>
                  <a:pt x="79" y="313"/>
                </a:moveTo>
                <a:cubicBezTo>
                  <a:pt x="68" y="313"/>
                  <a:pt x="68" y="313"/>
                  <a:pt x="68" y="313"/>
                </a:cubicBezTo>
                <a:cubicBezTo>
                  <a:pt x="68" y="304"/>
                  <a:pt x="68" y="304"/>
                  <a:pt x="68" y="304"/>
                </a:cubicBezTo>
                <a:cubicBezTo>
                  <a:pt x="79" y="304"/>
                  <a:pt x="79" y="304"/>
                  <a:pt x="79" y="304"/>
                </a:cubicBezTo>
                <a:cubicBezTo>
                  <a:pt x="88" y="304"/>
                  <a:pt x="94" y="297"/>
                  <a:pt x="94" y="289"/>
                </a:cubicBezTo>
                <a:cubicBezTo>
                  <a:pt x="94" y="243"/>
                  <a:pt x="94" y="243"/>
                  <a:pt x="94" y="243"/>
                </a:cubicBezTo>
                <a:cubicBezTo>
                  <a:pt x="94" y="235"/>
                  <a:pt x="88" y="228"/>
                  <a:pt x="79" y="228"/>
                </a:cubicBezTo>
                <a:cubicBezTo>
                  <a:pt x="64" y="228"/>
                  <a:pt x="64" y="228"/>
                  <a:pt x="64" y="228"/>
                </a:cubicBezTo>
                <a:cubicBezTo>
                  <a:pt x="50" y="228"/>
                  <a:pt x="39" y="217"/>
                  <a:pt x="39" y="203"/>
                </a:cubicBezTo>
                <a:cubicBezTo>
                  <a:pt x="39" y="25"/>
                  <a:pt x="39" y="25"/>
                  <a:pt x="39" y="25"/>
                </a:cubicBezTo>
                <a:cubicBezTo>
                  <a:pt x="39" y="17"/>
                  <a:pt x="32" y="10"/>
                  <a:pt x="24" y="10"/>
                </a:cubicBezTo>
                <a:cubicBezTo>
                  <a:pt x="0" y="10"/>
                  <a:pt x="0" y="10"/>
                  <a:pt x="0" y="10"/>
                </a:cubicBezTo>
                <a:cubicBezTo>
                  <a:pt x="0" y="0"/>
                  <a:pt x="0" y="0"/>
                  <a:pt x="0" y="0"/>
                </a:cubicBezTo>
                <a:cubicBezTo>
                  <a:pt x="24" y="0"/>
                  <a:pt x="24" y="0"/>
                  <a:pt x="24" y="0"/>
                </a:cubicBezTo>
                <a:cubicBezTo>
                  <a:pt x="38" y="0"/>
                  <a:pt x="49" y="12"/>
                  <a:pt x="49" y="25"/>
                </a:cubicBezTo>
                <a:cubicBezTo>
                  <a:pt x="49" y="203"/>
                  <a:pt x="49" y="203"/>
                  <a:pt x="49" y="203"/>
                </a:cubicBezTo>
                <a:cubicBezTo>
                  <a:pt x="49" y="212"/>
                  <a:pt x="55" y="218"/>
                  <a:pt x="64" y="218"/>
                </a:cubicBezTo>
                <a:cubicBezTo>
                  <a:pt x="79" y="218"/>
                  <a:pt x="79" y="218"/>
                  <a:pt x="79" y="218"/>
                </a:cubicBezTo>
                <a:cubicBezTo>
                  <a:pt x="93" y="218"/>
                  <a:pt x="104" y="229"/>
                  <a:pt x="104" y="243"/>
                </a:cubicBezTo>
                <a:cubicBezTo>
                  <a:pt x="104" y="289"/>
                  <a:pt x="104" y="289"/>
                  <a:pt x="104" y="289"/>
                </a:cubicBezTo>
                <a:cubicBezTo>
                  <a:pt x="104" y="302"/>
                  <a:pt x="93" y="313"/>
                  <a:pt x="79" y="3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nvGrpSpPr>
          <p:cNvPr id="44211" name="Group 179"/>
          <p:cNvGrpSpPr/>
          <p:nvPr/>
        </p:nvGrpSpPr>
        <p:grpSpPr bwMode="auto">
          <a:xfrm rot="10800000" flipH="1">
            <a:off x="1769534" y="2009777"/>
            <a:ext cx="715433" cy="1892300"/>
            <a:chOff x="2196" y="530"/>
            <a:chExt cx="317" cy="894"/>
          </a:xfrm>
        </p:grpSpPr>
        <p:sp>
          <p:nvSpPr>
            <p:cNvPr id="8210" name="Freeform 18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1" name="Freeform 181"/>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2" name="Freeform 182"/>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3" name="Freeform 183"/>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4" name="Freeform 184"/>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5" name="Freeform 185"/>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6" name="Freeform 186"/>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7" name="Freeform 187"/>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8" name="Freeform 188"/>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9" name="Freeform 189"/>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0" name="Freeform 190"/>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1" name="Freeform 191"/>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2" name="Freeform 192"/>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3" name="Freeform 193"/>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4" name="Freeform 194"/>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5" name="Freeform 19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6" name="Freeform 196"/>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44247" name="Text Box 215"/>
          <p:cNvSpPr txBox="1">
            <a:spLocks noChangeArrowheads="1"/>
          </p:cNvSpPr>
          <p:nvPr/>
        </p:nvSpPr>
        <p:spPr bwMode="auto">
          <a:xfrm>
            <a:off x="4406762" y="3336926"/>
            <a:ext cx="3029227" cy="913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en-US" altLang="zh-CN" sz="5335" b="1" dirty="0">
                <a:solidFill>
                  <a:schemeClr val="bg1"/>
                </a:solidFill>
                <a:latin typeface="微软雅黑" pitchFamily="34" charset="-122"/>
                <a:ea typeface="微软雅黑" pitchFamily="34" charset="-122"/>
              </a:rPr>
              <a:t>PART</a:t>
            </a:r>
            <a:r>
              <a:rPr lang="en-US" altLang="zh-CN" sz="5335"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5335" b="1" dirty="0">
                <a:solidFill>
                  <a:srgbClr val="2A323B"/>
                </a:solidFill>
                <a:latin typeface="微软雅黑" pitchFamily="34" charset="-122"/>
                <a:ea typeface="微软雅黑" pitchFamily="34" charset="-122"/>
              </a:rPr>
              <a:t>02</a:t>
            </a:r>
            <a:endParaRPr lang="en-US" altLang="zh-CN" sz="5335" dirty="0">
              <a:solidFill>
                <a:srgbClr val="2A323B"/>
              </a:solidFill>
              <a:latin typeface="微软雅黑" pitchFamily="34" charset="-122"/>
              <a:ea typeface="微软雅黑" pitchFamily="34" charset="-122"/>
            </a:endParaRPr>
          </a:p>
        </p:txBody>
      </p:sp>
      <p:sp>
        <p:nvSpPr>
          <p:cNvPr id="8206" name="Rectangle 329"/>
          <p:cNvSpPr>
            <a:spLocks noChangeArrowheads="1"/>
          </p:cNvSpPr>
          <p:nvPr/>
        </p:nvSpPr>
        <p:spPr bwMode="auto">
          <a:xfrm>
            <a:off x="0" y="1059"/>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207" name="Rectangle 331"/>
          <p:cNvSpPr>
            <a:spLocks noChangeArrowheads="1"/>
          </p:cNvSpPr>
          <p:nvPr/>
        </p:nvSpPr>
        <p:spPr bwMode="auto">
          <a:xfrm>
            <a:off x="0" y="4659843"/>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44364" name="Text Box 332"/>
          <p:cNvSpPr txBox="1">
            <a:spLocks noChangeArrowheads="1"/>
          </p:cNvSpPr>
          <p:nvPr/>
        </p:nvSpPr>
        <p:spPr bwMode="auto">
          <a:xfrm>
            <a:off x="7251707" y="3446533"/>
            <a:ext cx="428835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zh-CN" altLang="en-US" sz="4000" b="1" dirty="0">
                <a:solidFill>
                  <a:srgbClr val="2A323B"/>
                </a:solidFill>
                <a:latin typeface="微软雅黑" pitchFamily="34" charset="-122"/>
                <a:ea typeface="微软雅黑" pitchFamily="34" charset="-122"/>
              </a:rPr>
              <a:t>原型设计工具介绍</a:t>
            </a:r>
          </a:p>
        </p:txBody>
      </p:sp>
      <p:sp>
        <p:nvSpPr>
          <p:cNvPr id="44366" name="Line 334"/>
          <p:cNvSpPr>
            <a:spLocks noChangeShapeType="1"/>
          </p:cNvSpPr>
          <p:nvPr/>
        </p:nvSpPr>
        <p:spPr bwMode="auto">
          <a:xfrm>
            <a:off x="0" y="4564592"/>
            <a:ext cx="19729451" cy="0"/>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Tree>
    <p:extLst>
      <p:ext uri="{BB962C8B-B14F-4D97-AF65-F5344CB8AC3E}">
        <p14:creationId xmlns:p14="http://schemas.microsoft.com/office/powerpoint/2010/main" val="38766644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44235"/>
                                        </p:tgtEl>
                                        <p:attrNameLst>
                                          <p:attrName>style.visibility</p:attrName>
                                        </p:attrNameLst>
                                      </p:cBhvr>
                                      <p:to>
                                        <p:strVal val="visible"/>
                                      </p:to>
                                    </p:set>
                                    <p:anim calcmode="lin" valueType="num">
                                      <p:cBhvr additive="base">
                                        <p:cTn id="7" dur="500" fill="hold"/>
                                        <p:tgtEl>
                                          <p:spTgt spid="44235"/>
                                        </p:tgtEl>
                                        <p:attrNameLst>
                                          <p:attrName>ppt_x</p:attrName>
                                        </p:attrNameLst>
                                      </p:cBhvr>
                                      <p:tavLst>
                                        <p:tav tm="0">
                                          <p:val>
                                            <p:strVal val="1+#ppt_w/2"/>
                                          </p:val>
                                        </p:tav>
                                        <p:tav tm="100000">
                                          <p:val>
                                            <p:strVal val="#ppt_x"/>
                                          </p:val>
                                        </p:tav>
                                      </p:tavLst>
                                    </p:anim>
                                    <p:anim calcmode="lin" valueType="num">
                                      <p:cBhvr additive="base">
                                        <p:cTn id="8" dur="500" fill="hold"/>
                                        <p:tgtEl>
                                          <p:spTgt spid="44235"/>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100"/>
                                  </p:stCondLst>
                                  <p:childTnLst>
                                    <p:set>
                                      <p:cBhvr>
                                        <p:cTn id="10" dur="1" fill="hold">
                                          <p:stCondLst>
                                            <p:cond delay="0"/>
                                          </p:stCondLst>
                                        </p:cTn>
                                        <p:tgtEl>
                                          <p:spTgt spid="44238"/>
                                        </p:tgtEl>
                                        <p:attrNameLst>
                                          <p:attrName>style.visibility</p:attrName>
                                        </p:attrNameLst>
                                      </p:cBhvr>
                                      <p:to>
                                        <p:strVal val="visible"/>
                                      </p:to>
                                    </p:set>
                                    <p:anim calcmode="lin" valueType="num">
                                      <p:cBhvr additive="base">
                                        <p:cTn id="11" dur="500" fill="hold"/>
                                        <p:tgtEl>
                                          <p:spTgt spid="44238"/>
                                        </p:tgtEl>
                                        <p:attrNameLst>
                                          <p:attrName>ppt_x</p:attrName>
                                        </p:attrNameLst>
                                      </p:cBhvr>
                                      <p:tavLst>
                                        <p:tav tm="0">
                                          <p:val>
                                            <p:strVal val="1+#ppt_w/2"/>
                                          </p:val>
                                        </p:tav>
                                        <p:tav tm="100000">
                                          <p:val>
                                            <p:strVal val="#ppt_x"/>
                                          </p:val>
                                        </p:tav>
                                      </p:tavLst>
                                    </p:anim>
                                    <p:anim calcmode="lin" valueType="num">
                                      <p:cBhvr additive="base">
                                        <p:cTn id="12" dur="500" fill="hold"/>
                                        <p:tgtEl>
                                          <p:spTgt spid="44238"/>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200"/>
                                  </p:stCondLst>
                                  <p:childTnLst>
                                    <p:set>
                                      <p:cBhvr>
                                        <p:cTn id="14" dur="1" fill="hold">
                                          <p:stCondLst>
                                            <p:cond delay="0"/>
                                          </p:stCondLst>
                                        </p:cTn>
                                        <p:tgtEl>
                                          <p:spTgt spid="44241"/>
                                        </p:tgtEl>
                                        <p:attrNameLst>
                                          <p:attrName>style.visibility</p:attrName>
                                        </p:attrNameLst>
                                      </p:cBhvr>
                                      <p:to>
                                        <p:strVal val="visible"/>
                                      </p:to>
                                    </p:set>
                                    <p:anim calcmode="lin" valueType="num">
                                      <p:cBhvr additive="base">
                                        <p:cTn id="15" dur="500" fill="hold"/>
                                        <p:tgtEl>
                                          <p:spTgt spid="44241"/>
                                        </p:tgtEl>
                                        <p:attrNameLst>
                                          <p:attrName>ppt_x</p:attrName>
                                        </p:attrNameLst>
                                      </p:cBhvr>
                                      <p:tavLst>
                                        <p:tav tm="0">
                                          <p:val>
                                            <p:strVal val="1+#ppt_w/2"/>
                                          </p:val>
                                        </p:tav>
                                        <p:tav tm="100000">
                                          <p:val>
                                            <p:strVal val="#ppt_x"/>
                                          </p:val>
                                        </p:tav>
                                      </p:tavLst>
                                    </p:anim>
                                    <p:anim calcmode="lin" valueType="num">
                                      <p:cBhvr additive="base">
                                        <p:cTn id="16" dur="500" fill="hold"/>
                                        <p:tgtEl>
                                          <p:spTgt spid="44241"/>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300"/>
                                  </p:stCondLst>
                                  <p:childTnLst>
                                    <p:set>
                                      <p:cBhvr>
                                        <p:cTn id="18" dur="1" fill="hold">
                                          <p:stCondLst>
                                            <p:cond delay="0"/>
                                          </p:stCondLst>
                                        </p:cTn>
                                        <p:tgtEl>
                                          <p:spTgt spid="44244"/>
                                        </p:tgtEl>
                                        <p:attrNameLst>
                                          <p:attrName>style.visibility</p:attrName>
                                        </p:attrNameLst>
                                      </p:cBhvr>
                                      <p:to>
                                        <p:strVal val="visible"/>
                                      </p:to>
                                    </p:set>
                                    <p:anim calcmode="lin" valueType="num">
                                      <p:cBhvr additive="base">
                                        <p:cTn id="19" dur="500" fill="hold"/>
                                        <p:tgtEl>
                                          <p:spTgt spid="44244"/>
                                        </p:tgtEl>
                                        <p:attrNameLst>
                                          <p:attrName>ppt_x</p:attrName>
                                        </p:attrNameLst>
                                      </p:cBhvr>
                                      <p:tavLst>
                                        <p:tav tm="0">
                                          <p:val>
                                            <p:strVal val="1+#ppt_w/2"/>
                                          </p:val>
                                        </p:tav>
                                        <p:tav tm="100000">
                                          <p:val>
                                            <p:strVal val="#ppt_x"/>
                                          </p:val>
                                        </p:tav>
                                      </p:tavLst>
                                    </p:anim>
                                    <p:anim calcmode="lin" valueType="num">
                                      <p:cBhvr additive="base">
                                        <p:cTn id="20" dur="500" fill="hold"/>
                                        <p:tgtEl>
                                          <p:spTgt spid="44244"/>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300"/>
                                  </p:stCondLst>
                                  <p:childTnLst>
                                    <p:set>
                                      <p:cBhvr>
                                        <p:cTn id="22" dur="1" fill="hold">
                                          <p:stCondLst>
                                            <p:cond delay="0"/>
                                          </p:stCondLst>
                                        </p:cTn>
                                        <p:tgtEl>
                                          <p:spTgt spid="44248"/>
                                        </p:tgtEl>
                                        <p:attrNameLst>
                                          <p:attrName>style.visibility</p:attrName>
                                        </p:attrNameLst>
                                      </p:cBhvr>
                                      <p:to>
                                        <p:strVal val="visible"/>
                                      </p:to>
                                    </p:set>
                                    <p:anim calcmode="lin" valueType="num">
                                      <p:cBhvr additive="base">
                                        <p:cTn id="23" dur="500" fill="hold"/>
                                        <p:tgtEl>
                                          <p:spTgt spid="44248"/>
                                        </p:tgtEl>
                                        <p:attrNameLst>
                                          <p:attrName>ppt_x</p:attrName>
                                        </p:attrNameLst>
                                      </p:cBhvr>
                                      <p:tavLst>
                                        <p:tav tm="0">
                                          <p:val>
                                            <p:strVal val="1+#ppt_w/2"/>
                                          </p:val>
                                        </p:tav>
                                        <p:tav tm="100000">
                                          <p:val>
                                            <p:strVal val="#ppt_x"/>
                                          </p:val>
                                        </p:tav>
                                      </p:tavLst>
                                    </p:anim>
                                    <p:anim calcmode="lin" valueType="num">
                                      <p:cBhvr additive="base">
                                        <p:cTn id="24" dur="500" fill="hold"/>
                                        <p:tgtEl>
                                          <p:spTgt spid="44248"/>
                                        </p:tgtEl>
                                        <p:attrNameLst>
                                          <p:attrName>ppt_y</p:attrName>
                                        </p:attrNameLst>
                                      </p:cBhvr>
                                      <p:tavLst>
                                        <p:tav tm="0">
                                          <p:val>
                                            <p:strVal val="#ppt_y"/>
                                          </p:val>
                                        </p:tav>
                                        <p:tav tm="100000">
                                          <p:val>
                                            <p:strVal val="#ppt_y"/>
                                          </p:val>
                                        </p:tav>
                                      </p:tavLst>
                                    </p:anim>
                                  </p:childTnLst>
                                </p:cTn>
                              </p:par>
                              <p:par>
                                <p:cTn id="25" presetID="23" presetClass="entr" presetSubtype="16" fill="hold" nodeType="withEffect">
                                  <p:stCondLst>
                                    <p:cond delay="100"/>
                                  </p:stCondLst>
                                  <p:childTnLst>
                                    <p:set>
                                      <p:cBhvr>
                                        <p:cTn id="26" dur="1" fill="hold">
                                          <p:stCondLst>
                                            <p:cond delay="0"/>
                                          </p:stCondLst>
                                        </p:cTn>
                                        <p:tgtEl>
                                          <p:spTgt spid="44232"/>
                                        </p:tgtEl>
                                        <p:attrNameLst>
                                          <p:attrName>style.visibility</p:attrName>
                                        </p:attrNameLst>
                                      </p:cBhvr>
                                      <p:to>
                                        <p:strVal val="visible"/>
                                      </p:to>
                                    </p:set>
                                    <p:anim calcmode="lin" valueType="num">
                                      <p:cBhvr>
                                        <p:cTn id="27" dur="300" fill="hold"/>
                                        <p:tgtEl>
                                          <p:spTgt spid="44232"/>
                                        </p:tgtEl>
                                        <p:attrNameLst>
                                          <p:attrName>ppt_w</p:attrName>
                                        </p:attrNameLst>
                                      </p:cBhvr>
                                      <p:tavLst>
                                        <p:tav tm="0">
                                          <p:val>
                                            <p:fltVal val="0"/>
                                          </p:val>
                                        </p:tav>
                                        <p:tav tm="100000">
                                          <p:val>
                                            <p:strVal val="#ppt_w"/>
                                          </p:val>
                                        </p:tav>
                                      </p:tavLst>
                                    </p:anim>
                                    <p:anim calcmode="lin" valueType="num">
                                      <p:cBhvr>
                                        <p:cTn id="28" dur="300" fill="hold"/>
                                        <p:tgtEl>
                                          <p:spTgt spid="44232"/>
                                        </p:tgtEl>
                                        <p:attrNameLst>
                                          <p:attrName>ppt_h</p:attrName>
                                        </p:attrNameLst>
                                      </p:cBhvr>
                                      <p:tavLst>
                                        <p:tav tm="0">
                                          <p:val>
                                            <p:fltVal val="0"/>
                                          </p:val>
                                        </p:tav>
                                        <p:tav tm="100000">
                                          <p:val>
                                            <p:strVal val="#ppt_h"/>
                                          </p:val>
                                        </p:tav>
                                      </p:tavLst>
                                    </p:anim>
                                  </p:childTnLst>
                                </p:cTn>
                              </p:par>
                              <p:par>
                                <p:cTn id="29" presetID="6" presetClass="emph" presetSubtype="0" autoRev="1" fill="hold" nodeType="withEffect">
                                  <p:stCondLst>
                                    <p:cond delay="400"/>
                                  </p:stCondLst>
                                  <p:childTnLst>
                                    <p:animScale>
                                      <p:cBhvr>
                                        <p:cTn id="30" dur="150" fill="hold"/>
                                        <p:tgtEl>
                                          <p:spTgt spid="44232"/>
                                        </p:tgtEl>
                                      </p:cBhvr>
                                      <p:by x="110000" y="110000"/>
                                    </p:animScale>
                                  </p:childTnLst>
                                </p:cTn>
                              </p:par>
                              <p:par>
                                <p:cTn id="31" presetID="22" presetClass="entr" presetSubtype="4" fill="hold" grpId="0" nodeType="withEffect">
                                  <p:stCondLst>
                                    <p:cond delay="400"/>
                                  </p:stCondLst>
                                  <p:childTnLst>
                                    <p:set>
                                      <p:cBhvr>
                                        <p:cTn id="32" dur="1" fill="hold">
                                          <p:stCondLst>
                                            <p:cond delay="0"/>
                                          </p:stCondLst>
                                        </p:cTn>
                                        <p:tgtEl>
                                          <p:spTgt spid="44209"/>
                                        </p:tgtEl>
                                        <p:attrNameLst>
                                          <p:attrName>style.visibility</p:attrName>
                                        </p:attrNameLst>
                                      </p:cBhvr>
                                      <p:to>
                                        <p:strVal val="visible"/>
                                      </p:to>
                                    </p:set>
                                    <p:animEffect transition="in" filter="wipe(down)">
                                      <p:cBhvr>
                                        <p:cTn id="33" dur="500"/>
                                        <p:tgtEl>
                                          <p:spTgt spid="44209"/>
                                        </p:tgtEl>
                                      </p:cBhvr>
                                    </p:animEffect>
                                  </p:childTnLst>
                                </p:cTn>
                              </p:par>
                              <p:par>
                                <p:cTn id="34" presetID="23" presetClass="entr" presetSubtype="16" fill="hold" nodeType="withEffect">
                                  <p:stCondLst>
                                    <p:cond delay="800"/>
                                  </p:stCondLst>
                                  <p:childTnLst>
                                    <p:set>
                                      <p:cBhvr>
                                        <p:cTn id="35" dur="1" fill="hold">
                                          <p:stCondLst>
                                            <p:cond delay="0"/>
                                          </p:stCondLst>
                                        </p:cTn>
                                        <p:tgtEl>
                                          <p:spTgt spid="44233"/>
                                        </p:tgtEl>
                                        <p:attrNameLst>
                                          <p:attrName>style.visibility</p:attrName>
                                        </p:attrNameLst>
                                      </p:cBhvr>
                                      <p:to>
                                        <p:strVal val="visible"/>
                                      </p:to>
                                    </p:set>
                                    <p:anim calcmode="lin" valueType="num">
                                      <p:cBhvr>
                                        <p:cTn id="36" dur="300" fill="hold"/>
                                        <p:tgtEl>
                                          <p:spTgt spid="44233"/>
                                        </p:tgtEl>
                                        <p:attrNameLst>
                                          <p:attrName>ppt_w</p:attrName>
                                        </p:attrNameLst>
                                      </p:cBhvr>
                                      <p:tavLst>
                                        <p:tav tm="0">
                                          <p:val>
                                            <p:fltVal val="0"/>
                                          </p:val>
                                        </p:tav>
                                        <p:tav tm="100000">
                                          <p:val>
                                            <p:strVal val="#ppt_w"/>
                                          </p:val>
                                        </p:tav>
                                      </p:tavLst>
                                    </p:anim>
                                    <p:anim calcmode="lin" valueType="num">
                                      <p:cBhvr>
                                        <p:cTn id="37" dur="300" fill="hold"/>
                                        <p:tgtEl>
                                          <p:spTgt spid="44233"/>
                                        </p:tgtEl>
                                        <p:attrNameLst>
                                          <p:attrName>ppt_h</p:attrName>
                                        </p:attrNameLst>
                                      </p:cBhvr>
                                      <p:tavLst>
                                        <p:tav tm="0">
                                          <p:val>
                                            <p:fltVal val="0"/>
                                          </p:val>
                                        </p:tav>
                                        <p:tav tm="100000">
                                          <p:val>
                                            <p:strVal val="#ppt_h"/>
                                          </p:val>
                                        </p:tav>
                                      </p:tavLst>
                                    </p:anim>
                                  </p:childTnLst>
                                </p:cTn>
                              </p:par>
                              <p:par>
                                <p:cTn id="38" presetID="6" presetClass="emph" presetSubtype="0" autoRev="1" fill="hold" nodeType="withEffect">
                                  <p:stCondLst>
                                    <p:cond delay="1100"/>
                                  </p:stCondLst>
                                  <p:childTnLst>
                                    <p:animScale>
                                      <p:cBhvr>
                                        <p:cTn id="39" dur="150" fill="hold"/>
                                        <p:tgtEl>
                                          <p:spTgt spid="44233"/>
                                        </p:tgtEl>
                                      </p:cBhvr>
                                      <p:by x="110000" y="110000"/>
                                    </p:animScale>
                                  </p:childTnLst>
                                </p:cTn>
                              </p:par>
                              <p:par>
                                <p:cTn id="40" presetID="2" presetClass="entr" presetSubtype="1" decel="50000" fill="hold" nodeType="withEffect">
                                  <p:stCondLst>
                                    <p:cond delay="800"/>
                                  </p:stCondLst>
                                  <p:childTnLst>
                                    <p:set>
                                      <p:cBhvr>
                                        <p:cTn id="41" dur="1" fill="hold">
                                          <p:stCondLst>
                                            <p:cond delay="0"/>
                                          </p:stCondLst>
                                        </p:cTn>
                                        <p:tgtEl>
                                          <p:spTgt spid="44211"/>
                                        </p:tgtEl>
                                        <p:attrNameLst>
                                          <p:attrName>style.visibility</p:attrName>
                                        </p:attrNameLst>
                                      </p:cBhvr>
                                      <p:to>
                                        <p:strVal val="visible"/>
                                      </p:to>
                                    </p:set>
                                    <p:anim calcmode="lin" valueType="num">
                                      <p:cBhvr additive="base">
                                        <p:cTn id="42" dur="500" fill="hold"/>
                                        <p:tgtEl>
                                          <p:spTgt spid="44211"/>
                                        </p:tgtEl>
                                        <p:attrNameLst>
                                          <p:attrName>ppt_x</p:attrName>
                                        </p:attrNameLst>
                                      </p:cBhvr>
                                      <p:tavLst>
                                        <p:tav tm="0">
                                          <p:val>
                                            <p:strVal val="#ppt_x"/>
                                          </p:val>
                                        </p:tav>
                                        <p:tav tm="100000">
                                          <p:val>
                                            <p:strVal val="#ppt_x"/>
                                          </p:val>
                                        </p:tav>
                                      </p:tavLst>
                                    </p:anim>
                                    <p:anim calcmode="lin" valueType="num">
                                      <p:cBhvr additive="base">
                                        <p:cTn id="43" dur="500" fill="hold"/>
                                        <p:tgtEl>
                                          <p:spTgt spid="44211"/>
                                        </p:tgtEl>
                                        <p:attrNameLst>
                                          <p:attrName>ppt_y</p:attrName>
                                        </p:attrNameLst>
                                      </p:cBhvr>
                                      <p:tavLst>
                                        <p:tav tm="0">
                                          <p:val>
                                            <p:strVal val="0-#ppt_h/2"/>
                                          </p:val>
                                        </p:tav>
                                        <p:tav tm="100000">
                                          <p:val>
                                            <p:strVal val="#ppt_y"/>
                                          </p:val>
                                        </p:tav>
                                      </p:tavLst>
                                    </p:anim>
                                  </p:childTnLst>
                                </p:cTn>
                              </p:par>
                              <p:par>
                                <p:cTn id="44" presetID="2" presetClass="entr" presetSubtype="1" decel="50000" fill="hold" nodeType="withEffect">
                                  <p:stCondLst>
                                    <p:cond delay="900"/>
                                  </p:stCondLst>
                                  <p:childTnLst>
                                    <p:set>
                                      <p:cBhvr>
                                        <p:cTn id="45" dur="1" fill="hold">
                                          <p:stCondLst>
                                            <p:cond delay="0"/>
                                          </p:stCondLst>
                                        </p:cTn>
                                        <p:tgtEl>
                                          <p:spTgt spid="44231"/>
                                        </p:tgtEl>
                                        <p:attrNameLst>
                                          <p:attrName>style.visibility</p:attrName>
                                        </p:attrNameLst>
                                      </p:cBhvr>
                                      <p:to>
                                        <p:strVal val="visible"/>
                                      </p:to>
                                    </p:set>
                                    <p:anim calcmode="lin" valueType="num">
                                      <p:cBhvr additive="base">
                                        <p:cTn id="46" dur="500" fill="hold"/>
                                        <p:tgtEl>
                                          <p:spTgt spid="44231"/>
                                        </p:tgtEl>
                                        <p:attrNameLst>
                                          <p:attrName>ppt_x</p:attrName>
                                        </p:attrNameLst>
                                      </p:cBhvr>
                                      <p:tavLst>
                                        <p:tav tm="0">
                                          <p:val>
                                            <p:strVal val="#ppt_x"/>
                                          </p:val>
                                        </p:tav>
                                        <p:tav tm="100000">
                                          <p:val>
                                            <p:strVal val="#ppt_x"/>
                                          </p:val>
                                        </p:tav>
                                      </p:tavLst>
                                    </p:anim>
                                    <p:anim calcmode="lin" valueType="num">
                                      <p:cBhvr additive="base">
                                        <p:cTn id="47" dur="500" fill="hold"/>
                                        <p:tgtEl>
                                          <p:spTgt spid="44231"/>
                                        </p:tgtEl>
                                        <p:attrNameLst>
                                          <p:attrName>ppt_y</p:attrName>
                                        </p:attrNameLst>
                                      </p:cBhvr>
                                      <p:tavLst>
                                        <p:tav tm="0">
                                          <p:val>
                                            <p:strVal val="0-#ppt_h/2"/>
                                          </p:val>
                                        </p:tav>
                                        <p:tav tm="100000">
                                          <p:val>
                                            <p:strVal val="#ppt_y"/>
                                          </p:val>
                                        </p:tav>
                                      </p:tavLst>
                                    </p:anim>
                                  </p:childTnLst>
                                </p:cTn>
                              </p:par>
                              <p:par>
                                <p:cTn id="48" presetID="53" presetClass="entr" presetSubtype="16" fill="hold" grpId="0" nodeType="withEffect">
                                  <p:stCondLst>
                                    <p:cond delay="300"/>
                                  </p:stCondLst>
                                  <p:iterate type="lt">
                                    <p:tmPct val="10000"/>
                                  </p:iterate>
                                  <p:childTnLst>
                                    <p:set>
                                      <p:cBhvr>
                                        <p:cTn id="49" dur="1" fill="hold">
                                          <p:stCondLst>
                                            <p:cond delay="0"/>
                                          </p:stCondLst>
                                        </p:cTn>
                                        <p:tgtEl>
                                          <p:spTgt spid="44247"/>
                                        </p:tgtEl>
                                        <p:attrNameLst>
                                          <p:attrName>style.visibility</p:attrName>
                                        </p:attrNameLst>
                                      </p:cBhvr>
                                      <p:to>
                                        <p:strVal val="visible"/>
                                      </p:to>
                                    </p:set>
                                    <p:anim calcmode="lin" valueType="num">
                                      <p:cBhvr>
                                        <p:cTn id="50" dur="500" fill="hold"/>
                                        <p:tgtEl>
                                          <p:spTgt spid="44247"/>
                                        </p:tgtEl>
                                        <p:attrNameLst>
                                          <p:attrName>ppt_w</p:attrName>
                                        </p:attrNameLst>
                                      </p:cBhvr>
                                      <p:tavLst>
                                        <p:tav tm="0">
                                          <p:val>
                                            <p:fltVal val="0"/>
                                          </p:val>
                                        </p:tav>
                                        <p:tav tm="100000">
                                          <p:val>
                                            <p:strVal val="#ppt_w"/>
                                          </p:val>
                                        </p:tav>
                                      </p:tavLst>
                                    </p:anim>
                                    <p:anim calcmode="lin" valueType="num">
                                      <p:cBhvr>
                                        <p:cTn id="51" dur="500" fill="hold"/>
                                        <p:tgtEl>
                                          <p:spTgt spid="44247"/>
                                        </p:tgtEl>
                                        <p:attrNameLst>
                                          <p:attrName>ppt_h</p:attrName>
                                        </p:attrNameLst>
                                      </p:cBhvr>
                                      <p:tavLst>
                                        <p:tav tm="0">
                                          <p:val>
                                            <p:fltVal val="0"/>
                                          </p:val>
                                        </p:tav>
                                        <p:tav tm="100000">
                                          <p:val>
                                            <p:strVal val="#ppt_h"/>
                                          </p:val>
                                        </p:tav>
                                      </p:tavLst>
                                    </p:anim>
                                    <p:animEffect transition="in" filter="fade">
                                      <p:cBhvr>
                                        <p:cTn id="52" dur="500"/>
                                        <p:tgtEl>
                                          <p:spTgt spid="44247"/>
                                        </p:tgtEl>
                                      </p:cBhvr>
                                    </p:animEffect>
                                  </p:childTnLst>
                                </p:cTn>
                              </p:par>
                              <p:par>
                                <p:cTn id="53" presetID="53" presetClass="entr" presetSubtype="16" fill="hold" grpId="0" nodeType="withEffect">
                                  <p:stCondLst>
                                    <p:cond delay="300"/>
                                  </p:stCondLst>
                                  <p:iterate type="lt">
                                    <p:tmPct val="10000"/>
                                  </p:iterate>
                                  <p:childTnLst>
                                    <p:set>
                                      <p:cBhvr>
                                        <p:cTn id="54" dur="1" fill="hold">
                                          <p:stCondLst>
                                            <p:cond delay="0"/>
                                          </p:stCondLst>
                                        </p:cTn>
                                        <p:tgtEl>
                                          <p:spTgt spid="44364"/>
                                        </p:tgtEl>
                                        <p:attrNameLst>
                                          <p:attrName>style.visibility</p:attrName>
                                        </p:attrNameLst>
                                      </p:cBhvr>
                                      <p:to>
                                        <p:strVal val="visible"/>
                                      </p:to>
                                    </p:set>
                                    <p:anim calcmode="lin" valueType="num">
                                      <p:cBhvr>
                                        <p:cTn id="55" dur="500" fill="hold"/>
                                        <p:tgtEl>
                                          <p:spTgt spid="44364"/>
                                        </p:tgtEl>
                                        <p:attrNameLst>
                                          <p:attrName>ppt_w</p:attrName>
                                        </p:attrNameLst>
                                      </p:cBhvr>
                                      <p:tavLst>
                                        <p:tav tm="0">
                                          <p:val>
                                            <p:fltVal val="0"/>
                                          </p:val>
                                        </p:tav>
                                        <p:tav tm="100000">
                                          <p:val>
                                            <p:strVal val="#ppt_w"/>
                                          </p:val>
                                        </p:tav>
                                      </p:tavLst>
                                    </p:anim>
                                    <p:anim calcmode="lin" valueType="num">
                                      <p:cBhvr>
                                        <p:cTn id="56" dur="500" fill="hold"/>
                                        <p:tgtEl>
                                          <p:spTgt spid="44364"/>
                                        </p:tgtEl>
                                        <p:attrNameLst>
                                          <p:attrName>ppt_h</p:attrName>
                                        </p:attrNameLst>
                                      </p:cBhvr>
                                      <p:tavLst>
                                        <p:tav tm="0">
                                          <p:val>
                                            <p:fltVal val="0"/>
                                          </p:val>
                                        </p:tav>
                                        <p:tav tm="100000">
                                          <p:val>
                                            <p:strVal val="#ppt_h"/>
                                          </p:val>
                                        </p:tav>
                                      </p:tavLst>
                                    </p:anim>
                                    <p:animEffect transition="in" filter="fade">
                                      <p:cBhvr>
                                        <p:cTn id="57" dur="500"/>
                                        <p:tgtEl>
                                          <p:spTgt spid="44364"/>
                                        </p:tgtEl>
                                      </p:cBhvr>
                                    </p:animEffect>
                                  </p:childTnLst>
                                </p:cTn>
                              </p:par>
                              <p:par>
                                <p:cTn id="58" presetID="0" presetClass="path" presetSubtype="0" repeatCount="indefinite" fill="hold" grpId="0" nodeType="withEffect">
                                  <p:stCondLst>
                                    <p:cond delay="0"/>
                                  </p:stCondLst>
                                  <p:childTnLst>
                                    <p:animMotion origin="layout" path="M -0.00139 -0.00124 L 0.49861 -0.00093 " pathEditMode="relative" ptsTypes="AA">
                                      <p:cBhvr>
                                        <p:cTn id="59" dur="3000" fill="hold"/>
                                        <p:tgtEl>
                                          <p:spTgt spid="44365"/>
                                        </p:tgtEl>
                                        <p:attrNameLst>
                                          <p:attrName>ppt_x</p:attrName>
                                          <p:attrName>ppt_y</p:attrName>
                                        </p:attrNameLst>
                                      </p:cBhvr>
                                    </p:animMotion>
                                  </p:childTnLst>
                                </p:cTn>
                              </p:par>
                              <p:par>
                                <p:cTn id="60" presetID="0" presetClass="path" presetSubtype="0" repeatCount="indefinite" fill="hold" grpId="0" nodeType="withEffect">
                                  <p:stCondLst>
                                    <p:cond delay="0"/>
                                  </p:stCondLst>
                                  <p:childTnLst>
                                    <p:animMotion origin="layout" path="M -0.00208 -0.00247 L -0.50208 -0.00216 " pathEditMode="relative" ptsTypes="AA">
                                      <p:cBhvr>
                                        <p:cTn id="61" dur="3000" fill="hold"/>
                                        <p:tgtEl>
                                          <p:spTgt spid="4436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65" grpId="0" animBg="1"/>
      <p:bldP spid="44209" grpId="0" animBg="1"/>
      <p:bldP spid="44247" grpId="0"/>
      <p:bldP spid="44364" grpId="0"/>
      <p:bldP spid="4436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730508"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PART/02  </a:t>
            </a:r>
            <a:r>
              <a:rPr lang="zh-CN" altLang="en-US" sz="2135" b="1" dirty="0">
                <a:solidFill>
                  <a:schemeClr val="bg1"/>
                </a:solidFill>
                <a:latin typeface="微软雅黑" pitchFamily="34" charset="-122"/>
                <a:ea typeface="微软雅黑" pitchFamily="34" charset="-122"/>
              </a:rPr>
              <a:t>原型设计工具介绍</a:t>
            </a:r>
          </a:p>
        </p:txBody>
      </p:sp>
      <p:sp>
        <p:nvSpPr>
          <p:cNvPr id="2" name="矩形 1"/>
          <p:cNvSpPr/>
          <p:nvPr/>
        </p:nvSpPr>
        <p:spPr>
          <a:xfrm>
            <a:off x="269997" y="538964"/>
            <a:ext cx="5575218" cy="6186309"/>
          </a:xfrm>
          <a:prstGeom prst="rect">
            <a:avLst/>
          </a:prstGeom>
        </p:spPr>
        <p:txBody>
          <a:bodyPr wrap="square">
            <a:spAutoFit/>
          </a:bodyPr>
          <a:lstStyle/>
          <a:p>
            <a:pPr>
              <a:lnSpc>
                <a:spcPct val="150000"/>
              </a:lnSpc>
            </a:pPr>
            <a:r>
              <a:rPr lang="zh-CN" altLang="en-US" sz="4000" b="1" dirty="0">
                <a:latin typeface="+mn-ea"/>
                <a:cs typeface="宋体" panose="02010600030101010101" pitchFamily="2" charset="-122"/>
              </a:rPr>
              <a:t>低保真：</a:t>
            </a:r>
          </a:p>
          <a:p>
            <a:pPr>
              <a:lnSpc>
                <a:spcPct val="150000"/>
              </a:lnSpc>
            </a:pPr>
            <a:r>
              <a:rPr lang="en-US" altLang="zh-CN" sz="3200" dirty="0">
                <a:latin typeface="+mn-ea"/>
                <a:cs typeface="宋体" panose="02010600030101010101" pitchFamily="2" charset="-122"/>
              </a:rPr>
              <a:t>RP</a:t>
            </a:r>
          </a:p>
          <a:p>
            <a:pPr>
              <a:lnSpc>
                <a:spcPct val="150000"/>
              </a:lnSpc>
            </a:pPr>
            <a:r>
              <a:rPr lang="zh-CN" altLang="en-US" sz="3200" dirty="0">
                <a:latin typeface="+mn-ea"/>
                <a:cs typeface="宋体" panose="02010600030101010101" pitchFamily="2" charset="-122"/>
              </a:rPr>
              <a:t>墨刀</a:t>
            </a:r>
          </a:p>
          <a:p>
            <a:pPr>
              <a:lnSpc>
                <a:spcPct val="150000"/>
              </a:lnSpc>
            </a:pPr>
            <a:r>
              <a:rPr lang="en-US" altLang="zh-CN" sz="3200" dirty="0" err="1">
                <a:latin typeface="+mn-ea"/>
                <a:cs typeface="宋体" panose="02010600030101010101" pitchFamily="2" charset="-122"/>
              </a:rPr>
              <a:t>Mockplus</a:t>
            </a:r>
            <a:r>
              <a:rPr lang="en-US" altLang="zh-CN" sz="3200" dirty="0">
                <a:latin typeface="+mn-ea"/>
                <a:cs typeface="宋体" panose="02010600030101010101" pitchFamily="2" charset="-122"/>
              </a:rPr>
              <a:t> </a:t>
            </a:r>
          </a:p>
          <a:p>
            <a:pPr>
              <a:lnSpc>
                <a:spcPct val="150000"/>
              </a:lnSpc>
            </a:pPr>
            <a:r>
              <a:rPr lang="en-US" altLang="zh-CN" sz="3200" dirty="0" err="1">
                <a:latin typeface="+mn-ea"/>
                <a:cs typeface="宋体" panose="02010600030101010101" pitchFamily="2" charset="-122"/>
              </a:rPr>
              <a:t>Balsamiq</a:t>
            </a:r>
            <a:r>
              <a:rPr lang="en-US" altLang="zh-CN" sz="3200" dirty="0">
                <a:latin typeface="+mn-ea"/>
                <a:cs typeface="宋体" panose="02010600030101010101" pitchFamily="2" charset="-122"/>
              </a:rPr>
              <a:t> Mockups</a:t>
            </a:r>
          </a:p>
          <a:p>
            <a:pPr>
              <a:lnSpc>
                <a:spcPct val="150000"/>
              </a:lnSpc>
            </a:pPr>
            <a:r>
              <a:rPr lang="en-US" altLang="zh-CN" sz="3200" dirty="0">
                <a:latin typeface="+mn-ea"/>
                <a:cs typeface="宋体" panose="02010600030101010101" pitchFamily="2" charset="-122"/>
              </a:rPr>
              <a:t>GUI Design Studio</a:t>
            </a:r>
            <a:r>
              <a:rPr lang="zh-CN" altLang="en-US" sz="3200" dirty="0">
                <a:latin typeface="+mn-ea"/>
                <a:cs typeface="宋体" panose="02010600030101010101" pitchFamily="2" charset="-122"/>
              </a:rPr>
              <a:t>（</a:t>
            </a:r>
            <a:r>
              <a:rPr lang="en-US" altLang="zh-CN" sz="3200" dirty="0">
                <a:latin typeface="+mn-ea"/>
                <a:cs typeface="宋体" panose="02010600030101010101" pitchFamily="2" charset="-122"/>
              </a:rPr>
              <a:t>GDS</a:t>
            </a:r>
            <a:r>
              <a:rPr lang="zh-CN" altLang="en-US" sz="3200" dirty="0">
                <a:latin typeface="+mn-ea"/>
                <a:cs typeface="宋体" panose="02010600030101010101" pitchFamily="2" charset="-122"/>
              </a:rPr>
              <a:t>）</a:t>
            </a:r>
          </a:p>
          <a:p>
            <a:pPr>
              <a:lnSpc>
                <a:spcPct val="150000"/>
              </a:lnSpc>
            </a:pPr>
            <a:r>
              <a:rPr lang="en-US" altLang="zh-CN" sz="3200" dirty="0">
                <a:latin typeface="+mn-ea"/>
                <a:cs typeface="宋体" panose="02010600030101010101" pitchFamily="2" charset="-122"/>
              </a:rPr>
              <a:t>Office</a:t>
            </a:r>
            <a:r>
              <a:rPr lang="zh-CN" altLang="en-US" sz="3200" dirty="0">
                <a:latin typeface="+mn-ea"/>
                <a:cs typeface="宋体" panose="02010600030101010101" pitchFamily="2" charset="-122"/>
              </a:rPr>
              <a:t>组件</a:t>
            </a:r>
            <a:r>
              <a:rPr lang="en-US" altLang="zh-CN" sz="3200" dirty="0">
                <a:latin typeface="+mn-ea"/>
                <a:cs typeface="宋体" panose="02010600030101010101" pitchFamily="2" charset="-122"/>
              </a:rPr>
              <a:t>Visio  </a:t>
            </a:r>
            <a:r>
              <a:rPr lang="en-US" altLang="zh-CN" sz="3200" dirty="0" err="1">
                <a:latin typeface="+mn-ea"/>
                <a:cs typeface="宋体" panose="02010600030101010101" pitchFamily="2" charset="-122"/>
              </a:rPr>
              <a:t>sketchflow</a:t>
            </a:r>
            <a:r>
              <a:rPr lang="en-US" altLang="zh-CN" sz="3200" dirty="0">
                <a:latin typeface="+mn-ea"/>
                <a:cs typeface="宋体" panose="02010600030101010101" pitchFamily="2" charset="-122"/>
              </a:rPr>
              <a:t> </a:t>
            </a:r>
            <a:r>
              <a:rPr lang="zh-CN" altLang="en-US" sz="3200" dirty="0">
                <a:latin typeface="+mn-ea"/>
                <a:cs typeface="宋体" panose="02010600030101010101" pitchFamily="2" charset="-122"/>
              </a:rPr>
              <a:t>（包含在</a:t>
            </a:r>
            <a:r>
              <a:rPr lang="en-US" altLang="zh-CN" sz="3200" dirty="0">
                <a:latin typeface="+mn-ea"/>
                <a:cs typeface="宋体" panose="02010600030101010101" pitchFamily="2" charset="-122"/>
              </a:rPr>
              <a:t>expression blend</a:t>
            </a:r>
            <a:r>
              <a:rPr lang="zh-CN" altLang="en-US" sz="3200" dirty="0">
                <a:latin typeface="+mn-ea"/>
                <a:cs typeface="宋体" panose="02010600030101010101" pitchFamily="2" charset="-122"/>
              </a:rPr>
              <a:t>中）</a:t>
            </a:r>
          </a:p>
        </p:txBody>
      </p:sp>
      <p:sp>
        <p:nvSpPr>
          <p:cNvPr id="3" name="矩形 2"/>
          <p:cNvSpPr/>
          <p:nvPr/>
        </p:nvSpPr>
        <p:spPr>
          <a:xfrm>
            <a:off x="6096000" y="1277627"/>
            <a:ext cx="6096000" cy="4708981"/>
          </a:xfrm>
          <a:prstGeom prst="rect">
            <a:avLst/>
          </a:prstGeom>
        </p:spPr>
        <p:txBody>
          <a:bodyPr>
            <a:spAutoFit/>
          </a:bodyPr>
          <a:lstStyle/>
          <a:p>
            <a:pPr>
              <a:lnSpc>
                <a:spcPct val="150000"/>
              </a:lnSpc>
            </a:pPr>
            <a:r>
              <a:rPr lang="zh-CN" altLang="en-US" sz="4000" b="1" dirty="0">
                <a:latin typeface="+mn-ea"/>
                <a:cs typeface="宋体" panose="02010600030101010101" pitchFamily="2" charset="-122"/>
              </a:rPr>
              <a:t>高保真：</a:t>
            </a:r>
          </a:p>
          <a:p>
            <a:pPr>
              <a:lnSpc>
                <a:spcPct val="150000"/>
              </a:lnSpc>
            </a:pPr>
            <a:r>
              <a:rPr lang="en-US" altLang="zh-CN" sz="3200" dirty="0">
                <a:latin typeface="+mn-ea"/>
                <a:cs typeface="宋体" panose="02010600030101010101" pitchFamily="2" charset="-122"/>
              </a:rPr>
              <a:t>Sketch</a:t>
            </a:r>
          </a:p>
          <a:p>
            <a:pPr>
              <a:lnSpc>
                <a:spcPct val="150000"/>
              </a:lnSpc>
            </a:pPr>
            <a:r>
              <a:rPr lang="en-US" altLang="zh-CN" sz="3200" dirty="0">
                <a:latin typeface="+mn-ea"/>
                <a:cs typeface="宋体" panose="02010600030101010101" pitchFamily="2" charset="-122"/>
              </a:rPr>
              <a:t>PS</a:t>
            </a:r>
          </a:p>
          <a:p>
            <a:pPr>
              <a:lnSpc>
                <a:spcPct val="150000"/>
              </a:lnSpc>
            </a:pPr>
            <a:r>
              <a:rPr lang="en-US" altLang="zh-CN" sz="3200" dirty="0">
                <a:latin typeface="+mn-ea"/>
                <a:cs typeface="宋体" panose="02010600030101010101" pitchFamily="2" charset="-122"/>
              </a:rPr>
              <a:t>AI</a:t>
            </a:r>
          </a:p>
          <a:p>
            <a:pPr>
              <a:lnSpc>
                <a:spcPct val="150000"/>
              </a:lnSpc>
            </a:pPr>
            <a:r>
              <a:rPr lang="en-US" altLang="zh-CN" sz="3200" dirty="0">
                <a:latin typeface="+mn-ea"/>
                <a:cs typeface="宋体" panose="02010600030101010101" pitchFamily="2" charset="-122"/>
              </a:rPr>
              <a:t>Keynote</a:t>
            </a:r>
          </a:p>
          <a:p>
            <a:pPr>
              <a:lnSpc>
                <a:spcPct val="150000"/>
              </a:lnSpc>
            </a:pPr>
            <a:r>
              <a:rPr lang="en-US" altLang="zh-CN" sz="3200" dirty="0">
                <a:latin typeface="+mn-ea"/>
                <a:cs typeface="宋体" panose="02010600030101010101" pitchFamily="2" charset="-122"/>
              </a:rPr>
              <a:t>Adobe</a:t>
            </a:r>
            <a:r>
              <a:rPr lang="zh-CN" altLang="en-US" sz="3200" dirty="0">
                <a:latin typeface="+mn-ea"/>
                <a:cs typeface="宋体" panose="02010600030101010101" pitchFamily="2" charset="-122"/>
              </a:rPr>
              <a:t>设计组件</a:t>
            </a:r>
          </a:p>
        </p:txBody>
      </p:sp>
    </p:spTree>
    <p:extLst>
      <p:ext uri="{BB962C8B-B14F-4D97-AF65-F5344CB8AC3E}">
        <p14:creationId xmlns:p14="http://schemas.microsoft.com/office/powerpoint/2010/main" val="8206309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65" name="Line 333"/>
          <p:cNvSpPr>
            <a:spLocks noChangeShapeType="1"/>
          </p:cNvSpPr>
          <p:nvPr/>
        </p:nvSpPr>
        <p:spPr bwMode="auto">
          <a:xfrm flipV="1">
            <a:off x="-6673851" y="2287060"/>
            <a:ext cx="18865851" cy="29633"/>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nvGrpSpPr>
          <p:cNvPr id="44248" name="Group 216"/>
          <p:cNvGrpSpPr/>
          <p:nvPr/>
        </p:nvGrpSpPr>
        <p:grpSpPr bwMode="auto">
          <a:xfrm>
            <a:off x="334434" y="3717925"/>
            <a:ext cx="1602317" cy="95251"/>
            <a:chOff x="4759" y="1740"/>
            <a:chExt cx="757" cy="45"/>
          </a:xfrm>
        </p:grpSpPr>
        <p:sp>
          <p:nvSpPr>
            <p:cNvPr id="8380" name="Rectangle 217"/>
            <p:cNvSpPr>
              <a:spLocks noChangeArrowheads="1"/>
            </p:cNvSpPr>
            <p:nvPr/>
          </p:nvSpPr>
          <p:spPr bwMode="auto">
            <a:xfrm>
              <a:off x="5339" y="1740"/>
              <a:ext cx="177"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81" name="Rectangle 218"/>
            <p:cNvSpPr>
              <a:spLocks noChangeArrowheads="1"/>
            </p:cNvSpPr>
            <p:nvPr/>
          </p:nvSpPr>
          <p:spPr bwMode="auto">
            <a:xfrm>
              <a:off x="4759" y="1740"/>
              <a:ext cx="522"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5" name="Group 203"/>
          <p:cNvGrpSpPr/>
          <p:nvPr/>
        </p:nvGrpSpPr>
        <p:grpSpPr bwMode="auto">
          <a:xfrm>
            <a:off x="5293785" y="4196293"/>
            <a:ext cx="1602316" cy="99484"/>
            <a:chOff x="4477" y="2290"/>
            <a:chExt cx="757" cy="47"/>
          </a:xfrm>
        </p:grpSpPr>
        <p:sp>
          <p:nvSpPr>
            <p:cNvPr id="8378" name="Rectangle 204"/>
            <p:cNvSpPr>
              <a:spLocks noChangeArrowheads="1"/>
            </p:cNvSpPr>
            <p:nvPr/>
          </p:nvSpPr>
          <p:spPr bwMode="auto">
            <a:xfrm>
              <a:off x="4477" y="2290"/>
              <a:ext cx="176"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9" name="Rectangle 205"/>
            <p:cNvSpPr>
              <a:spLocks noChangeArrowheads="1"/>
            </p:cNvSpPr>
            <p:nvPr/>
          </p:nvSpPr>
          <p:spPr bwMode="auto">
            <a:xfrm>
              <a:off x="4710" y="2290"/>
              <a:ext cx="524"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8" name="Group 206"/>
          <p:cNvGrpSpPr/>
          <p:nvPr/>
        </p:nvGrpSpPr>
        <p:grpSpPr bwMode="auto">
          <a:xfrm>
            <a:off x="3464985" y="3233209"/>
            <a:ext cx="1602316" cy="99483"/>
            <a:chOff x="3596" y="2055"/>
            <a:chExt cx="757" cy="47"/>
          </a:xfrm>
        </p:grpSpPr>
        <p:sp>
          <p:nvSpPr>
            <p:cNvPr id="8376" name="Rectangle 207"/>
            <p:cNvSpPr>
              <a:spLocks noChangeArrowheads="1"/>
            </p:cNvSpPr>
            <p:nvPr/>
          </p:nvSpPr>
          <p:spPr bwMode="auto">
            <a:xfrm>
              <a:off x="4178" y="2055"/>
              <a:ext cx="175"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7" name="Rectangle 208"/>
            <p:cNvSpPr>
              <a:spLocks noChangeArrowheads="1"/>
            </p:cNvSpPr>
            <p:nvPr/>
          </p:nvSpPr>
          <p:spPr bwMode="auto">
            <a:xfrm>
              <a:off x="3596" y="2055"/>
              <a:ext cx="524"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1" name="Group 209"/>
          <p:cNvGrpSpPr/>
          <p:nvPr/>
        </p:nvGrpSpPr>
        <p:grpSpPr bwMode="auto">
          <a:xfrm>
            <a:off x="8688918" y="3089276"/>
            <a:ext cx="1606549" cy="99483"/>
            <a:chOff x="4886" y="1938"/>
            <a:chExt cx="759" cy="47"/>
          </a:xfrm>
        </p:grpSpPr>
        <p:sp>
          <p:nvSpPr>
            <p:cNvPr id="8374" name="Rectangle 210"/>
            <p:cNvSpPr>
              <a:spLocks noChangeArrowheads="1"/>
            </p:cNvSpPr>
            <p:nvPr/>
          </p:nvSpPr>
          <p:spPr bwMode="auto">
            <a:xfrm>
              <a:off x="5468" y="1938"/>
              <a:ext cx="177"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5" name="Rectangle 211"/>
            <p:cNvSpPr>
              <a:spLocks noChangeArrowheads="1"/>
            </p:cNvSpPr>
            <p:nvPr/>
          </p:nvSpPr>
          <p:spPr bwMode="auto">
            <a:xfrm>
              <a:off x="4886" y="1938"/>
              <a:ext cx="524"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4" name="Group 212"/>
          <p:cNvGrpSpPr/>
          <p:nvPr/>
        </p:nvGrpSpPr>
        <p:grpSpPr bwMode="auto">
          <a:xfrm>
            <a:off x="6479118" y="2564344"/>
            <a:ext cx="1602316" cy="95249"/>
            <a:chOff x="4759" y="1740"/>
            <a:chExt cx="757" cy="45"/>
          </a:xfrm>
        </p:grpSpPr>
        <p:sp>
          <p:nvSpPr>
            <p:cNvPr id="8372" name="Rectangle 213"/>
            <p:cNvSpPr>
              <a:spLocks noChangeArrowheads="1"/>
            </p:cNvSpPr>
            <p:nvPr/>
          </p:nvSpPr>
          <p:spPr bwMode="auto">
            <a:xfrm>
              <a:off x="5339" y="1740"/>
              <a:ext cx="177"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3" name="Rectangle 214"/>
            <p:cNvSpPr>
              <a:spLocks noChangeArrowheads="1"/>
            </p:cNvSpPr>
            <p:nvPr/>
          </p:nvSpPr>
          <p:spPr bwMode="auto">
            <a:xfrm>
              <a:off x="4759" y="1740"/>
              <a:ext cx="522"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2" name="Group 200"/>
          <p:cNvGrpSpPr/>
          <p:nvPr/>
        </p:nvGrpSpPr>
        <p:grpSpPr bwMode="auto">
          <a:xfrm rot="10800000">
            <a:off x="1049867" y="2924177"/>
            <a:ext cx="2887133" cy="1443567"/>
            <a:chOff x="1837" y="302"/>
            <a:chExt cx="1364" cy="682"/>
          </a:xfrm>
        </p:grpSpPr>
        <p:sp>
          <p:nvSpPr>
            <p:cNvPr id="8257" name="Freeform 14"/>
            <p:cNvSpPr/>
            <p:nvPr/>
          </p:nvSpPr>
          <p:spPr bwMode="auto">
            <a:xfrm>
              <a:off x="1839" y="302"/>
              <a:ext cx="1360" cy="71"/>
            </a:xfrm>
            <a:custGeom>
              <a:avLst/>
              <a:gdLst>
                <a:gd name="T0" fmla="*/ 1360 w 686"/>
                <a:gd name="T1" fmla="*/ 71 h 36"/>
                <a:gd name="T2" fmla="*/ 0 w 686"/>
                <a:gd name="T3" fmla="*/ 61 h 36"/>
                <a:gd name="T4" fmla="*/ 61 w 686"/>
                <a:gd name="T5" fmla="*/ 0 h 36"/>
                <a:gd name="T6" fmla="*/ 1299 w 686"/>
                <a:gd name="T7" fmla="*/ 10 h 36"/>
                <a:gd name="T8" fmla="*/ 1360 w 686"/>
                <a:gd name="T9" fmla="*/ 71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36">
                  <a:moveTo>
                    <a:pt x="686" y="36"/>
                  </a:moveTo>
                  <a:cubicBezTo>
                    <a:pt x="0" y="31"/>
                    <a:pt x="0" y="31"/>
                    <a:pt x="0" y="31"/>
                  </a:cubicBezTo>
                  <a:cubicBezTo>
                    <a:pt x="0" y="13"/>
                    <a:pt x="14" y="0"/>
                    <a:pt x="31" y="0"/>
                  </a:cubicBezTo>
                  <a:cubicBezTo>
                    <a:pt x="655" y="5"/>
                    <a:pt x="655" y="5"/>
                    <a:pt x="655" y="5"/>
                  </a:cubicBezTo>
                  <a:cubicBezTo>
                    <a:pt x="672" y="5"/>
                    <a:pt x="686" y="19"/>
                    <a:pt x="686" y="3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8" name="Freeform 15"/>
            <p:cNvSpPr/>
            <p:nvPr/>
          </p:nvSpPr>
          <p:spPr bwMode="auto">
            <a:xfrm>
              <a:off x="1920" y="363"/>
              <a:ext cx="1192" cy="621"/>
            </a:xfrm>
            <a:custGeom>
              <a:avLst/>
              <a:gdLst>
                <a:gd name="T0" fmla="*/ 1148 w 601"/>
                <a:gd name="T1" fmla="*/ 621 h 313"/>
                <a:gd name="T2" fmla="*/ 38 w 601"/>
                <a:gd name="T3" fmla="*/ 611 h 313"/>
                <a:gd name="T4" fmla="*/ 0 w 601"/>
                <a:gd name="T5" fmla="*/ 573 h 313"/>
                <a:gd name="T6" fmla="*/ 4 w 601"/>
                <a:gd name="T7" fmla="*/ 0 h 313"/>
                <a:gd name="T8" fmla="*/ 1192 w 601"/>
                <a:gd name="T9" fmla="*/ 10 h 313"/>
                <a:gd name="T10" fmla="*/ 1188 w 601"/>
                <a:gd name="T11" fmla="*/ 583 h 313"/>
                <a:gd name="T12" fmla="*/ 1148 w 601"/>
                <a:gd name="T13" fmla="*/ 621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9"/>
                  </a:cubicBezTo>
                  <a:cubicBezTo>
                    <a:pt x="2" y="0"/>
                    <a:pt x="2" y="0"/>
                    <a:pt x="2" y="0"/>
                  </a:cubicBezTo>
                  <a:cubicBezTo>
                    <a:pt x="601" y="5"/>
                    <a:pt x="601" y="5"/>
                    <a:pt x="601" y="5"/>
                  </a:cubicBezTo>
                  <a:cubicBezTo>
                    <a:pt x="599" y="294"/>
                    <a:pt x="599" y="294"/>
                    <a:pt x="599" y="294"/>
                  </a:cubicBezTo>
                  <a:cubicBezTo>
                    <a:pt x="599" y="304"/>
                    <a:pt x="590" y="313"/>
                    <a:pt x="579" y="31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9" name="Freeform 16"/>
            <p:cNvSpPr/>
            <p:nvPr/>
          </p:nvSpPr>
          <p:spPr bwMode="auto">
            <a:xfrm>
              <a:off x="1900" y="340"/>
              <a:ext cx="1192" cy="620"/>
            </a:xfrm>
            <a:custGeom>
              <a:avLst/>
              <a:gdLst>
                <a:gd name="T0" fmla="*/ 1148 w 601"/>
                <a:gd name="T1" fmla="*/ 620 h 313"/>
                <a:gd name="T2" fmla="*/ 38 w 601"/>
                <a:gd name="T3" fmla="*/ 610 h 313"/>
                <a:gd name="T4" fmla="*/ 0 w 601"/>
                <a:gd name="T5" fmla="*/ 570 h 313"/>
                <a:gd name="T6" fmla="*/ 4 w 601"/>
                <a:gd name="T7" fmla="*/ 0 h 313"/>
                <a:gd name="T8" fmla="*/ 1192 w 601"/>
                <a:gd name="T9" fmla="*/ 10 h 313"/>
                <a:gd name="T10" fmla="*/ 1188 w 601"/>
                <a:gd name="T11" fmla="*/ 580 h 313"/>
                <a:gd name="T12" fmla="*/ 1148 w 601"/>
                <a:gd name="T13" fmla="*/ 620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8"/>
                  </a:cubicBezTo>
                  <a:cubicBezTo>
                    <a:pt x="2" y="0"/>
                    <a:pt x="2" y="0"/>
                    <a:pt x="2" y="0"/>
                  </a:cubicBezTo>
                  <a:cubicBezTo>
                    <a:pt x="601" y="5"/>
                    <a:pt x="601" y="5"/>
                    <a:pt x="601" y="5"/>
                  </a:cubicBezTo>
                  <a:cubicBezTo>
                    <a:pt x="599" y="293"/>
                    <a:pt x="599" y="293"/>
                    <a:pt x="599" y="293"/>
                  </a:cubicBezTo>
                  <a:cubicBezTo>
                    <a:pt x="599" y="304"/>
                    <a:pt x="590" y="313"/>
                    <a:pt x="579" y="313"/>
                  </a:cubicBezTo>
                </a:path>
              </a:pathLst>
            </a:custGeom>
            <a:solidFill>
              <a:srgbClr val="F5EBE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0" name="Freeform 17"/>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1" name="Freeform 18"/>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2" name="Freeform 19"/>
            <p:cNvSpPr>
              <a:spLocks noEditPoints="1"/>
            </p:cNvSpPr>
            <p:nvPr/>
          </p:nvSpPr>
          <p:spPr bwMode="auto">
            <a:xfrm>
              <a:off x="1837" y="348"/>
              <a:ext cx="1364" cy="27"/>
            </a:xfrm>
            <a:custGeom>
              <a:avLst/>
              <a:gdLst>
                <a:gd name="T0" fmla="*/ 0 w 688"/>
                <a:gd name="T1" fmla="*/ 15 h 14"/>
                <a:gd name="T2" fmla="*/ 0 w 688"/>
                <a:gd name="T3" fmla="*/ 15 h 14"/>
                <a:gd name="T4" fmla="*/ 0 w 688"/>
                <a:gd name="T5" fmla="*/ 15 h 14"/>
                <a:gd name="T6" fmla="*/ 0 w 688"/>
                <a:gd name="T7" fmla="*/ 15 h 14"/>
                <a:gd name="T8" fmla="*/ 1360 w 688"/>
                <a:gd name="T9" fmla="*/ 10 h 14"/>
                <a:gd name="T10" fmla="*/ 1362 w 688"/>
                <a:gd name="T11" fmla="*/ 25 h 14"/>
                <a:gd name="T12" fmla="*/ 1275 w 688"/>
                <a:gd name="T13" fmla="*/ 25 h 14"/>
                <a:gd name="T14" fmla="*/ 1275 w 688"/>
                <a:gd name="T15" fmla="*/ 25 h 14"/>
                <a:gd name="T16" fmla="*/ 1275 w 688"/>
                <a:gd name="T17" fmla="*/ 27 h 14"/>
                <a:gd name="T18" fmla="*/ 1275 w 688"/>
                <a:gd name="T19" fmla="*/ 27 h 14"/>
                <a:gd name="T20" fmla="*/ 1364 w 688"/>
                <a:gd name="T21" fmla="*/ 27 h 14"/>
                <a:gd name="T22" fmla="*/ 1364 w 688"/>
                <a:gd name="T23" fmla="*/ 10 h 14"/>
                <a:gd name="T24" fmla="*/ 1360 w 688"/>
                <a:gd name="T25" fmla="*/ 10 h 14"/>
                <a:gd name="T26" fmla="*/ 0 w 688"/>
                <a:gd name="T27" fmla="*/ 8 h 14"/>
                <a:gd name="T28" fmla="*/ 0 w 688"/>
                <a:gd name="T29" fmla="*/ 15 h 14"/>
                <a:gd name="T30" fmla="*/ 0 w 688"/>
                <a:gd name="T31" fmla="*/ 8 h 14"/>
                <a:gd name="T32" fmla="*/ 0 w 688"/>
                <a:gd name="T33" fmla="*/ 8 h 14"/>
                <a:gd name="T34" fmla="*/ 0 w 688"/>
                <a:gd name="T35" fmla="*/ 8 h 14"/>
                <a:gd name="T36" fmla="*/ 0 w 688"/>
                <a:gd name="T37" fmla="*/ 8 h 14"/>
                <a:gd name="T38" fmla="*/ 0 w 688"/>
                <a:gd name="T39" fmla="*/ 15 h 14"/>
                <a:gd name="T40" fmla="*/ 0 w 688"/>
                <a:gd name="T41" fmla="*/ 8 h 14"/>
                <a:gd name="T42" fmla="*/ 0 w 688"/>
                <a:gd name="T43" fmla="*/ 0 h 14"/>
                <a:gd name="T44" fmla="*/ 0 w 688"/>
                <a:gd name="T45" fmla="*/ 15 h 14"/>
                <a:gd name="T46" fmla="*/ 87 w 688"/>
                <a:gd name="T47" fmla="*/ 17 h 14"/>
                <a:gd name="T48" fmla="*/ 87 w 688"/>
                <a:gd name="T49" fmla="*/ 15 h 14"/>
                <a:gd name="T50" fmla="*/ 87 w 688"/>
                <a:gd name="T51" fmla="*/ 15 h 14"/>
                <a:gd name="T52" fmla="*/ 2 w 688"/>
                <a:gd name="T53" fmla="*/ 15 h 14"/>
                <a:gd name="T54" fmla="*/ 4 w 688"/>
                <a:gd name="T55" fmla="*/ 0 h 14"/>
                <a:gd name="T56" fmla="*/ 0 w 688"/>
                <a:gd name="T57" fmla="*/ 0 h 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88" h="14">
                  <a:moveTo>
                    <a:pt x="0" y="8"/>
                  </a:moveTo>
                  <a:cubicBezTo>
                    <a:pt x="0" y="8"/>
                    <a:pt x="0" y="8"/>
                    <a:pt x="0" y="8"/>
                  </a:cubicBezTo>
                  <a:moveTo>
                    <a:pt x="0" y="8"/>
                  </a:moveTo>
                  <a:cubicBezTo>
                    <a:pt x="0" y="8"/>
                    <a:pt x="0" y="8"/>
                    <a:pt x="0" y="8"/>
                  </a:cubicBezTo>
                  <a:moveTo>
                    <a:pt x="686" y="5"/>
                  </a:moveTo>
                  <a:cubicBezTo>
                    <a:pt x="686" y="8"/>
                    <a:pt x="687" y="10"/>
                    <a:pt x="687" y="13"/>
                  </a:cubicBezTo>
                  <a:cubicBezTo>
                    <a:pt x="643" y="13"/>
                    <a:pt x="643" y="13"/>
                    <a:pt x="643" y="13"/>
                  </a:cubicBezTo>
                  <a:cubicBezTo>
                    <a:pt x="643" y="13"/>
                    <a:pt x="643" y="13"/>
                    <a:pt x="643" y="13"/>
                  </a:cubicBezTo>
                  <a:cubicBezTo>
                    <a:pt x="643" y="14"/>
                    <a:pt x="643" y="14"/>
                    <a:pt x="643" y="14"/>
                  </a:cubicBezTo>
                  <a:cubicBezTo>
                    <a:pt x="643" y="14"/>
                    <a:pt x="643" y="14"/>
                    <a:pt x="643" y="14"/>
                  </a:cubicBezTo>
                  <a:cubicBezTo>
                    <a:pt x="688" y="14"/>
                    <a:pt x="688" y="14"/>
                    <a:pt x="688" y="14"/>
                  </a:cubicBezTo>
                  <a:cubicBezTo>
                    <a:pt x="688" y="5"/>
                    <a:pt x="688" y="5"/>
                    <a:pt x="688" y="5"/>
                  </a:cubicBezTo>
                  <a:cubicBezTo>
                    <a:pt x="686" y="5"/>
                    <a:pt x="686" y="5"/>
                    <a:pt x="686" y="5"/>
                  </a:cubicBezTo>
                  <a:moveTo>
                    <a:pt x="0" y="4"/>
                  </a:moveTo>
                  <a:cubicBezTo>
                    <a:pt x="0" y="8"/>
                    <a:pt x="0" y="8"/>
                    <a:pt x="0" y="8"/>
                  </a:cubicBezTo>
                  <a:cubicBezTo>
                    <a:pt x="0" y="4"/>
                    <a:pt x="0" y="4"/>
                    <a:pt x="0" y="4"/>
                  </a:cubicBezTo>
                  <a:moveTo>
                    <a:pt x="0" y="4"/>
                  </a:moveTo>
                  <a:cubicBezTo>
                    <a:pt x="0" y="4"/>
                    <a:pt x="0" y="4"/>
                    <a:pt x="0" y="4"/>
                  </a:cubicBezTo>
                  <a:moveTo>
                    <a:pt x="0" y="4"/>
                  </a:moveTo>
                  <a:cubicBezTo>
                    <a:pt x="0" y="8"/>
                    <a:pt x="0" y="8"/>
                    <a:pt x="0" y="8"/>
                  </a:cubicBezTo>
                  <a:cubicBezTo>
                    <a:pt x="0" y="4"/>
                    <a:pt x="0" y="4"/>
                    <a:pt x="0" y="4"/>
                  </a:cubicBezTo>
                  <a:moveTo>
                    <a:pt x="0" y="0"/>
                  </a:moveTo>
                  <a:cubicBezTo>
                    <a:pt x="0" y="8"/>
                    <a:pt x="0" y="8"/>
                    <a:pt x="0" y="8"/>
                  </a:cubicBezTo>
                  <a:cubicBezTo>
                    <a:pt x="44" y="9"/>
                    <a:pt x="44" y="9"/>
                    <a:pt x="44" y="9"/>
                  </a:cubicBezTo>
                  <a:cubicBezTo>
                    <a:pt x="44" y="8"/>
                    <a:pt x="44" y="8"/>
                    <a:pt x="44" y="8"/>
                  </a:cubicBezTo>
                  <a:cubicBezTo>
                    <a:pt x="44" y="8"/>
                    <a:pt x="44" y="8"/>
                    <a:pt x="44" y="8"/>
                  </a:cubicBezTo>
                  <a:cubicBezTo>
                    <a:pt x="1" y="8"/>
                    <a:pt x="1" y="8"/>
                    <a:pt x="1" y="8"/>
                  </a:cubicBezTo>
                  <a:cubicBezTo>
                    <a:pt x="1" y="5"/>
                    <a:pt x="1" y="2"/>
                    <a:pt x="2" y="0"/>
                  </a:cubicBezTo>
                  <a:cubicBezTo>
                    <a:pt x="0" y="0"/>
                    <a:pt x="0" y="0"/>
                    <a:pt x="0"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3" name="Freeform 20"/>
            <p:cNvSpPr/>
            <p:nvPr/>
          </p:nvSpPr>
          <p:spPr bwMode="auto">
            <a:xfrm>
              <a:off x="1839" y="348"/>
              <a:ext cx="1360" cy="25"/>
            </a:xfrm>
            <a:custGeom>
              <a:avLst/>
              <a:gdLst>
                <a:gd name="T0" fmla="*/ 2 w 686"/>
                <a:gd name="T1" fmla="*/ 0 h 13"/>
                <a:gd name="T2" fmla="*/ 0 w 686"/>
                <a:gd name="T3" fmla="*/ 15 h 13"/>
                <a:gd name="T4" fmla="*/ 85 w 686"/>
                <a:gd name="T5" fmla="*/ 15 h 13"/>
                <a:gd name="T6" fmla="*/ 85 w 686"/>
                <a:gd name="T7" fmla="*/ 13 h 13"/>
                <a:gd name="T8" fmla="*/ 1273 w 686"/>
                <a:gd name="T9" fmla="*/ 23 h 13"/>
                <a:gd name="T10" fmla="*/ 1273 w 686"/>
                <a:gd name="T11" fmla="*/ 25 h 13"/>
                <a:gd name="T12" fmla="*/ 1360 w 686"/>
                <a:gd name="T13" fmla="*/ 25 h 13"/>
                <a:gd name="T14" fmla="*/ 1358 w 686"/>
                <a:gd name="T15" fmla="*/ 10 h 13"/>
                <a:gd name="T16" fmla="*/ 2 w 686"/>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86" h="13">
                  <a:moveTo>
                    <a:pt x="1" y="0"/>
                  </a:moveTo>
                  <a:cubicBezTo>
                    <a:pt x="0" y="2"/>
                    <a:pt x="0" y="5"/>
                    <a:pt x="0" y="8"/>
                  </a:cubicBezTo>
                  <a:cubicBezTo>
                    <a:pt x="43" y="8"/>
                    <a:pt x="43" y="8"/>
                    <a:pt x="43" y="8"/>
                  </a:cubicBezTo>
                  <a:cubicBezTo>
                    <a:pt x="43" y="7"/>
                    <a:pt x="43" y="7"/>
                    <a:pt x="43" y="7"/>
                  </a:cubicBezTo>
                  <a:cubicBezTo>
                    <a:pt x="642" y="12"/>
                    <a:pt x="642" y="12"/>
                    <a:pt x="642" y="12"/>
                  </a:cubicBezTo>
                  <a:cubicBezTo>
                    <a:pt x="642" y="13"/>
                    <a:pt x="642" y="13"/>
                    <a:pt x="642" y="13"/>
                  </a:cubicBezTo>
                  <a:cubicBezTo>
                    <a:pt x="686" y="13"/>
                    <a:pt x="686" y="13"/>
                    <a:pt x="686" y="13"/>
                  </a:cubicBezTo>
                  <a:cubicBezTo>
                    <a:pt x="686" y="10"/>
                    <a:pt x="685" y="8"/>
                    <a:pt x="685" y="5"/>
                  </a:cubicBezTo>
                  <a:cubicBezTo>
                    <a:pt x="1" y="0"/>
                    <a:pt x="1" y="0"/>
                    <a:pt x="1"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4" name="Freeform 21"/>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close/>
                  <a:moveTo>
                    <a:pt x="20" y="0"/>
                  </a:moveTo>
                  <a:lnTo>
                    <a:pt x="20" y="0"/>
                  </a:lnTo>
                  <a:close/>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5" name="Freeform 22"/>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moveTo>
                    <a:pt x="20" y="0"/>
                  </a:move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6" name="Freeform 23"/>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close/>
                  <a:moveTo>
                    <a:pt x="0" y="0"/>
                  </a:moveTo>
                  <a:lnTo>
                    <a:pt x="0" y="2"/>
                  </a:lnTo>
                  <a:lnTo>
                    <a:pt x="0" y="0"/>
                  </a:lnTo>
                  <a:close/>
                </a:path>
              </a:pathLst>
            </a:custGeom>
            <a:solidFill>
              <a:srgbClr val="CBC6C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7" name="Freeform 24"/>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8" name="Freeform 25"/>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9" name="Freeform 26"/>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0" name="Freeform 27"/>
            <p:cNvSpPr/>
            <p:nvPr/>
          </p:nvSpPr>
          <p:spPr bwMode="auto">
            <a:xfrm>
              <a:off x="2265" y="798"/>
              <a:ext cx="250" cy="130"/>
            </a:xfrm>
            <a:custGeom>
              <a:avLst/>
              <a:gdLst>
                <a:gd name="T0" fmla="*/ 248 w 250"/>
                <a:gd name="T1" fmla="*/ 130 h 130"/>
                <a:gd name="T2" fmla="*/ 0 w 250"/>
                <a:gd name="T3" fmla="*/ 128 h 130"/>
                <a:gd name="T4" fmla="*/ 2 w 250"/>
                <a:gd name="T5" fmla="*/ 0 h 130"/>
                <a:gd name="T6" fmla="*/ 250 w 250"/>
                <a:gd name="T7" fmla="*/ 2 h 130"/>
                <a:gd name="T8" fmla="*/ 248 w 250"/>
                <a:gd name="T9" fmla="*/ 130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130">
                  <a:moveTo>
                    <a:pt x="248" y="130"/>
                  </a:moveTo>
                  <a:lnTo>
                    <a:pt x="0" y="128"/>
                  </a:lnTo>
                  <a:lnTo>
                    <a:pt x="2" y="0"/>
                  </a:lnTo>
                  <a:lnTo>
                    <a:pt x="250" y="2"/>
                  </a:lnTo>
                  <a:lnTo>
                    <a:pt x="248" y="130"/>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1" name="Freeform 28"/>
            <p:cNvSpPr/>
            <p:nvPr/>
          </p:nvSpPr>
          <p:spPr bwMode="auto">
            <a:xfrm>
              <a:off x="2265" y="796"/>
              <a:ext cx="250" cy="134"/>
            </a:xfrm>
            <a:custGeom>
              <a:avLst/>
              <a:gdLst>
                <a:gd name="T0" fmla="*/ 248 w 250"/>
                <a:gd name="T1" fmla="*/ 132 h 134"/>
                <a:gd name="T2" fmla="*/ 248 w 250"/>
                <a:gd name="T3" fmla="*/ 132 h 134"/>
                <a:gd name="T4" fmla="*/ 2 w 250"/>
                <a:gd name="T5" fmla="*/ 130 h 134"/>
                <a:gd name="T6" fmla="*/ 4 w 250"/>
                <a:gd name="T7" fmla="*/ 2 h 134"/>
                <a:gd name="T8" fmla="*/ 248 w 250"/>
                <a:gd name="T9" fmla="*/ 4 h 134"/>
                <a:gd name="T10" fmla="*/ 246 w 250"/>
                <a:gd name="T11" fmla="*/ 132 h 134"/>
                <a:gd name="T12" fmla="*/ 248 w 250"/>
                <a:gd name="T13" fmla="*/ 132 h 134"/>
                <a:gd name="T14" fmla="*/ 248 w 250"/>
                <a:gd name="T15" fmla="*/ 132 h 134"/>
                <a:gd name="T16" fmla="*/ 248 w 250"/>
                <a:gd name="T17" fmla="*/ 132 h 134"/>
                <a:gd name="T18" fmla="*/ 250 w 250"/>
                <a:gd name="T19" fmla="*/ 132 h 134"/>
                <a:gd name="T20" fmla="*/ 250 w 250"/>
                <a:gd name="T21" fmla="*/ 2 h 134"/>
                <a:gd name="T22" fmla="*/ 0 w 250"/>
                <a:gd name="T23" fmla="*/ 0 h 134"/>
                <a:gd name="T24" fmla="*/ 0 w 250"/>
                <a:gd name="T25" fmla="*/ 132 h 134"/>
                <a:gd name="T26" fmla="*/ 250 w 250"/>
                <a:gd name="T27" fmla="*/ 134 h 134"/>
                <a:gd name="T28" fmla="*/ 250 w 250"/>
                <a:gd name="T29" fmla="*/ 132 h 134"/>
                <a:gd name="T30" fmla="*/ 248 w 250"/>
                <a:gd name="T31" fmla="*/ 132 h 1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0" h="134">
                  <a:moveTo>
                    <a:pt x="248" y="132"/>
                  </a:moveTo>
                  <a:lnTo>
                    <a:pt x="248" y="132"/>
                  </a:lnTo>
                  <a:lnTo>
                    <a:pt x="2" y="130"/>
                  </a:lnTo>
                  <a:lnTo>
                    <a:pt x="4" y="2"/>
                  </a:lnTo>
                  <a:lnTo>
                    <a:pt x="248" y="4"/>
                  </a:lnTo>
                  <a:lnTo>
                    <a:pt x="246" y="132"/>
                  </a:lnTo>
                  <a:lnTo>
                    <a:pt x="248" y="132"/>
                  </a:lnTo>
                  <a:lnTo>
                    <a:pt x="250" y="132"/>
                  </a:lnTo>
                  <a:lnTo>
                    <a:pt x="250" y="2"/>
                  </a:lnTo>
                  <a:lnTo>
                    <a:pt x="0" y="0"/>
                  </a:lnTo>
                  <a:lnTo>
                    <a:pt x="0" y="132"/>
                  </a:lnTo>
                  <a:lnTo>
                    <a:pt x="250" y="134"/>
                  </a:lnTo>
                  <a:lnTo>
                    <a:pt x="250" y="132"/>
                  </a:lnTo>
                  <a:lnTo>
                    <a:pt x="248" y="132"/>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2" name="Freeform 29"/>
            <p:cNvSpPr/>
            <p:nvPr/>
          </p:nvSpPr>
          <p:spPr bwMode="auto">
            <a:xfrm>
              <a:off x="2265" y="800"/>
              <a:ext cx="250" cy="130"/>
            </a:xfrm>
            <a:custGeom>
              <a:avLst/>
              <a:gdLst>
                <a:gd name="T0" fmla="*/ 250 w 250"/>
                <a:gd name="T1" fmla="*/ 130 h 130"/>
                <a:gd name="T2" fmla="*/ 0 w 250"/>
                <a:gd name="T3" fmla="*/ 128 h 130"/>
                <a:gd name="T4" fmla="*/ 0 w 250"/>
                <a:gd name="T5" fmla="*/ 126 h 130"/>
                <a:gd name="T6" fmla="*/ 246 w 250"/>
                <a:gd name="T7" fmla="*/ 128 h 130"/>
                <a:gd name="T8" fmla="*/ 248 w 250"/>
                <a:gd name="T9" fmla="*/ 0 h 130"/>
                <a:gd name="T10" fmla="*/ 250 w 250"/>
                <a:gd name="T11" fmla="*/ 0 h 130"/>
                <a:gd name="T12" fmla="*/ 250 w 250"/>
                <a:gd name="T13" fmla="*/ 130 h 1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0" h="130">
                  <a:moveTo>
                    <a:pt x="250" y="130"/>
                  </a:moveTo>
                  <a:lnTo>
                    <a:pt x="0" y="128"/>
                  </a:lnTo>
                  <a:lnTo>
                    <a:pt x="0" y="126"/>
                  </a:lnTo>
                  <a:lnTo>
                    <a:pt x="246" y="128"/>
                  </a:lnTo>
                  <a:lnTo>
                    <a:pt x="248" y="0"/>
                  </a:lnTo>
                  <a:lnTo>
                    <a:pt x="250" y="0"/>
                  </a:lnTo>
                  <a:lnTo>
                    <a:pt x="250" y="1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3" name="Freeform 30"/>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4" name="Freeform 31"/>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5" name="Freeform 32"/>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6" name="Freeform 33"/>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7" name="Freeform 34"/>
            <p:cNvSpPr/>
            <p:nvPr/>
          </p:nvSpPr>
          <p:spPr bwMode="auto">
            <a:xfrm>
              <a:off x="1974" y="449"/>
              <a:ext cx="1092" cy="333"/>
            </a:xfrm>
            <a:custGeom>
              <a:avLst/>
              <a:gdLst>
                <a:gd name="T0" fmla="*/ 1088 w 1092"/>
                <a:gd name="T1" fmla="*/ 333 h 333"/>
                <a:gd name="T2" fmla="*/ 0 w 1092"/>
                <a:gd name="T3" fmla="*/ 325 h 333"/>
                <a:gd name="T4" fmla="*/ 0 w 1092"/>
                <a:gd name="T5" fmla="*/ 315 h 333"/>
                <a:gd name="T6" fmla="*/ 1078 w 1092"/>
                <a:gd name="T7" fmla="*/ 323 h 333"/>
                <a:gd name="T8" fmla="*/ 1080 w 1092"/>
                <a:gd name="T9" fmla="*/ 0 h 333"/>
                <a:gd name="T10" fmla="*/ 1092 w 1092"/>
                <a:gd name="T11" fmla="*/ 0 h 333"/>
                <a:gd name="T12" fmla="*/ 1088 w 1092"/>
                <a:gd name="T13" fmla="*/ 333 h 3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92" h="333">
                  <a:moveTo>
                    <a:pt x="1088" y="333"/>
                  </a:moveTo>
                  <a:lnTo>
                    <a:pt x="0" y="325"/>
                  </a:lnTo>
                  <a:lnTo>
                    <a:pt x="0" y="315"/>
                  </a:lnTo>
                  <a:lnTo>
                    <a:pt x="1078" y="323"/>
                  </a:lnTo>
                  <a:lnTo>
                    <a:pt x="1080" y="0"/>
                  </a:lnTo>
                  <a:lnTo>
                    <a:pt x="1092" y="0"/>
                  </a:lnTo>
                  <a:lnTo>
                    <a:pt x="1088" y="3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8" name="Freeform 35"/>
            <p:cNvSpPr/>
            <p:nvPr/>
          </p:nvSpPr>
          <p:spPr bwMode="auto">
            <a:xfrm>
              <a:off x="2001" y="530"/>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9" name="Freeform 36"/>
            <p:cNvSpPr>
              <a:spLocks noEditPoints="1"/>
            </p:cNvSpPr>
            <p:nvPr/>
          </p:nvSpPr>
          <p:spPr bwMode="auto">
            <a:xfrm>
              <a:off x="1999" y="528"/>
              <a:ext cx="70" cy="52"/>
            </a:xfrm>
            <a:custGeom>
              <a:avLst/>
              <a:gdLst>
                <a:gd name="T0" fmla="*/ 62 w 35"/>
                <a:gd name="T1" fmla="*/ 0 h 26"/>
                <a:gd name="T2" fmla="*/ 8 w 35"/>
                <a:gd name="T3" fmla="*/ 0 h 26"/>
                <a:gd name="T4" fmla="*/ 0 w 35"/>
                <a:gd name="T5" fmla="*/ 8 h 26"/>
                <a:gd name="T6" fmla="*/ 0 w 35"/>
                <a:gd name="T7" fmla="*/ 42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1"/>
                    <a:pt x="0" y="21"/>
                    <a:pt x="0" y="21"/>
                  </a:cubicBezTo>
                  <a:cubicBezTo>
                    <a:pt x="0" y="24"/>
                    <a:pt x="2" y="26"/>
                    <a:pt x="4" y="26"/>
                  </a:cubicBezTo>
                  <a:cubicBezTo>
                    <a:pt x="31" y="26"/>
                    <a:pt x="31" y="26"/>
                    <a:pt x="31" y="26"/>
                  </a:cubicBezTo>
                  <a:cubicBezTo>
                    <a:pt x="33" y="26"/>
                    <a:pt x="34"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0" name="Freeform 37"/>
            <p:cNvSpPr/>
            <p:nvPr/>
          </p:nvSpPr>
          <p:spPr bwMode="auto">
            <a:xfrm>
              <a:off x="2085" y="530"/>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2"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1" name="Freeform 38"/>
            <p:cNvSpPr>
              <a:spLocks noEditPoints="1"/>
            </p:cNvSpPr>
            <p:nvPr/>
          </p:nvSpPr>
          <p:spPr bwMode="auto">
            <a:xfrm>
              <a:off x="2083" y="528"/>
              <a:ext cx="67" cy="54"/>
            </a:xfrm>
            <a:custGeom>
              <a:avLst/>
              <a:gdLst>
                <a:gd name="T0" fmla="*/ 61 w 34"/>
                <a:gd name="T1" fmla="*/ 0 h 27"/>
                <a:gd name="T2" fmla="*/ 8 w 34"/>
                <a:gd name="T3" fmla="*/ 0 h 27"/>
                <a:gd name="T4" fmla="*/ 0 w 34"/>
                <a:gd name="T5" fmla="*/ 8 h 27"/>
                <a:gd name="T6" fmla="*/ 0 w 34"/>
                <a:gd name="T7" fmla="*/ 44 h 27"/>
                <a:gd name="T8" fmla="*/ 6 w 34"/>
                <a:gd name="T9" fmla="*/ 52 h 27"/>
                <a:gd name="T10" fmla="*/ 59 w 34"/>
                <a:gd name="T11" fmla="*/ 54 h 27"/>
                <a:gd name="T12" fmla="*/ 67 w 34"/>
                <a:gd name="T13" fmla="*/ 44 h 27"/>
                <a:gd name="T14" fmla="*/ 67 w 34"/>
                <a:gd name="T15" fmla="*/ 10 h 27"/>
                <a:gd name="T16" fmla="*/ 61 w 34"/>
                <a:gd name="T17" fmla="*/ 0 h 27"/>
                <a:gd name="T18" fmla="*/ 12 w 34"/>
                <a:gd name="T19" fmla="*/ 4 h 27"/>
                <a:gd name="T20" fmla="*/ 55 w 34"/>
                <a:gd name="T21" fmla="*/ 4 h 27"/>
                <a:gd name="T22" fmla="*/ 61 w 34"/>
                <a:gd name="T23" fmla="*/ 14 h 27"/>
                <a:gd name="T24" fmla="*/ 61 w 34"/>
                <a:gd name="T25" fmla="*/ 42 h 27"/>
                <a:gd name="T26" fmla="*/ 55 w 34"/>
                <a:gd name="T27" fmla="*/ 50 h 27"/>
                <a:gd name="T28" fmla="*/ 10 w 34"/>
                <a:gd name="T29" fmla="*/ 50 h 27"/>
                <a:gd name="T30" fmla="*/ 4 w 34"/>
                <a:gd name="T31" fmla="*/ 40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3" y="26"/>
                  </a:cubicBezTo>
                  <a:cubicBezTo>
                    <a:pt x="30" y="27"/>
                    <a:pt x="30" y="27"/>
                    <a:pt x="30" y="27"/>
                  </a:cubicBezTo>
                  <a:cubicBezTo>
                    <a:pt x="32" y="27"/>
                    <a:pt x="34" y="25"/>
                    <a:pt x="34" y="22"/>
                  </a:cubicBezTo>
                  <a:cubicBezTo>
                    <a:pt x="34" y="5"/>
                    <a:pt x="34" y="5"/>
                    <a:pt x="34" y="5"/>
                  </a:cubicBezTo>
                  <a:cubicBezTo>
                    <a:pt x="34" y="2"/>
                    <a:pt x="33" y="0"/>
                    <a:pt x="31" y="0"/>
                  </a:cubicBezTo>
                  <a:close/>
                  <a:moveTo>
                    <a:pt x="6" y="2"/>
                  </a:moveTo>
                  <a:cubicBezTo>
                    <a:pt x="28" y="2"/>
                    <a:pt x="28" y="2"/>
                    <a:pt x="28" y="2"/>
                  </a:cubicBezTo>
                  <a:cubicBezTo>
                    <a:pt x="30" y="2"/>
                    <a:pt x="31" y="4"/>
                    <a:pt x="31"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3"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2" name="Freeform 39"/>
            <p:cNvSpPr/>
            <p:nvPr/>
          </p:nvSpPr>
          <p:spPr bwMode="auto">
            <a:xfrm>
              <a:off x="2166" y="530"/>
              <a:ext cx="65" cy="50"/>
            </a:xfrm>
            <a:custGeom>
              <a:avLst/>
              <a:gdLst>
                <a:gd name="T0" fmla="*/ 63 w 33"/>
                <a:gd name="T1" fmla="*/ 50 h 25"/>
                <a:gd name="T2" fmla="*/ 0 w 33"/>
                <a:gd name="T3" fmla="*/ 50 h 25"/>
                <a:gd name="T4" fmla="*/ 0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0" y="6"/>
                    <a:pt x="0" y="6"/>
                    <a:pt x="0"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3" name="Freeform 40"/>
            <p:cNvSpPr>
              <a:spLocks noEditPoints="1"/>
            </p:cNvSpPr>
            <p:nvPr/>
          </p:nvSpPr>
          <p:spPr bwMode="auto">
            <a:xfrm>
              <a:off x="2164" y="528"/>
              <a:ext cx="69" cy="54"/>
            </a:xfrm>
            <a:custGeom>
              <a:avLst/>
              <a:gdLst>
                <a:gd name="T0" fmla="*/ 61 w 35"/>
                <a:gd name="T1" fmla="*/ 0 h 27"/>
                <a:gd name="T2" fmla="*/ 8 w 35"/>
                <a:gd name="T3" fmla="*/ 0 h 27"/>
                <a:gd name="T4" fmla="*/ 2 w 35"/>
                <a:gd name="T5" fmla="*/ 10 h 27"/>
                <a:gd name="T6" fmla="*/ 0 w 35"/>
                <a:gd name="T7" fmla="*/ 44 h 27"/>
                <a:gd name="T8" fmla="*/ 8 w 35"/>
                <a:gd name="T9" fmla="*/ 54 h 27"/>
                <a:gd name="T10" fmla="*/ 61 w 35"/>
                <a:gd name="T11" fmla="*/ 54 h 27"/>
                <a:gd name="T12" fmla="*/ 69 w 35"/>
                <a:gd name="T13" fmla="*/ 44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2 h 27"/>
                <a:gd name="T26" fmla="*/ 55 w 35"/>
                <a:gd name="T27" fmla="*/ 50 h 27"/>
                <a:gd name="T28" fmla="*/ 12 w 35"/>
                <a:gd name="T29" fmla="*/ 50 h 27"/>
                <a:gd name="T30" fmla="*/ 4 w 35"/>
                <a:gd name="T31" fmla="*/ 42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4" name="Freeform 41"/>
            <p:cNvSpPr/>
            <p:nvPr/>
          </p:nvSpPr>
          <p:spPr bwMode="auto">
            <a:xfrm>
              <a:off x="2249" y="532"/>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5" name="Freeform 42"/>
            <p:cNvSpPr>
              <a:spLocks noEditPoints="1"/>
            </p:cNvSpPr>
            <p:nvPr/>
          </p:nvSpPr>
          <p:spPr bwMode="auto">
            <a:xfrm>
              <a:off x="2247" y="530"/>
              <a:ext cx="70" cy="52"/>
            </a:xfrm>
            <a:custGeom>
              <a:avLst/>
              <a:gdLst>
                <a:gd name="T0" fmla="*/ 62 w 35"/>
                <a:gd name="T1" fmla="*/ 0 h 26"/>
                <a:gd name="T2" fmla="*/ 8 w 35"/>
                <a:gd name="T3" fmla="*/ 0 h 26"/>
                <a:gd name="T4" fmla="*/ 0 w 35"/>
                <a:gd name="T5" fmla="*/ 8 h 26"/>
                <a:gd name="T6" fmla="*/ 0 w 35"/>
                <a:gd name="T7" fmla="*/ 44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6" name="Freeform 43"/>
            <p:cNvSpPr/>
            <p:nvPr/>
          </p:nvSpPr>
          <p:spPr bwMode="auto">
            <a:xfrm>
              <a:off x="2333" y="532"/>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7" name="Freeform 44"/>
            <p:cNvSpPr>
              <a:spLocks noEditPoints="1"/>
            </p:cNvSpPr>
            <p:nvPr/>
          </p:nvSpPr>
          <p:spPr bwMode="auto">
            <a:xfrm>
              <a:off x="2331" y="530"/>
              <a:ext cx="67" cy="53"/>
            </a:xfrm>
            <a:custGeom>
              <a:avLst/>
              <a:gdLst>
                <a:gd name="T0" fmla="*/ 61 w 34"/>
                <a:gd name="T1" fmla="*/ 0 h 27"/>
                <a:gd name="T2" fmla="*/ 8 w 34"/>
                <a:gd name="T3" fmla="*/ 0 h 27"/>
                <a:gd name="T4" fmla="*/ 0 w 34"/>
                <a:gd name="T5" fmla="*/ 8 h 27"/>
                <a:gd name="T6" fmla="*/ 0 w 34"/>
                <a:gd name="T7" fmla="*/ 43 h 27"/>
                <a:gd name="T8" fmla="*/ 8 w 34"/>
                <a:gd name="T9" fmla="*/ 51 h 27"/>
                <a:gd name="T10" fmla="*/ 59 w 34"/>
                <a:gd name="T11" fmla="*/ 53 h 27"/>
                <a:gd name="T12" fmla="*/ 67 w 34"/>
                <a:gd name="T13" fmla="*/ 43 h 27"/>
                <a:gd name="T14" fmla="*/ 67 w 34"/>
                <a:gd name="T15" fmla="*/ 10 h 27"/>
                <a:gd name="T16" fmla="*/ 61 w 34"/>
                <a:gd name="T17" fmla="*/ 0 h 27"/>
                <a:gd name="T18" fmla="*/ 12 w 34"/>
                <a:gd name="T19" fmla="*/ 4 h 27"/>
                <a:gd name="T20" fmla="*/ 55 w 34"/>
                <a:gd name="T21" fmla="*/ 4 h 27"/>
                <a:gd name="T22" fmla="*/ 63 w 34"/>
                <a:gd name="T23" fmla="*/ 14 h 27"/>
                <a:gd name="T24" fmla="*/ 61 w 34"/>
                <a:gd name="T25" fmla="*/ 41 h 27"/>
                <a:gd name="T26" fmla="*/ 55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2" y="27"/>
                    <a:pt x="34" y="25"/>
                    <a:pt x="34" y="22"/>
                  </a:cubicBezTo>
                  <a:cubicBezTo>
                    <a:pt x="34" y="5"/>
                    <a:pt x="34" y="5"/>
                    <a:pt x="34" y="5"/>
                  </a:cubicBezTo>
                  <a:cubicBezTo>
                    <a:pt x="34" y="2"/>
                    <a:pt x="33" y="0"/>
                    <a:pt x="31" y="0"/>
                  </a:cubicBezTo>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8" name="Freeform 45"/>
            <p:cNvSpPr/>
            <p:nvPr/>
          </p:nvSpPr>
          <p:spPr bwMode="auto">
            <a:xfrm>
              <a:off x="2414" y="532"/>
              <a:ext cx="65" cy="50"/>
            </a:xfrm>
            <a:custGeom>
              <a:avLst/>
              <a:gdLst>
                <a:gd name="T0" fmla="*/ 63 w 33"/>
                <a:gd name="T1" fmla="*/ 50 h 25"/>
                <a:gd name="T2" fmla="*/ 0 w 33"/>
                <a:gd name="T3" fmla="*/ 50 h 25"/>
                <a:gd name="T4" fmla="*/ 2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1" y="6"/>
                    <a:pt x="1" y="6"/>
                    <a:pt x="1"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9" name="Freeform 46"/>
            <p:cNvSpPr>
              <a:spLocks noEditPoints="1"/>
            </p:cNvSpPr>
            <p:nvPr/>
          </p:nvSpPr>
          <p:spPr bwMode="auto">
            <a:xfrm>
              <a:off x="2412" y="530"/>
              <a:ext cx="69" cy="53"/>
            </a:xfrm>
            <a:custGeom>
              <a:avLst/>
              <a:gdLst>
                <a:gd name="T0" fmla="*/ 61 w 35"/>
                <a:gd name="T1" fmla="*/ 0 h 27"/>
                <a:gd name="T2" fmla="*/ 8 w 35"/>
                <a:gd name="T3" fmla="*/ 0 h 27"/>
                <a:gd name="T4" fmla="*/ 2 w 35"/>
                <a:gd name="T5" fmla="*/ 10 h 27"/>
                <a:gd name="T6" fmla="*/ 0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0" name="Freeform 47"/>
            <p:cNvSpPr/>
            <p:nvPr/>
          </p:nvSpPr>
          <p:spPr bwMode="auto">
            <a:xfrm>
              <a:off x="2497" y="534"/>
              <a:ext cx="64" cy="49"/>
            </a:xfrm>
            <a:custGeom>
              <a:avLst/>
              <a:gdLst>
                <a:gd name="T0" fmla="*/ 64 w 32"/>
                <a:gd name="T1" fmla="*/ 49 h 25"/>
                <a:gd name="T2" fmla="*/ 0 w 32"/>
                <a:gd name="T3" fmla="*/ 47 h 25"/>
                <a:gd name="T4" fmla="*/ 0 w 32"/>
                <a:gd name="T5" fmla="*/ 10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1" name="Freeform 48"/>
            <p:cNvSpPr>
              <a:spLocks noEditPoints="1"/>
            </p:cNvSpPr>
            <p:nvPr/>
          </p:nvSpPr>
          <p:spPr bwMode="auto">
            <a:xfrm>
              <a:off x="2495" y="532"/>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2" name="Freeform 49"/>
            <p:cNvSpPr/>
            <p:nvPr/>
          </p:nvSpPr>
          <p:spPr bwMode="auto">
            <a:xfrm>
              <a:off x="2580" y="534"/>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3" name="Freeform 50"/>
            <p:cNvSpPr>
              <a:spLocks noEditPoints="1"/>
            </p:cNvSpPr>
            <p:nvPr/>
          </p:nvSpPr>
          <p:spPr bwMode="auto">
            <a:xfrm>
              <a:off x="2578" y="532"/>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4" name="Freeform 51"/>
            <p:cNvSpPr/>
            <p:nvPr/>
          </p:nvSpPr>
          <p:spPr bwMode="auto">
            <a:xfrm>
              <a:off x="2659" y="531"/>
              <a:ext cx="65" cy="49"/>
            </a:xfrm>
            <a:custGeom>
              <a:avLst/>
              <a:gdLst>
                <a:gd name="T0" fmla="*/ 65 w 33"/>
                <a:gd name="T1" fmla="*/ 49 h 25"/>
                <a:gd name="T2" fmla="*/ 0 w 33"/>
                <a:gd name="T3" fmla="*/ 49 h 25"/>
                <a:gd name="T4" fmla="*/ 2 w 33"/>
                <a:gd name="T5" fmla="*/ 12 h 25"/>
                <a:gd name="T6" fmla="*/ 12 w 33"/>
                <a:gd name="T7" fmla="*/ 0 h 25"/>
                <a:gd name="T8" fmla="*/ 65 w 33"/>
                <a:gd name="T9" fmla="*/ 2 h 25"/>
                <a:gd name="T10" fmla="*/ 65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3" y="25"/>
                  </a:moveTo>
                  <a:cubicBezTo>
                    <a:pt x="0" y="25"/>
                    <a:pt x="0" y="25"/>
                    <a:pt x="0" y="25"/>
                  </a:cubicBezTo>
                  <a:cubicBezTo>
                    <a:pt x="1" y="6"/>
                    <a:pt x="1" y="6"/>
                    <a:pt x="1" y="6"/>
                  </a:cubicBezTo>
                  <a:cubicBezTo>
                    <a:pt x="1" y="3"/>
                    <a:pt x="3" y="0"/>
                    <a:pt x="6" y="0"/>
                  </a:cubicBezTo>
                  <a:cubicBezTo>
                    <a:pt x="33" y="1"/>
                    <a:pt x="33" y="1"/>
                    <a:pt x="33" y="1"/>
                  </a:cubicBezTo>
                  <a:cubicBezTo>
                    <a:pt x="33" y="25"/>
                    <a:pt x="33" y="25"/>
                    <a:pt x="33"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5" name="Freeform 52"/>
            <p:cNvSpPr>
              <a:spLocks noEditPoints="1"/>
            </p:cNvSpPr>
            <p:nvPr/>
          </p:nvSpPr>
          <p:spPr bwMode="auto">
            <a:xfrm>
              <a:off x="2660" y="532"/>
              <a:ext cx="69" cy="53"/>
            </a:xfrm>
            <a:custGeom>
              <a:avLst/>
              <a:gdLst>
                <a:gd name="T0" fmla="*/ 61 w 35"/>
                <a:gd name="T1" fmla="*/ 0 h 27"/>
                <a:gd name="T2" fmla="*/ 8 w 35"/>
                <a:gd name="T3" fmla="*/ 0 h 27"/>
                <a:gd name="T4" fmla="*/ 2 w 35"/>
                <a:gd name="T5" fmla="*/ 10 h 27"/>
                <a:gd name="T6" fmla="*/ 2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6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1" y="22"/>
                    <a:pt x="1" y="22"/>
                    <a:pt x="1"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moveTo>
                    <a:pt x="6" y="2"/>
                  </a:moveTo>
                  <a:cubicBezTo>
                    <a:pt x="28" y="3"/>
                    <a:pt x="28" y="3"/>
                    <a:pt x="28" y="3"/>
                  </a:cubicBezTo>
                  <a:cubicBezTo>
                    <a:pt x="31" y="3"/>
                    <a:pt x="32" y="5"/>
                    <a:pt x="32" y="7"/>
                  </a:cubicBezTo>
                  <a:cubicBezTo>
                    <a:pt x="32" y="21"/>
                    <a:pt x="32" y="21"/>
                    <a:pt x="32" y="21"/>
                  </a:cubicBezTo>
                  <a:cubicBezTo>
                    <a:pt x="32" y="23"/>
                    <a:pt x="30" y="26"/>
                    <a:pt x="28" y="25"/>
                  </a:cubicBezTo>
                  <a:cubicBezTo>
                    <a:pt x="6" y="25"/>
                    <a:pt x="6" y="25"/>
                    <a:pt x="6" y="25"/>
                  </a:cubicBezTo>
                  <a:cubicBezTo>
                    <a:pt x="4" y="25"/>
                    <a:pt x="2" y="23"/>
                    <a:pt x="2" y="21"/>
                  </a:cubicBezTo>
                  <a:cubicBezTo>
                    <a:pt x="3" y="7"/>
                    <a:pt x="3" y="7"/>
                    <a:pt x="3" y="7"/>
                  </a:cubicBezTo>
                  <a:cubicBezTo>
                    <a:pt x="3"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6" name="Freeform 53"/>
            <p:cNvSpPr/>
            <p:nvPr/>
          </p:nvSpPr>
          <p:spPr bwMode="auto">
            <a:xfrm>
              <a:off x="2745" y="536"/>
              <a:ext cx="63" cy="49"/>
            </a:xfrm>
            <a:custGeom>
              <a:avLst/>
              <a:gdLst>
                <a:gd name="T0" fmla="*/ 63 w 32"/>
                <a:gd name="T1" fmla="*/ 49 h 25"/>
                <a:gd name="T2" fmla="*/ 0 w 32"/>
                <a:gd name="T3" fmla="*/ 47 h 25"/>
                <a:gd name="T4" fmla="*/ 0 w 32"/>
                <a:gd name="T5" fmla="*/ 10 h 25"/>
                <a:gd name="T6" fmla="*/ 12 w 32"/>
                <a:gd name="T7" fmla="*/ 0 h 25"/>
                <a:gd name="T8" fmla="*/ 63 w 32"/>
                <a:gd name="T9" fmla="*/ 0 h 25"/>
                <a:gd name="T10" fmla="*/ 63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7" name="Freeform 54"/>
            <p:cNvSpPr>
              <a:spLocks noEditPoints="1"/>
            </p:cNvSpPr>
            <p:nvPr/>
          </p:nvSpPr>
          <p:spPr bwMode="auto">
            <a:xfrm>
              <a:off x="2743" y="534"/>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8" name="Freeform 55"/>
            <p:cNvSpPr/>
            <p:nvPr/>
          </p:nvSpPr>
          <p:spPr bwMode="auto">
            <a:xfrm>
              <a:off x="2828" y="536"/>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9" name="Freeform 56"/>
            <p:cNvSpPr>
              <a:spLocks noEditPoints="1"/>
            </p:cNvSpPr>
            <p:nvPr/>
          </p:nvSpPr>
          <p:spPr bwMode="auto">
            <a:xfrm>
              <a:off x="2826" y="534"/>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2"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0" name="Freeform 57"/>
            <p:cNvSpPr/>
            <p:nvPr/>
          </p:nvSpPr>
          <p:spPr bwMode="auto">
            <a:xfrm>
              <a:off x="2909" y="536"/>
              <a:ext cx="123" cy="49"/>
            </a:xfrm>
            <a:custGeom>
              <a:avLst/>
              <a:gdLst>
                <a:gd name="T0" fmla="*/ 123 w 62"/>
                <a:gd name="T1" fmla="*/ 49 h 25"/>
                <a:gd name="T2" fmla="*/ 0 w 62"/>
                <a:gd name="T3" fmla="*/ 49 h 25"/>
                <a:gd name="T4" fmla="*/ 2 w 62"/>
                <a:gd name="T5" fmla="*/ 12 h 25"/>
                <a:gd name="T6" fmla="*/ 12 w 62"/>
                <a:gd name="T7" fmla="*/ 0 h 25"/>
                <a:gd name="T8" fmla="*/ 123 w 62"/>
                <a:gd name="T9" fmla="*/ 2 h 25"/>
                <a:gd name="T10" fmla="*/ 123 w 6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62" y="25"/>
                  </a:moveTo>
                  <a:cubicBezTo>
                    <a:pt x="0" y="25"/>
                    <a:pt x="0" y="25"/>
                    <a:pt x="0" y="25"/>
                  </a:cubicBezTo>
                  <a:cubicBezTo>
                    <a:pt x="1" y="6"/>
                    <a:pt x="1" y="6"/>
                    <a:pt x="1" y="6"/>
                  </a:cubicBezTo>
                  <a:cubicBezTo>
                    <a:pt x="1" y="3"/>
                    <a:pt x="3" y="0"/>
                    <a:pt x="6" y="0"/>
                  </a:cubicBezTo>
                  <a:cubicBezTo>
                    <a:pt x="62" y="1"/>
                    <a:pt x="62" y="1"/>
                    <a:pt x="62" y="1"/>
                  </a:cubicBezTo>
                  <a:lnTo>
                    <a:pt x="6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1" name="Freeform 58"/>
            <p:cNvSpPr>
              <a:spLocks noEditPoints="1"/>
            </p:cNvSpPr>
            <p:nvPr/>
          </p:nvSpPr>
          <p:spPr bwMode="auto">
            <a:xfrm>
              <a:off x="2909" y="534"/>
              <a:ext cx="127" cy="53"/>
            </a:xfrm>
            <a:custGeom>
              <a:avLst/>
              <a:gdLst>
                <a:gd name="T0" fmla="*/ 119 w 64"/>
                <a:gd name="T1" fmla="*/ 2 h 27"/>
                <a:gd name="T2" fmla="*/ 8 w 64"/>
                <a:gd name="T3" fmla="*/ 0 h 27"/>
                <a:gd name="T4" fmla="*/ 0 w 64"/>
                <a:gd name="T5" fmla="*/ 10 h 27"/>
                <a:gd name="T6" fmla="*/ 0 w 64"/>
                <a:gd name="T7" fmla="*/ 43 h 27"/>
                <a:gd name="T8" fmla="*/ 6 w 64"/>
                <a:gd name="T9" fmla="*/ 53 h 27"/>
                <a:gd name="T10" fmla="*/ 119 w 64"/>
                <a:gd name="T11" fmla="*/ 53 h 27"/>
                <a:gd name="T12" fmla="*/ 125 w 64"/>
                <a:gd name="T13" fmla="*/ 45 h 27"/>
                <a:gd name="T14" fmla="*/ 127 w 64"/>
                <a:gd name="T15" fmla="*/ 10 h 27"/>
                <a:gd name="T16" fmla="*/ 119 w 64"/>
                <a:gd name="T17" fmla="*/ 2 h 27"/>
                <a:gd name="T18" fmla="*/ 10 w 64"/>
                <a:gd name="T19" fmla="*/ 4 h 27"/>
                <a:gd name="T20" fmla="*/ 113 w 64"/>
                <a:gd name="T21" fmla="*/ 6 h 27"/>
                <a:gd name="T22" fmla="*/ 121 w 64"/>
                <a:gd name="T23" fmla="*/ 14 h 27"/>
                <a:gd name="T24" fmla="*/ 121 w 64"/>
                <a:gd name="T25" fmla="*/ 41 h 27"/>
                <a:gd name="T26" fmla="*/ 113 w 64"/>
                <a:gd name="T27" fmla="*/ 51 h 27"/>
                <a:gd name="T28" fmla="*/ 10 w 64"/>
                <a:gd name="T29" fmla="*/ 49 h 27"/>
                <a:gd name="T30" fmla="*/ 2 w 64"/>
                <a:gd name="T31" fmla="*/ 41 h 27"/>
                <a:gd name="T32" fmla="*/ 4 w 64"/>
                <a:gd name="T33" fmla="*/ 14 h 27"/>
                <a:gd name="T34" fmla="*/ 10 w 6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60" y="1"/>
                  </a:moveTo>
                  <a:cubicBezTo>
                    <a:pt x="4" y="0"/>
                    <a:pt x="4" y="0"/>
                    <a:pt x="4" y="0"/>
                  </a:cubicBezTo>
                  <a:cubicBezTo>
                    <a:pt x="1" y="0"/>
                    <a:pt x="0" y="2"/>
                    <a:pt x="0" y="5"/>
                  </a:cubicBezTo>
                  <a:cubicBezTo>
                    <a:pt x="0" y="22"/>
                    <a:pt x="0" y="22"/>
                    <a:pt x="0" y="22"/>
                  </a:cubicBezTo>
                  <a:cubicBezTo>
                    <a:pt x="0" y="25"/>
                    <a:pt x="1" y="27"/>
                    <a:pt x="3" y="27"/>
                  </a:cubicBezTo>
                  <a:cubicBezTo>
                    <a:pt x="60" y="27"/>
                    <a:pt x="60" y="27"/>
                    <a:pt x="60" y="27"/>
                  </a:cubicBezTo>
                  <a:cubicBezTo>
                    <a:pt x="62" y="27"/>
                    <a:pt x="63" y="25"/>
                    <a:pt x="63" y="23"/>
                  </a:cubicBezTo>
                  <a:cubicBezTo>
                    <a:pt x="64" y="5"/>
                    <a:pt x="64" y="5"/>
                    <a:pt x="64" y="5"/>
                  </a:cubicBezTo>
                  <a:cubicBezTo>
                    <a:pt x="64" y="3"/>
                    <a:pt x="62" y="1"/>
                    <a:pt x="60" y="1"/>
                  </a:cubicBezTo>
                  <a:close/>
                  <a:moveTo>
                    <a:pt x="5" y="2"/>
                  </a:moveTo>
                  <a:cubicBezTo>
                    <a:pt x="57" y="3"/>
                    <a:pt x="57" y="3"/>
                    <a:pt x="57" y="3"/>
                  </a:cubicBezTo>
                  <a:cubicBezTo>
                    <a:pt x="59" y="3"/>
                    <a:pt x="61" y="5"/>
                    <a:pt x="61" y="7"/>
                  </a:cubicBezTo>
                  <a:cubicBezTo>
                    <a:pt x="61" y="21"/>
                    <a:pt x="61" y="21"/>
                    <a:pt x="61" y="21"/>
                  </a:cubicBezTo>
                  <a:cubicBezTo>
                    <a:pt x="61" y="24"/>
                    <a:pt x="59" y="26"/>
                    <a:pt x="57" y="26"/>
                  </a:cubicBezTo>
                  <a:cubicBezTo>
                    <a:pt x="5" y="25"/>
                    <a:pt x="5" y="25"/>
                    <a:pt x="5" y="25"/>
                  </a:cubicBezTo>
                  <a:cubicBezTo>
                    <a:pt x="3" y="25"/>
                    <a:pt x="1" y="23"/>
                    <a:pt x="1" y="21"/>
                  </a:cubicBezTo>
                  <a:cubicBezTo>
                    <a:pt x="2" y="7"/>
                    <a:pt x="2" y="7"/>
                    <a:pt x="2" y="7"/>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2" name="Freeform 59"/>
            <p:cNvSpPr/>
            <p:nvPr/>
          </p:nvSpPr>
          <p:spPr bwMode="auto">
            <a:xfrm>
              <a:off x="2969" y="605"/>
              <a:ext cx="63" cy="50"/>
            </a:xfrm>
            <a:custGeom>
              <a:avLst/>
              <a:gdLst>
                <a:gd name="T0" fmla="*/ 0 w 32"/>
                <a:gd name="T1" fmla="*/ 50 h 25"/>
                <a:gd name="T2" fmla="*/ 63 w 32"/>
                <a:gd name="T3" fmla="*/ 50 h 25"/>
                <a:gd name="T4" fmla="*/ 63 w 32"/>
                <a:gd name="T5" fmla="*/ 12 h 25"/>
                <a:gd name="T6" fmla="*/ 53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3" name="Freeform 60"/>
            <p:cNvSpPr>
              <a:spLocks noEditPoints="1"/>
            </p:cNvSpPr>
            <p:nvPr/>
          </p:nvSpPr>
          <p:spPr bwMode="auto">
            <a:xfrm>
              <a:off x="2967" y="603"/>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61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6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1" y="0"/>
                  </a:cubicBezTo>
                  <a:cubicBezTo>
                    <a:pt x="4" y="0"/>
                    <a:pt x="4" y="0"/>
                    <a:pt x="4" y="0"/>
                  </a:cubicBezTo>
                  <a:cubicBezTo>
                    <a:pt x="2" y="0"/>
                    <a:pt x="0" y="2"/>
                    <a:pt x="0" y="5"/>
                  </a:cubicBezTo>
                  <a:close/>
                  <a:moveTo>
                    <a:pt x="32" y="7"/>
                  </a:moveTo>
                  <a:cubicBezTo>
                    <a:pt x="32" y="21"/>
                    <a:pt x="32" y="21"/>
                    <a:pt x="32" y="21"/>
                  </a:cubicBezTo>
                  <a:cubicBezTo>
                    <a:pt x="32" y="23"/>
                    <a:pt x="31" y="25"/>
                    <a:pt x="28" y="25"/>
                  </a:cubicBezTo>
                  <a:cubicBezTo>
                    <a:pt x="6" y="25"/>
                    <a:pt x="6" y="25"/>
                    <a:pt x="6" y="25"/>
                  </a:cubicBezTo>
                  <a:cubicBezTo>
                    <a:pt x="4" y="25"/>
                    <a:pt x="3" y="23"/>
                    <a:pt x="3"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4" name="Freeform 61"/>
            <p:cNvSpPr/>
            <p:nvPr/>
          </p:nvSpPr>
          <p:spPr bwMode="auto">
            <a:xfrm>
              <a:off x="2886" y="605"/>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5" name="Freeform 62"/>
            <p:cNvSpPr>
              <a:spLocks noEditPoints="1"/>
            </p:cNvSpPr>
            <p:nvPr/>
          </p:nvSpPr>
          <p:spPr bwMode="auto">
            <a:xfrm>
              <a:off x="2884" y="603"/>
              <a:ext cx="69" cy="54"/>
            </a:xfrm>
            <a:custGeom>
              <a:avLst/>
              <a:gdLst>
                <a:gd name="T0" fmla="*/ 0 w 35"/>
                <a:gd name="T1" fmla="*/ 8 h 27"/>
                <a:gd name="T2" fmla="*/ 0 w 35"/>
                <a:gd name="T3" fmla="*/ 44 h 27"/>
                <a:gd name="T4" fmla="*/ 8 w 35"/>
                <a:gd name="T5" fmla="*/ 52 h 27"/>
                <a:gd name="T6" fmla="*/ 61 w 35"/>
                <a:gd name="T7" fmla="*/ 52 h 27"/>
                <a:gd name="T8" fmla="*/ 67 w 35"/>
                <a:gd name="T9" fmla="*/ 44 h 27"/>
                <a:gd name="T10" fmla="*/ 69 w 35"/>
                <a:gd name="T11" fmla="*/ 10 h 27"/>
                <a:gd name="T12" fmla="*/ 61 w 35"/>
                <a:gd name="T13" fmla="*/ 0 h 27"/>
                <a:gd name="T14" fmla="*/ 8 w 35"/>
                <a:gd name="T15" fmla="*/ 0 h 27"/>
                <a:gd name="T16" fmla="*/ 0 w 35"/>
                <a:gd name="T17" fmla="*/ 8 h 27"/>
                <a:gd name="T18" fmla="*/ 65 w 35"/>
                <a:gd name="T19" fmla="*/ 14 h 27"/>
                <a:gd name="T20" fmla="*/ 65 w 35"/>
                <a:gd name="T21" fmla="*/ 42 h 27"/>
                <a:gd name="T22" fmla="*/ 57 w 35"/>
                <a:gd name="T23" fmla="*/ 50 h 27"/>
                <a:gd name="T24" fmla="*/ 14 w 35"/>
                <a:gd name="T25" fmla="*/ 50 h 27"/>
                <a:gd name="T26" fmla="*/ 6 w 35"/>
                <a:gd name="T27" fmla="*/ 40 h 27"/>
                <a:gd name="T28" fmla="*/ 6 w 35"/>
                <a:gd name="T29" fmla="*/ 12 h 27"/>
                <a:gd name="T30" fmla="*/ 14 w 35"/>
                <a:gd name="T31" fmla="*/ 4 h 27"/>
                <a:gd name="T32" fmla="*/ 57 w 35"/>
                <a:gd name="T33" fmla="*/ 4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4"/>
                  </a:moveTo>
                  <a:cubicBezTo>
                    <a:pt x="0" y="22"/>
                    <a:pt x="0" y="22"/>
                    <a:pt x="0" y="22"/>
                  </a:cubicBezTo>
                  <a:cubicBezTo>
                    <a:pt x="0" y="24"/>
                    <a:pt x="2" y="26"/>
                    <a:pt x="4" y="26"/>
                  </a:cubicBezTo>
                  <a:cubicBezTo>
                    <a:pt x="31" y="26"/>
                    <a:pt x="31" y="26"/>
                    <a:pt x="31" y="26"/>
                  </a:cubicBezTo>
                  <a:cubicBezTo>
                    <a:pt x="33" y="27"/>
                    <a:pt x="34" y="24"/>
                    <a:pt x="34" y="22"/>
                  </a:cubicBezTo>
                  <a:cubicBezTo>
                    <a:pt x="35" y="5"/>
                    <a:pt x="35" y="5"/>
                    <a:pt x="35" y="5"/>
                  </a:cubicBezTo>
                  <a:cubicBezTo>
                    <a:pt x="35" y="2"/>
                    <a:pt x="33" y="0"/>
                    <a:pt x="31" y="0"/>
                  </a:cubicBezTo>
                  <a:cubicBezTo>
                    <a:pt x="4" y="0"/>
                    <a:pt x="4" y="0"/>
                    <a:pt x="4" y="0"/>
                  </a:cubicBezTo>
                  <a:cubicBezTo>
                    <a:pt x="2" y="0"/>
                    <a:pt x="0" y="2"/>
                    <a:pt x="0" y="4"/>
                  </a:cubicBezTo>
                  <a:close/>
                  <a:moveTo>
                    <a:pt x="33" y="7"/>
                  </a:moveTo>
                  <a:cubicBezTo>
                    <a:pt x="33" y="21"/>
                    <a:pt x="33" y="21"/>
                    <a:pt x="33" y="21"/>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6" name="Freeform 63"/>
            <p:cNvSpPr/>
            <p:nvPr/>
          </p:nvSpPr>
          <p:spPr bwMode="auto">
            <a:xfrm>
              <a:off x="2804" y="605"/>
              <a:ext cx="64" cy="48"/>
            </a:xfrm>
            <a:custGeom>
              <a:avLst/>
              <a:gdLst>
                <a:gd name="T0" fmla="*/ 0 w 32"/>
                <a:gd name="T1" fmla="*/ 48 h 24"/>
                <a:gd name="T2" fmla="*/ 64 w 32"/>
                <a:gd name="T3" fmla="*/ 48 h 24"/>
                <a:gd name="T4" fmla="*/ 64 w 32"/>
                <a:gd name="T5" fmla="*/ 12 h 24"/>
                <a:gd name="T6" fmla="*/ 52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cubicBezTo>
                    <a:pt x="0" y="24"/>
                    <a:pt x="0" y="24"/>
                    <a:pt x="0" y="24"/>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7" name="Freeform 64"/>
            <p:cNvSpPr>
              <a:spLocks noEditPoints="1"/>
            </p:cNvSpPr>
            <p:nvPr/>
          </p:nvSpPr>
          <p:spPr bwMode="auto">
            <a:xfrm>
              <a:off x="2800" y="601"/>
              <a:ext cx="70" cy="54"/>
            </a:xfrm>
            <a:custGeom>
              <a:avLst/>
              <a:gdLst>
                <a:gd name="T0" fmla="*/ 0 w 35"/>
                <a:gd name="T1" fmla="*/ 10 h 27"/>
                <a:gd name="T2" fmla="*/ 0 w 35"/>
                <a:gd name="T3" fmla="*/ 44 h 27"/>
                <a:gd name="T4" fmla="*/ 8 w 35"/>
                <a:gd name="T5" fmla="*/ 54 h 27"/>
                <a:gd name="T6" fmla="*/ 62 w 35"/>
                <a:gd name="T7" fmla="*/ 54 h 27"/>
                <a:gd name="T8" fmla="*/ 70 w 35"/>
                <a:gd name="T9" fmla="*/ 46 h 27"/>
                <a:gd name="T10" fmla="*/ 70 w 35"/>
                <a:gd name="T11" fmla="*/ 10 h 27"/>
                <a:gd name="T12" fmla="*/ 62 w 35"/>
                <a:gd name="T13" fmla="*/ 2 h 27"/>
                <a:gd name="T14" fmla="*/ 8 w 35"/>
                <a:gd name="T15" fmla="*/ 0 h 27"/>
                <a:gd name="T16" fmla="*/ 0 w 35"/>
                <a:gd name="T17" fmla="*/ 10 h 27"/>
                <a:gd name="T18" fmla="*/ 66 w 35"/>
                <a:gd name="T19" fmla="*/ 14 h 27"/>
                <a:gd name="T20" fmla="*/ 66 w 35"/>
                <a:gd name="T21" fmla="*/ 42 h 27"/>
                <a:gd name="T22" fmla="*/ 58 w 35"/>
                <a:gd name="T23" fmla="*/ 52 h 27"/>
                <a:gd name="T24" fmla="*/ 14 w 35"/>
                <a:gd name="T25" fmla="*/ 52 h 27"/>
                <a:gd name="T26" fmla="*/ 6 w 35"/>
                <a:gd name="T27" fmla="*/ 42 h 27"/>
                <a:gd name="T28" fmla="*/ 6 w 35"/>
                <a:gd name="T29" fmla="*/ 14 h 27"/>
                <a:gd name="T30" fmla="*/ 14 w 35"/>
                <a:gd name="T31" fmla="*/ 6 h 27"/>
                <a:gd name="T32" fmla="*/ 58 w 35"/>
                <a:gd name="T33" fmla="*/ 6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1" y="2"/>
                    <a:pt x="0" y="5"/>
                  </a:cubicBezTo>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8" name="Freeform 65"/>
            <p:cNvSpPr/>
            <p:nvPr/>
          </p:nvSpPr>
          <p:spPr bwMode="auto">
            <a:xfrm>
              <a:off x="2721" y="603"/>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9" name="Freeform 66"/>
            <p:cNvSpPr>
              <a:spLocks noEditPoints="1"/>
            </p:cNvSpPr>
            <p:nvPr/>
          </p:nvSpPr>
          <p:spPr bwMode="auto">
            <a:xfrm>
              <a:off x="2719" y="601"/>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0" name="Freeform 67"/>
            <p:cNvSpPr/>
            <p:nvPr/>
          </p:nvSpPr>
          <p:spPr bwMode="auto">
            <a:xfrm>
              <a:off x="2638" y="603"/>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1" name="Freeform 68"/>
            <p:cNvSpPr>
              <a:spLocks noEditPoints="1"/>
            </p:cNvSpPr>
            <p:nvPr/>
          </p:nvSpPr>
          <p:spPr bwMode="auto">
            <a:xfrm>
              <a:off x="2636" y="601"/>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9 w 35"/>
                <a:gd name="T11" fmla="*/ 10 h 26"/>
                <a:gd name="T12" fmla="*/ 61 w 35"/>
                <a:gd name="T13" fmla="*/ 0 h 26"/>
                <a:gd name="T14" fmla="*/ 8 w 35"/>
                <a:gd name="T15" fmla="*/ 0 h 26"/>
                <a:gd name="T16" fmla="*/ 0 w 35"/>
                <a:gd name="T17" fmla="*/ 8 h 26"/>
                <a:gd name="T18" fmla="*/ 65 w 35"/>
                <a:gd name="T19" fmla="*/ 14 h 26"/>
                <a:gd name="T20" fmla="*/ 65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5" y="5"/>
                    <a:pt x="35" y="5"/>
                    <a:pt x="35" y="5"/>
                  </a:cubicBezTo>
                  <a:cubicBezTo>
                    <a:pt x="35" y="2"/>
                    <a:pt x="33" y="0"/>
                    <a:pt x="31" y="0"/>
                  </a:cubicBezTo>
                  <a:cubicBezTo>
                    <a:pt x="4" y="0"/>
                    <a:pt x="4" y="0"/>
                    <a:pt x="4" y="0"/>
                  </a:cubicBezTo>
                  <a:cubicBezTo>
                    <a:pt x="2" y="0"/>
                    <a:pt x="0" y="2"/>
                    <a:pt x="0" y="4"/>
                  </a:cubicBezTo>
                  <a:moveTo>
                    <a:pt x="33" y="7"/>
                  </a:moveTo>
                  <a:cubicBezTo>
                    <a:pt x="33" y="21"/>
                    <a:pt x="33" y="21"/>
                    <a:pt x="33" y="21"/>
                  </a:cubicBezTo>
                  <a:cubicBezTo>
                    <a:pt x="33"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2" name="Freeform 69"/>
            <p:cNvSpPr/>
            <p:nvPr/>
          </p:nvSpPr>
          <p:spPr bwMode="auto">
            <a:xfrm>
              <a:off x="2557" y="603"/>
              <a:ext cx="63" cy="48"/>
            </a:xfrm>
            <a:custGeom>
              <a:avLst/>
              <a:gdLst>
                <a:gd name="T0" fmla="*/ 0 w 32"/>
                <a:gd name="T1" fmla="*/ 48 h 24"/>
                <a:gd name="T2" fmla="*/ 63 w 32"/>
                <a:gd name="T3" fmla="*/ 48 h 24"/>
                <a:gd name="T4" fmla="*/ 63 w 32"/>
                <a:gd name="T5" fmla="*/ 12 h 24"/>
                <a:gd name="T6" fmla="*/ 51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3" name="Freeform 70"/>
            <p:cNvSpPr>
              <a:spLocks noEditPoints="1"/>
            </p:cNvSpPr>
            <p:nvPr/>
          </p:nvSpPr>
          <p:spPr bwMode="auto">
            <a:xfrm>
              <a:off x="2553" y="599"/>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4" name="Freeform 71"/>
            <p:cNvSpPr/>
            <p:nvPr/>
          </p:nvSpPr>
          <p:spPr bwMode="auto">
            <a:xfrm>
              <a:off x="2473" y="601"/>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5" name="Freeform 72"/>
            <p:cNvSpPr>
              <a:spLocks noEditPoints="1"/>
            </p:cNvSpPr>
            <p:nvPr/>
          </p:nvSpPr>
          <p:spPr bwMode="auto">
            <a:xfrm>
              <a:off x="2471" y="599"/>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6" name="Freeform 73"/>
            <p:cNvSpPr/>
            <p:nvPr/>
          </p:nvSpPr>
          <p:spPr bwMode="auto">
            <a:xfrm>
              <a:off x="2390" y="601"/>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7" name="Freeform 74"/>
            <p:cNvSpPr>
              <a:spLocks noEditPoints="1"/>
            </p:cNvSpPr>
            <p:nvPr/>
          </p:nvSpPr>
          <p:spPr bwMode="auto">
            <a:xfrm>
              <a:off x="2388" y="599"/>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7 w 35"/>
                <a:gd name="T11" fmla="*/ 10 h 26"/>
                <a:gd name="T12" fmla="*/ 61 w 35"/>
                <a:gd name="T13" fmla="*/ 0 h 26"/>
                <a:gd name="T14" fmla="*/ 8 w 35"/>
                <a:gd name="T15" fmla="*/ 0 h 26"/>
                <a:gd name="T16" fmla="*/ 0 w 35"/>
                <a:gd name="T17" fmla="*/ 8 h 26"/>
                <a:gd name="T18" fmla="*/ 65 w 35"/>
                <a:gd name="T19" fmla="*/ 14 h 26"/>
                <a:gd name="T20" fmla="*/ 63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5" y="2"/>
                    <a:pt x="33" y="0"/>
                    <a:pt x="31" y="0"/>
                  </a:cubicBezTo>
                  <a:cubicBezTo>
                    <a:pt x="4" y="0"/>
                    <a:pt x="4" y="0"/>
                    <a:pt x="4" y="0"/>
                  </a:cubicBezTo>
                  <a:cubicBezTo>
                    <a:pt x="2" y="0"/>
                    <a:pt x="0" y="2"/>
                    <a:pt x="0" y="4"/>
                  </a:cubicBezTo>
                  <a:moveTo>
                    <a:pt x="33" y="7"/>
                  </a:moveTo>
                  <a:cubicBezTo>
                    <a:pt x="32" y="21"/>
                    <a:pt x="32" y="21"/>
                    <a:pt x="32" y="21"/>
                  </a:cubicBezTo>
                  <a:cubicBezTo>
                    <a:pt x="32"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8" name="Freeform 75"/>
            <p:cNvSpPr/>
            <p:nvPr/>
          </p:nvSpPr>
          <p:spPr bwMode="auto">
            <a:xfrm>
              <a:off x="2309" y="599"/>
              <a:ext cx="63" cy="50"/>
            </a:xfrm>
            <a:custGeom>
              <a:avLst/>
              <a:gdLst>
                <a:gd name="T0" fmla="*/ 0 w 32"/>
                <a:gd name="T1" fmla="*/ 50 h 25"/>
                <a:gd name="T2" fmla="*/ 63 w 32"/>
                <a:gd name="T3" fmla="*/ 50 h 25"/>
                <a:gd name="T4" fmla="*/ 63 w 32"/>
                <a:gd name="T5" fmla="*/ 14 h 25"/>
                <a:gd name="T6" fmla="*/ 51 w 32"/>
                <a:gd name="T7" fmla="*/ 2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29" y="1"/>
                    <a:pt x="2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9" name="Freeform 76"/>
            <p:cNvSpPr>
              <a:spLocks noEditPoints="1"/>
            </p:cNvSpPr>
            <p:nvPr/>
          </p:nvSpPr>
          <p:spPr bwMode="auto">
            <a:xfrm>
              <a:off x="2305" y="597"/>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0" name="Freeform 77"/>
            <p:cNvSpPr/>
            <p:nvPr/>
          </p:nvSpPr>
          <p:spPr bwMode="auto">
            <a:xfrm>
              <a:off x="2225" y="599"/>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1" name="Freeform 78"/>
            <p:cNvSpPr>
              <a:spLocks noEditPoints="1"/>
            </p:cNvSpPr>
            <p:nvPr/>
          </p:nvSpPr>
          <p:spPr bwMode="auto">
            <a:xfrm>
              <a:off x="2224" y="597"/>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59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4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2" y="0"/>
                    <a:pt x="30" y="0"/>
                  </a:cubicBezTo>
                  <a:cubicBezTo>
                    <a:pt x="4" y="0"/>
                    <a:pt x="4" y="0"/>
                    <a:pt x="4" y="0"/>
                  </a:cubicBezTo>
                  <a:cubicBezTo>
                    <a:pt x="1" y="0"/>
                    <a:pt x="0" y="2"/>
                    <a:pt x="0" y="5"/>
                  </a:cubicBezTo>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2" name="Freeform 79"/>
            <p:cNvSpPr/>
            <p:nvPr/>
          </p:nvSpPr>
          <p:spPr bwMode="auto">
            <a:xfrm>
              <a:off x="2142" y="599"/>
              <a:ext cx="66" cy="50"/>
            </a:xfrm>
            <a:custGeom>
              <a:avLst/>
              <a:gdLst>
                <a:gd name="T0" fmla="*/ 0 w 33"/>
                <a:gd name="T1" fmla="*/ 50 h 25"/>
                <a:gd name="T2" fmla="*/ 64 w 33"/>
                <a:gd name="T3" fmla="*/ 50 h 25"/>
                <a:gd name="T4" fmla="*/ 66 w 33"/>
                <a:gd name="T5" fmla="*/ 12 h 25"/>
                <a:gd name="T6" fmla="*/ 54 w 33"/>
                <a:gd name="T7" fmla="*/ 0 h 25"/>
                <a:gd name="T8" fmla="*/ 0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3" name="Freeform 80"/>
            <p:cNvSpPr>
              <a:spLocks noEditPoints="1"/>
            </p:cNvSpPr>
            <p:nvPr/>
          </p:nvSpPr>
          <p:spPr bwMode="auto">
            <a:xfrm>
              <a:off x="2140" y="597"/>
              <a:ext cx="68" cy="52"/>
            </a:xfrm>
            <a:custGeom>
              <a:avLst/>
              <a:gdLst>
                <a:gd name="T0" fmla="*/ 0 w 34"/>
                <a:gd name="T1" fmla="*/ 8 h 26"/>
                <a:gd name="T2" fmla="*/ 0 w 34"/>
                <a:gd name="T3" fmla="*/ 44 h 26"/>
                <a:gd name="T4" fmla="*/ 8 w 34"/>
                <a:gd name="T5" fmla="*/ 52 h 26"/>
                <a:gd name="T6" fmla="*/ 62 w 34"/>
                <a:gd name="T7" fmla="*/ 52 h 26"/>
                <a:gd name="T8" fmla="*/ 68 w 34"/>
                <a:gd name="T9" fmla="*/ 44 h 26"/>
                <a:gd name="T10" fmla="*/ 68 w 34"/>
                <a:gd name="T11" fmla="*/ 10 h 26"/>
                <a:gd name="T12" fmla="*/ 62 w 34"/>
                <a:gd name="T13" fmla="*/ 0 h 26"/>
                <a:gd name="T14" fmla="*/ 8 w 34"/>
                <a:gd name="T15" fmla="*/ 0 h 26"/>
                <a:gd name="T16" fmla="*/ 0 w 34"/>
                <a:gd name="T17" fmla="*/ 8 h 26"/>
                <a:gd name="T18" fmla="*/ 66 w 34"/>
                <a:gd name="T19" fmla="*/ 14 h 26"/>
                <a:gd name="T20" fmla="*/ 64 w 34"/>
                <a:gd name="T21" fmla="*/ 42 h 26"/>
                <a:gd name="T22" fmla="*/ 58 w 34"/>
                <a:gd name="T23" fmla="*/ 50 h 26"/>
                <a:gd name="T24" fmla="*/ 12 w 34"/>
                <a:gd name="T25" fmla="*/ 50 h 26"/>
                <a:gd name="T26" fmla="*/ 6 w 34"/>
                <a:gd name="T27" fmla="*/ 40 h 26"/>
                <a:gd name="T28" fmla="*/ 6 w 34"/>
                <a:gd name="T29" fmla="*/ 12 h 26"/>
                <a:gd name="T30" fmla="*/ 14 w 34"/>
                <a:gd name="T31" fmla="*/ 4 h 26"/>
                <a:gd name="T32" fmla="*/ 58 w 34"/>
                <a:gd name="T33" fmla="*/ 4 h 26"/>
                <a:gd name="T34" fmla="*/ 66 w 34"/>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4" y="2"/>
                    <a:pt x="33" y="0"/>
                    <a:pt x="31" y="0"/>
                  </a:cubicBezTo>
                  <a:cubicBezTo>
                    <a:pt x="4" y="0"/>
                    <a:pt x="4" y="0"/>
                    <a:pt x="4" y="0"/>
                  </a:cubicBezTo>
                  <a:cubicBezTo>
                    <a:pt x="2" y="0"/>
                    <a:pt x="0" y="2"/>
                    <a:pt x="0" y="4"/>
                  </a:cubicBezTo>
                  <a:close/>
                  <a:moveTo>
                    <a:pt x="33" y="7"/>
                  </a:moveTo>
                  <a:cubicBezTo>
                    <a:pt x="32" y="21"/>
                    <a:pt x="32" y="21"/>
                    <a:pt x="32" y="21"/>
                  </a:cubicBezTo>
                  <a:cubicBezTo>
                    <a:pt x="32" y="23"/>
                    <a:pt x="31" y="25"/>
                    <a:pt x="29" y="25"/>
                  </a:cubicBezTo>
                  <a:cubicBezTo>
                    <a:pt x="6" y="25"/>
                    <a:pt x="6" y="25"/>
                    <a:pt x="6"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4" name="Freeform 81"/>
            <p:cNvSpPr/>
            <p:nvPr/>
          </p:nvSpPr>
          <p:spPr bwMode="auto">
            <a:xfrm>
              <a:off x="2001" y="597"/>
              <a:ext cx="123" cy="50"/>
            </a:xfrm>
            <a:custGeom>
              <a:avLst/>
              <a:gdLst>
                <a:gd name="T0" fmla="*/ 0 w 62"/>
                <a:gd name="T1" fmla="*/ 50 h 25"/>
                <a:gd name="T2" fmla="*/ 123 w 62"/>
                <a:gd name="T3" fmla="*/ 50 h 25"/>
                <a:gd name="T4" fmla="*/ 123 w 62"/>
                <a:gd name="T5" fmla="*/ 14 h 25"/>
                <a:gd name="T6" fmla="*/ 111 w 62"/>
                <a:gd name="T7" fmla="*/ 2 h 25"/>
                <a:gd name="T8" fmla="*/ 0 w 62"/>
                <a:gd name="T9" fmla="*/ 0 h 25"/>
                <a:gd name="T10" fmla="*/ 0 w 6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0" y="25"/>
                  </a:moveTo>
                  <a:cubicBezTo>
                    <a:pt x="62" y="25"/>
                    <a:pt x="62" y="25"/>
                    <a:pt x="62" y="25"/>
                  </a:cubicBezTo>
                  <a:cubicBezTo>
                    <a:pt x="62" y="7"/>
                    <a:pt x="62" y="7"/>
                    <a:pt x="62" y="7"/>
                  </a:cubicBezTo>
                  <a:cubicBezTo>
                    <a:pt x="62" y="3"/>
                    <a:pt x="59" y="1"/>
                    <a:pt x="5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5" name="Freeform 82"/>
            <p:cNvSpPr>
              <a:spLocks noEditPoints="1"/>
            </p:cNvSpPr>
            <p:nvPr/>
          </p:nvSpPr>
          <p:spPr bwMode="auto">
            <a:xfrm>
              <a:off x="1999" y="595"/>
              <a:ext cx="127" cy="54"/>
            </a:xfrm>
            <a:custGeom>
              <a:avLst/>
              <a:gdLst>
                <a:gd name="T0" fmla="*/ 0 w 64"/>
                <a:gd name="T1" fmla="*/ 10 h 27"/>
                <a:gd name="T2" fmla="*/ 0 w 64"/>
                <a:gd name="T3" fmla="*/ 44 h 27"/>
                <a:gd name="T4" fmla="*/ 8 w 64"/>
                <a:gd name="T5" fmla="*/ 54 h 27"/>
                <a:gd name="T6" fmla="*/ 119 w 64"/>
                <a:gd name="T7" fmla="*/ 54 h 27"/>
                <a:gd name="T8" fmla="*/ 127 w 64"/>
                <a:gd name="T9" fmla="*/ 46 h 27"/>
                <a:gd name="T10" fmla="*/ 127 w 64"/>
                <a:gd name="T11" fmla="*/ 10 h 27"/>
                <a:gd name="T12" fmla="*/ 119 w 64"/>
                <a:gd name="T13" fmla="*/ 2 h 27"/>
                <a:gd name="T14" fmla="*/ 8 w 64"/>
                <a:gd name="T15" fmla="*/ 0 h 27"/>
                <a:gd name="T16" fmla="*/ 0 w 64"/>
                <a:gd name="T17" fmla="*/ 10 h 27"/>
                <a:gd name="T18" fmla="*/ 123 w 64"/>
                <a:gd name="T19" fmla="*/ 14 h 27"/>
                <a:gd name="T20" fmla="*/ 123 w 64"/>
                <a:gd name="T21" fmla="*/ 42 h 27"/>
                <a:gd name="T22" fmla="*/ 115 w 64"/>
                <a:gd name="T23" fmla="*/ 52 h 27"/>
                <a:gd name="T24" fmla="*/ 12 w 64"/>
                <a:gd name="T25" fmla="*/ 50 h 27"/>
                <a:gd name="T26" fmla="*/ 6 w 64"/>
                <a:gd name="T27" fmla="*/ 42 h 27"/>
                <a:gd name="T28" fmla="*/ 6 w 64"/>
                <a:gd name="T29" fmla="*/ 14 h 27"/>
                <a:gd name="T30" fmla="*/ 14 w 64"/>
                <a:gd name="T31" fmla="*/ 4 h 27"/>
                <a:gd name="T32" fmla="*/ 115 w 64"/>
                <a:gd name="T33" fmla="*/ 6 h 27"/>
                <a:gd name="T34" fmla="*/ 123 w 6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0" y="5"/>
                  </a:moveTo>
                  <a:cubicBezTo>
                    <a:pt x="0" y="22"/>
                    <a:pt x="0" y="22"/>
                    <a:pt x="0" y="22"/>
                  </a:cubicBezTo>
                  <a:cubicBezTo>
                    <a:pt x="0" y="25"/>
                    <a:pt x="1" y="27"/>
                    <a:pt x="4" y="27"/>
                  </a:cubicBezTo>
                  <a:cubicBezTo>
                    <a:pt x="60" y="27"/>
                    <a:pt x="60" y="27"/>
                    <a:pt x="60" y="27"/>
                  </a:cubicBezTo>
                  <a:cubicBezTo>
                    <a:pt x="62" y="27"/>
                    <a:pt x="64" y="25"/>
                    <a:pt x="64" y="23"/>
                  </a:cubicBezTo>
                  <a:cubicBezTo>
                    <a:pt x="64" y="5"/>
                    <a:pt x="64" y="5"/>
                    <a:pt x="64" y="5"/>
                  </a:cubicBezTo>
                  <a:cubicBezTo>
                    <a:pt x="64" y="3"/>
                    <a:pt x="62" y="1"/>
                    <a:pt x="60" y="1"/>
                  </a:cubicBezTo>
                  <a:cubicBezTo>
                    <a:pt x="4" y="0"/>
                    <a:pt x="4" y="0"/>
                    <a:pt x="4" y="0"/>
                  </a:cubicBezTo>
                  <a:cubicBezTo>
                    <a:pt x="2" y="0"/>
                    <a:pt x="0" y="2"/>
                    <a:pt x="0" y="5"/>
                  </a:cubicBezTo>
                  <a:close/>
                  <a:moveTo>
                    <a:pt x="62" y="7"/>
                  </a:moveTo>
                  <a:cubicBezTo>
                    <a:pt x="62" y="21"/>
                    <a:pt x="62" y="21"/>
                    <a:pt x="62" y="21"/>
                  </a:cubicBezTo>
                  <a:cubicBezTo>
                    <a:pt x="62" y="24"/>
                    <a:pt x="60" y="26"/>
                    <a:pt x="58" y="26"/>
                  </a:cubicBezTo>
                  <a:cubicBezTo>
                    <a:pt x="6" y="25"/>
                    <a:pt x="6" y="25"/>
                    <a:pt x="6" y="25"/>
                  </a:cubicBezTo>
                  <a:cubicBezTo>
                    <a:pt x="4" y="25"/>
                    <a:pt x="3" y="23"/>
                    <a:pt x="3" y="21"/>
                  </a:cubicBezTo>
                  <a:cubicBezTo>
                    <a:pt x="3" y="7"/>
                    <a:pt x="3" y="7"/>
                    <a:pt x="3" y="7"/>
                  </a:cubicBezTo>
                  <a:cubicBezTo>
                    <a:pt x="3" y="4"/>
                    <a:pt x="4" y="2"/>
                    <a:pt x="7" y="2"/>
                  </a:cubicBezTo>
                  <a:cubicBezTo>
                    <a:pt x="58" y="3"/>
                    <a:pt x="58" y="3"/>
                    <a:pt x="58" y="3"/>
                  </a:cubicBezTo>
                  <a:cubicBezTo>
                    <a:pt x="60" y="3"/>
                    <a:pt x="62" y="5"/>
                    <a:pt x="6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6" name="Freeform 83"/>
            <p:cNvSpPr/>
            <p:nvPr/>
          </p:nvSpPr>
          <p:spPr bwMode="auto">
            <a:xfrm>
              <a:off x="2969" y="675"/>
              <a:ext cx="63" cy="49"/>
            </a:xfrm>
            <a:custGeom>
              <a:avLst/>
              <a:gdLst>
                <a:gd name="T0" fmla="*/ 0 w 32"/>
                <a:gd name="T1" fmla="*/ 49 h 25"/>
                <a:gd name="T2" fmla="*/ 63 w 32"/>
                <a:gd name="T3" fmla="*/ 49 h 25"/>
                <a:gd name="T4" fmla="*/ 63 w 32"/>
                <a:gd name="T5" fmla="*/ 12 h 25"/>
                <a:gd name="T6" fmla="*/ 51 w 32"/>
                <a:gd name="T7" fmla="*/ 0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29"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7" name="Freeform 84"/>
            <p:cNvSpPr>
              <a:spLocks noEditPoints="1"/>
            </p:cNvSpPr>
            <p:nvPr/>
          </p:nvSpPr>
          <p:spPr bwMode="auto">
            <a:xfrm>
              <a:off x="2965" y="673"/>
              <a:ext cx="69" cy="51"/>
            </a:xfrm>
            <a:custGeom>
              <a:avLst/>
              <a:gdLst>
                <a:gd name="T0" fmla="*/ 2 w 35"/>
                <a:gd name="T1" fmla="*/ 8 h 26"/>
                <a:gd name="T2" fmla="*/ 0 w 35"/>
                <a:gd name="T3" fmla="*/ 43 h 26"/>
                <a:gd name="T4" fmla="*/ 8 w 35"/>
                <a:gd name="T5" fmla="*/ 51 h 26"/>
                <a:gd name="T6" fmla="*/ 61 w 35"/>
                <a:gd name="T7" fmla="*/ 51 h 26"/>
                <a:gd name="T8" fmla="*/ 69 w 35"/>
                <a:gd name="T9" fmla="*/ 43 h 26"/>
                <a:gd name="T10" fmla="*/ 69 w 35"/>
                <a:gd name="T11" fmla="*/ 10 h 26"/>
                <a:gd name="T12" fmla="*/ 61 w 35"/>
                <a:gd name="T13" fmla="*/ 0 h 26"/>
                <a:gd name="T14" fmla="*/ 8 w 35"/>
                <a:gd name="T15" fmla="*/ 0 h 26"/>
                <a:gd name="T16" fmla="*/ 2 w 35"/>
                <a:gd name="T17" fmla="*/ 8 h 26"/>
                <a:gd name="T18" fmla="*/ 65 w 35"/>
                <a:gd name="T19" fmla="*/ 14 h 26"/>
                <a:gd name="T20" fmla="*/ 65 w 35"/>
                <a:gd name="T21" fmla="*/ 39 h 26"/>
                <a:gd name="T22" fmla="*/ 57 w 35"/>
                <a:gd name="T23" fmla="*/ 49 h 26"/>
                <a:gd name="T24" fmla="*/ 14 w 35"/>
                <a:gd name="T25" fmla="*/ 49 h 26"/>
                <a:gd name="T26" fmla="*/ 6 w 35"/>
                <a:gd name="T27" fmla="*/ 39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8" name="Freeform 85"/>
            <p:cNvSpPr/>
            <p:nvPr/>
          </p:nvSpPr>
          <p:spPr bwMode="auto">
            <a:xfrm>
              <a:off x="2886" y="673"/>
              <a:ext cx="63" cy="49"/>
            </a:xfrm>
            <a:custGeom>
              <a:avLst/>
              <a:gdLst>
                <a:gd name="T0" fmla="*/ 0 w 32"/>
                <a:gd name="T1" fmla="*/ 49 h 25"/>
                <a:gd name="T2" fmla="*/ 63 w 32"/>
                <a:gd name="T3" fmla="*/ 49 h 25"/>
                <a:gd name="T4" fmla="*/ 63 w 32"/>
                <a:gd name="T5" fmla="*/ 14 h 25"/>
                <a:gd name="T6" fmla="*/ 53 w 32"/>
                <a:gd name="T7" fmla="*/ 2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30" y="1"/>
                    <a:pt x="27"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9" name="Freeform 86"/>
            <p:cNvSpPr>
              <a:spLocks noEditPoints="1"/>
            </p:cNvSpPr>
            <p:nvPr/>
          </p:nvSpPr>
          <p:spPr bwMode="auto">
            <a:xfrm>
              <a:off x="2884" y="671"/>
              <a:ext cx="67" cy="53"/>
            </a:xfrm>
            <a:custGeom>
              <a:avLst/>
              <a:gdLst>
                <a:gd name="T0" fmla="*/ 0 w 34"/>
                <a:gd name="T1" fmla="*/ 10 h 27"/>
                <a:gd name="T2" fmla="*/ 0 w 34"/>
                <a:gd name="T3" fmla="*/ 43 h 27"/>
                <a:gd name="T4" fmla="*/ 6 w 34"/>
                <a:gd name="T5" fmla="*/ 53 h 27"/>
                <a:gd name="T6" fmla="*/ 59 w 34"/>
                <a:gd name="T7" fmla="*/ 53 h 27"/>
                <a:gd name="T8" fmla="*/ 67 w 34"/>
                <a:gd name="T9" fmla="*/ 45 h 27"/>
                <a:gd name="T10" fmla="*/ 67 w 34"/>
                <a:gd name="T11" fmla="*/ 10 h 27"/>
                <a:gd name="T12" fmla="*/ 61 w 34"/>
                <a:gd name="T13" fmla="*/ 2 h 27"/>
                <a:gd name="T14" fmla="*/ 8 w 34"/>
                <a:gd name="T15" fmla="*/ 0 h 27"/>
                <a:gd name="T16" fmla="*/ 0 w 34"/>
                <a:gd name="T17" fmla="*/ 10 h 27"/>
                <a:gd name="T18" fmla="*/ 63 w 34"/>
                <a:gd name="T19" fmla="*/ 14 h 27"/>
                <a:gd name="T20" fmla="*/ 63 w 34"/>
                <a:gd name="T21" fmla="*/ 41 h 27"/>
                <a:gd name="T22" fmla="*/ 55 w 34"/>
                <a:gd name="T23" fmla="*/ 51 h 27"/>
                <a:gd name="T24" fmla="*/ 12 w 34"/>
                <a:gd name="T25" fmla="*/ 49 h 27"/>
                <a:gd name="T26" fmla="*/ 6 w 34"/>
                <a:gd name="T27" fmla="*/ 41 h 27"/>
                <a:gd name="T28" fmla="*/ 6 w 34"/>
                <a:gd name="T29" fmla="*/ 14 h 27"/>
                <a:gd name="T30" fmla="*/ 12 w 34"/>
                <a:gd name="T31" fmla="*/ 6 h 27"/>
                <a:gd name="T32" fmla="*/ 57 w 34"/>
                <a:gd name="T33" fmla="*/ 6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3"/>
                  </a:cubicBezTo>
                  <a:cubicBezTo>
                    <a:pt x="34" y="5"/>
                    <a:pt x="34" y="5"/>
                    <a:pt x="34" y="5"/>
                  </a:cubicBezTo>
                  <a:cubicBezTo>
                    <a:pt x="34" y="3"/>
                    <a:pt x="33" y="1"/>
                    <a:pt x="31" y="1"/>
                  </a:cubicBezTo>
                  <a:cubicBezTo>
                    <a:pt x="4" y="0"/>
                    <a:pt x="4" y="0"/>
                    <a:pt x="4" y="0"/>
                  </a:cubicBezTo>
                  <a:cubicBezTo>
                    <a:pt x="2" y="0"/>
                    <a:pt x="0" y="2"/>
                    <a:pt x="0" y="5"/>
                  </a:cubicBezTo>
                  <a:close/>
                  <a:moveTo>
                    <a:pt x="32" y="7"/>
                  </a:moveTo>
                  <a:cubicBezTo>
                    <a:pt x="32" y="21"/>
                    <a:pt x="32" y="21"/>
                    <a:pt x="32" y="21"/>
                  </a:cubicBezTo>
                  <a:cubicBezTo>
                    <a:pt x="32" y="24"/>
                    <a:pt x="31" y="26"/>
                    <a:pt x="28" y="26"/>
                  </a:cubicBezTo>
                  <a:cubicBezTo>
                    <a:pt x="6" y="25"/>
                    <a:pt x="6" y="25"/>
                    <a:pt x="6" y="25"/>
                  </a:cubicBezTo>
                  <a:cubicBezTo>
                    <a:pt x="4" y="25"/>
                    <a:pt x="3" y="23"/>
                    <a:pt x="3" y="21"/>
                  </a:cubicBezTo>
                  <a:cubicBezTo>
                    <a:pt x="3" y="7"/>
                    <a:pt x="3" y="7"/>
                    <a:pt x="3" y="7"/>
                  </a:cubicBezTo>
                  <a:cubicBezTo>
                    <a:pt x="3" y="5"/>
                    <a:pt x="4" y="3"/>
                    <a:pt x="6" y="3"/>
                  </a:cubicBezTo>
                  <a:cubicBezTo>
                    <a:pt x="29" y="3"/>
                    <a:pt x="29" y="3"/>
                    <a:pt x="29" y="3"/>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0" name="Freeform 87"/>
            <p:cNvSpPr/>
            <p:nvPr/>
          </p:nvSpPr>
          <p:spPr bwMode="auto">
            <a:xfrm>
              <a:off x="2802" y="673"/>
              <a:ext cx="66" cy="49"/>
            </a:xfrm>
            <a:custGeom>
              <a:avLst/>
              <a:gdLst>
                <a:gd name="T0" fmla="*/ 0 w 33"/>
                <a:gd name="T1" fmla="*/ 49 h 25"/>
                <a:gd name="T2" fmla="*/ 66 w 33"/>
                <a:gd name="T3" fmla="*/ 49 h 25"/>
                <a:gd name="T4" fmla="*/ 66 w 33"/>
                <a:gd name="T5" fmla="*/ 12 h 25"/>
                <a:gd name="T6" fmla="*/ 54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1" name="Freeform 88"/>
            <p:cNvSpPr>
              <a:spLocks noEditPoints="1"/>
            </p:cNvSpPr>
            <p:nvPr/>
          </p:nvSpPr>
          <p:spPr bwMode="auto">
            <a:xfrm>
              <a:off x="2800" y="671"/>
              <a:ext cx="70" cy="53"/>
            </a:xfrm>
            <a:custGeom>
              <a:avLst/>
              <a:gdLst>
                <a:gd name="T0" fmla="*/ 0 w 35"/>
                <a:gd name="T1" fmla="*/ 10 h 27"/>
                <a:gd name="T2" fmla="*/ 0 w 35"/>
                <a:gd name="T3" fmla="*/ 43 h 27"/>
                <a:gd name="T4" fmla="*/ 8 w 35"/>
                <a:gd name="T5" fmla="*/ 53 h 27"/>
                <a:gd name="T6" fmla="*/ 62 w 35"/>
                <a:gd name="T7" fmla="*/ 53 h 27"/>
                <a:gd name="T8" fmla="*/ 68 w 35"/>
                <a:gd name="T9" fmla="*/ 43 h 27"/>
                <a:gd name="T10" fmla="*/ 70 w 35"/>
                <a:gd name="T11" fmla="*/ 10 h 27"/>
                <a:gd name="T12" fmla="*/ 62 w 35"/>
                <a:gd name="T13" fmla="*/ 0 h 27"/>
                <a:gd name="T14" fmla="*/ 8 w 35"/>
                <a:gd name="T15" fmla="*/ 0 h 27"/>
                <a:gd name="T16" fmla="*/ 0 w 35"/>
                <a:gd name="T17" fmla="*/ 10 h 27"/>
                <a:gd name="T18" fmla="*/ 66 w 35"/>
                <a:gd name="T19" fmla="*/ 14 h 27"/>
                <a:gd name="T20" fmla="*/ 66 w 35"/>
                <a:gd name="T21" fmla="*/ 41 h 27"/>
                <a:gd name="T22" fmla="*/ 58 w 35"/>
                <a:gd name="T23" fmla="*/ 49 h 27"/>
                <a:gd name="T24" fmla="*/ 14 w 35"/>
                <a:gd name="T25" fmla="*/ 49 h 27"/>
                <a:gd name="T26" fmla="*/ 6 w 35"/>
                <a:gd name="T27" fmla="*/ 41 h 27"/>
                <a:gd name="T28" fmla="*/ 6 w 35"/>
                <a:gd name="T29" fmla="*/ 14 h 27"/>
                <a:gd name="T30" fmla="*/ 14 w 35"/>
                <a:gd name="T31" fmla="*/ 4 h 27"/>
                <a:gd name="T32" fmla="*/ 58 w 35"/>
                <a:gd name="T33" fmla="*/ 4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4" y="25"/>
                    <a:pt x="34"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2"/>
                    <a:pt x="29" y="2"/>
                    <a:pt x="29" y="2"/>
                  </a:cubicBezTo>
                  <a:cubicBezTo>
                    <a:pt x="31" y="2"/>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2" name="Freeform 89"/>
            <p:cNvSpPr/>
            <p:nvPr/>
          </p:nvSpPr>
          <p:spPr bwMode="auto">
            <a:xfrm>
              <a:off x="2721" y="673"/>
              <a:ext cx="64" cy="49"/>
            </a:xfrm>
            <a:custGeom>
              <a:avLst/>
              <a:gdLst>
                <a:gd name="T0" fmla="*/ 0 w 32"/>
                <a:gd name="T1" fmla="*/ 47 h 25"/>
                <a:gd name="T2" fmla="*/ 64 w 32"/>
                <a:gd name="T3" fmla="*/ 49 h 25"/>
                <a:gd name="T4" fmla="*/ 64 w 32"/>
                <a:gd name="T5" fmla="*/ 12 h 25"/>
                <a:gd name="T6" fmla="*/ 52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3"/>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3" name="Freeform 90"/>
            <p:cNvSpPr>
              <a:spLocks noEditPoints="1"/>
            </p:cNvSpPr>
            <p:nvPr/>
          </p:nvSpPr>
          <p:spPr bwMode="auto">
            <a:xfrm>
              <a:off x="2717" y="671"/>
              <a:ext cx="70" cy="51"/>
            </a:xfrm>
            <a:custGeom>
              <a:avLst/>
              <a:gdLst>
                <a:gd name="T0" fmla="*/ 2 w 35"/>
                <a:gd name="T1" fmla="*/ 8 h 26"/>
                <a:gd name="T2" fmla="*/ 0 w 35"/>
                <a:gd name="T3" fmla="*/ 43 h 26"/>
                <a:gd name="T4" fmla="*/ 8 w 35"/>
                <a:gd name="T5" fmla="*/ 51 h 26"/>
                <a:gd name="T6" fmla="*/ 62 w 35"/>
                <a:gd name="T7" fmla="*/ 51 h 26"/>
                <a:gd name="T8" fmla="*/ 70 w 35"/>
                <a:gd name="T9" fmla="*/ 43 h 26"/>
                <a:gd name="T10" fmla="*/ 70 w 35"/>
                <a:gd name="T11" fmla="*/ 10 h 26"/>
                <a:gd name="T12" fmla="*/ 62 w 35"/>
                <a:gd name="T13" fmla="*/ 0 h 26"/>
                <a:gd name="T14" fmla="*/ 8 w 35"/>
                <a:gd name="T15" fmla="*/ 0 h 26"/>
                <a:gd name="T16" fmla="*/ 2 w 35"/>
                <a:gd name="T17" fmla="*/ 8 h 26"/>
                <a:gd name="T18" fmla="*/ 66 w 35"/>
                <a:gd name="T19" fmla="*/ 14 h 26"/>
                <a:gd name="T20" fmla="*/ 66 w 35"/>
                <a:gd name="T21" fmla="*/ 39 h 26"/>
                <a:gd name="T22" fmla="*/ 58 w 35"/>
                <a:gd name="T23" fmla="*/ 49 h 26"/>
                <a:gd name="T24" fmla="*/ 14 w 35"/>
                <a:gd name="T25" fmla="*/ 49 h 26"/>
                <a:gd name="T26" fmla="*/ 6 w 35"/>
                <a:gd name="T27" fmla="*/ 39 h 26"/>
                <a:gd name="T28" fmla="*/ 6 w 35"/>
                <a:gd name="T29" fmla="*/ 12 h 26"/>
                <a:gd name="T30" fmla="*/ 14 w 35"/>
                <a:gd name="T31" fmla="*/ 4 h 26"/>
                <a:gd name="T32" fmla="*/ 58 w 35"/>
                <a:gd name="T33" fmla="*/ 4 h 26"/>
                <a:gd name="T34" fmla="*/ 66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4" name="Freeform 91"/>
            <p:cNvSpPr/>
            <p:nvPr/>
          </p:nvSpPr>
          <p:spPr bwMode="auto">
            <a:xfrm>
              <a:off x="2263" y="669"/>
              <a:ext cx="442" cy="51"/>
            </a:xfrm>
            <a:custGeom>
              <a:avLst/>
              <a:gdLst>
                <a:gd name="T0" fmla="*/ 0 w 223"/>
                <a:gd name="T1" fmla="*/ 49 h 26"/>
                <a:gd name="T2" fmla="*/ 440 w 223"/>
                <a:gd name="T3" fmla="*/ 51 h 26"/>
                <a:gd name="T4" fmla="*/ 442 w 223"/>
                <a:gd name="T5" fmla="*/ 16 h 26"/>
                <a:gd name="T6" fmla="*/ 430 w 223"/>
                <a:gd name="T7" fmla="*/ 4 h 26"/>
                <a:gd name="T8" fmla="*/ 0 w 223"/>
                <a:gd name="T9" fmla="*/ 0 h 26"/>
                <a:gd name="T10" fmla="*/ 0 w 223"/>
                <a:gd name="T11" fmla="*/ 49 h 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3" h="26">
                  <a:moveTo>
                    <a:pt x="0" y="25"/>
                  </a:moveTo>
                  <a:cubicBezTo>
                    <a:pt x="222" y="26"/>
                    <a:pt x="222" y="26"/>
                    <a:pt x="222" y="26"/>
                  </a:cubicBezTo>
                  <a:cubicBezTo>
                    <a:pt x="223" y="8"/>
                    <a:pt x="223" y="8"/>
                    <a:pt x="223" y="8"/>
                  </a:cubicBezTo>
                  <a:cubicBezTo>
                    <a:pt x="223" y="4"/>
                    <a:pt x="220" y="2"/>
                    <a:pt x="217" y="2"/>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5" name="Freeform 92"/>
            <p:cNvSpPr>
              <a:spLocks noEditPoints="1"/>
            </p:cNvSpPr>
            <p:nvPr/>
          </p:nvSpPr>
          <p:spPr bwMode="auto">
            <a:xfrm>
              <a:off x="2259" y="667"/>
              <a:ext cx="446" cy="55"/>
            </a:xfrm>
            <a:custGeom>
              <a:avLst/>
              <a:gdLst>
                <a:gd name="T0" fmla="*/ 2 w 225"/>
                <a:gd name="T1" fmla="*/ 8 h 28"/>
                <a:gd name="T2" fmla="*/ 0 w 225"/>
                <a:gd name="T3" fmla="*/ 43 h 28"/>
                <a:gd name="T4" fmla="*/ 8 w 225"/>
                <a:gd name="T5" fmla="*/ 51 h 28"/>
                <a:gd name="T6" fmla="*/ 440 w 225"/>
                <a:gd name="T7" fmla="*/ 55 h 28"/>
                <a:gd name="T8" fmla="*/ 446 w 225"/>
                <a:gd name="T9" fmla="*/ 47 h 28"/>
                <a:gd name="T10" fmla="*/ 446 w 225"/>
                <a:gd name="T11" fmla="*/ 12 h 28"/>
                <a:gd name="T12" fmla="*/ 440 w 225"/>
                <a:gd name="T13" fmla="*/ 4 h 28"/>
                <a:gd name="T14" fmla="*/ 8 w 225"/>
                <a:gd name="T15" fmla="*/ 0 h 28"/>
                <a:gd name="T16" fmla="*/ 2 w 225"/>
                <a:gd name="T17" fmla="*/ 8 h 28"/>
                <a:gd name="T18" fmla="*/ 444 w 225"/>
                <a:gd name="T19" fmla="*/ 16 h 28"/>
                <a:gd name="T20" fmla="*/ 442 w 225"/>
                <a:gd name="T21" fmla="*/ 43 h 28"/>
                <a:gd name="T22" fmla="*/ 436 w 225"/>
                <a:gd name="T23" fmla="*/ 53 h 28"/>
                <a:gd name="T24" fmla="*/ 14 w 225"/>
                <a:gd name="T25" fmla="*/ 49 h 28"/>
                <a:gd name="T26" fmla="*/ 6 w 225"/>
                <a:gd name="T27" fmla="*/ 39 h 28"/>
                <a:gd name="T28" fmla="*/ 6 w 225"/>
                <a:gd name="T29" fmla="*/ 14 h 28"/>
                <a:gd name="T30" fmla="*/ 14 w 225"/>
                <a:gd name="T31" fmla="*/ 4 h 28"/>
                <a:gd name="T32" fmla="*/ 436 w 225"/>
                <a:gd name="T33" fmla="*/ 8 h 28"/>
                <a:gd name="T34" fmla="*/ 444 w 225"/>
                <a:gd name="T35" fmla="*/ 16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25" h="28">
                  <a:moveTo>
                    <a:pt x="1" y="4"/>
                  </a:moveTo>
                  <a:cubicBezTo>
                    <a:pt x="0" y="22"/>
                    <a:pt x="0" y="22"/>
                    <a:pt x="0" y="22"/>
                  </a:cubicBezTo>
                  <a:cubicBezTo>
                    <a:pt x="0" y="24"/>
                    <a:pt x="2" y="26"/>
                    <a:pt x="4" y="26"/>
                  </a:cubicBezTo>
                  <a:cubicBezTo>
                    <a:pt x="222" y="28"/>
                    <a:pt x="222" y="28"/>
                    <a:pt x="222" y="28"/>
                  </a:cubicBezTo>
                  <a:cubicBezTo>
                    <a:pt x="224" y="28"/>
                    <a:pt x="225" y="26"/>
                    <a:pt x="225" y="24"/>
                  </a:cubicBezTo>
                  <a:cubicBezTo>
                    <a:pt x="225" y="6"/>
                    <a:pt x="225" y="6"/>
                    <a:pt x="225" y="6"/>
                  </a:cubicBezTo>
                  <a:cubicBezTo>
                    <a:pt x="225" y="4"/>
                    <a:pt x="224" y="2"/>
                    <a:pt x="222" y="2"/>
                  </a:cubicBezTo>
                  <a:cubicBezTo>
                    <a:pt x="4" y="0"/>
                    <a:pt x="4" y="0"/>
                    <a:pt x="4" y="0"/>
                  </a:cubicBezTo>
                  <a:cubicBezTo>
                    <a:pt x="2" y="0"/>
                    <a:pt x="1" y="2"/>
                    <a:pt x="1" y="4"/>
                  </a:cubicBezTo>
                  <a:close/>
                  <a:moveTo>
                    <a:pt x="224" y="8"/>
                  </a:moveTo>
                  <a:cubicBezTo>
                    <a:pt x="223" y="22"/>
                    <a:pt x="223" y="22"/>
                    <a:pt x="223" y="22"/>
                  </a:cubicBezTo>
                  <a:cubicBezTo>
                    <a:pt x="223" y="25"/>
                    <a:pt x="222" y="27"/>
                    <a:pt x="220" y="27"/>
                  </a:cubicBezTo>
                  <a:cubicBezTo>
                    <a:pt x="7" y="25"/>
                    <a:pt x="7" y="25"/>
                    <a:pt x="7" y="25"/>
                  </a:cubicBezTo>
                  <a:cubicBezTo>
                    <a:pt x="5" y="25"/>
                    <a:pt x="3" y="23"/>
                    <a:pt x="3" y="20"/>
                  </a:cubicBezTo>
                  <a:cubicBezTo>
                    <a:pt x="3" y="7"/>
                    <a:pt x="3" y="7"/>
                    <a:pt x="3" y="7"/>
                  </a:cubicBezTo>
                  <a:cubicBezTo>
                    <a:pt x="3" y="4"/>
                    <a:pt x="5" y="2"/>
                    <a:pt x="7" y="2"/>
                  </a:cubicBezTo>
                  <a:cubicBezTo>
                    <a:pt x="220" y="4"/>
                    <a:pt x="220" y="4"/>
                    <a:pt x="220" y="4"/>
                  </a:cubicBezTo>
                  <a:cubicBezTo>
                    <a:pt x="222" y="4"/>
                    <a:pt x="224" y="6"/>
                    <a:pt x="224" y="8"/>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6" name="Freeform 93"/>
            <p:cNvSpPr/>
            <p:nvPr/>
          </p:nvSpPr>
          <p:spPr bwMode="auto">
            <a:xfrm>
              <a:off x="2180" y="669"/>
              <a:ext cx="63" cy="49"/>
            </a:xfrm>
            <a:custGeom>
              <a:avLst/>
              <a:gdLst>
                <a:gd name="T0" fmla="*/ 0 w 32"/>
                <a:gd name="T1" fmla="*/ 47 h 25"/>
                <a:gd name="T2" fmla="*/ 63 w 32"/>
                <a:gd name="T3" fmla="*/ 49 h 25"/>
                <a:gd name="T4" fmla="*/ 63 w 32"/>
                <a:gd name="T5" fmla="*/ 12 h 25"/>
                <a:gd name="T6" fmla="*/ 53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2"/>
                    <a:pt x="30" y="0"/>
                    <a:pt x="27"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7" name="Freeform 94"/>
            <p:cNvSpPr>
              <a:spLocks noEditPoints="1"/>
            </p:cNvSpPr>
            <p:nvPr/>
          </p:nvSpPr>
          <p:spPr bwMode="auto">
            <a:xfrm>
              <a:off x="2178" y="667"/>
              <a:ext cx="67" cy="51"/>
            </a:xfrm>
            <a:custGeom>
              <a:avLst/>
              <a:gdLst>
                <a:gd name="T0" fmla="*/ 0 w 34"/>
                <a:gd name="T1" fmla="*/ 8 h 26"/>
                <a:gd name="T2" fmla="*/ 0 w 34"/>
                <a:gd name="T3" fmla="*/ 41 h 26"/>
                <a:gd name="T4" fmla="*/ 8 w 34"/>
                <a:gd name="T5" fmla="*/ 51 h 26"/>
                <a:gd name="T6" fmla="*/ 59 w 34"/>
                <a:gd name="T7" fmla="*/ 51 h 26"/>
                <a:gd name="T8" fmla="*/ 67 w 34"/>
                <a:gd name="T9" fmla="*/ 43 h 26"/>
                <a:gd name="T10" fmla="*/ 67 w 34"/>
                <a:gd name="T11" fmla="*/ 8 h 26"/>
                <a:gd name="T12" fmla="*/ 61 w 34"/>
                <a:gd name="T13" fmla="*/ 0 h 26"/>
                <a:gd name="T14" fmla="*/ 8 w 34"/>
                <a:gd name="T15" fmla="*/ 0 h 26"/>
                <a:gd name="T16" fmla="*/ 0 w 34"/>
                <a:gd name="T17" fmla="*/ 8 h 26"/>
                <a:gd name="T18" fmla="*/ 63 w 34"/>
                <a:gd name="T19" fmla="*/ 12 h 26"/>
                <a:gd name="T20" fmla="*/ 63 w 34"/>
                <a:gd name="T21" fmla="*/ 39 h 26"/>
                <a:gd name="T22" fmla="*/ 57 w 34"/>
                <a:gd name="T23" fmla="*/ 49 h 26"/>
                <a:gd name="T24" fmla="*/ 12 w 34"/>
                <a:gd name="T25" fmla="*/ 49 h 26"/>
                <a:gd name="T26" fmla="*/ 6 w 34"/>
                <a:gd name="T27" fmla="*/ 39 h 26"/>
                <a:gd name="T28" fmla="*/ 6 w 34"/>
                <a:gd name="T29" fmla="*/ 12 h 26"/>
                <a:gd name="T30" fmla="*/ 14 w 34"/>
                <a:gd name="T31" fmla="*/ 4 h 26"/>
                <a:gd name="T32" fmla="*/ 57 w 34"/>
                <a:gd name="T33" fmla="*/ 4 h 26"/>
                <a:gd name="T34" fmla="*/ 63 w 34"/>
                <a:gd name="T35" fmla="*/ 12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1"/>
                    <a:pt x="0" y="21"/>
                    <a:pt x="0" y="21"/>
                  </a:cubicBezTo>
                  <a:cubicBezTo>
                    <a:pt x="0" y="24"/>
                    <a:pt x="1" y="26"/>
                    <a:pt x="4" y="26"/>
                  </a:cubicBezTo>
                  <a:cubicBezTo>
                    <a:pt x="30" y="26"/>
                    <a:pt x="30" y="26"/>
                    <a:pt x="30" y="26"/>
                  </a:cubicBezTo>
                  <a:cubicBezTo>
                    <a:pt x="33" y="26"/>
                    <a:pt x="34" y="24"/>
                    <a:pt x="34" y="22"/>
                  </a:cubicBezTo>
                  <a:cubicBezTo>
                    <a:pt x="34" y="4"/>
                    <a:pt x="34" y="4"/>
                    <a:pt x="34" y="4"/>
                  </a:cubicBezTo>
                  <a:cubicBezTo>
                    <a:pt x="34" y="2"/>
                    <a:pt x="33" y="0"/>
                    <a:pt x="31" y="0"/>
                  </a:cubicBezTo>
                  <a:cubicBezTo>
                    <a:pt x="4" y="0"/>
                    <a:pt x="4" y="0"/>
                    <a:pt x="4" y="0"/>
                  </a:cubicBezTo>
                  <a:cubicBezTo>
                    <a:pt x="2" y="0"/>
                    <a:pt x="0" y="2"/>
                    <a:pt x="0" y="4"/>
                  </a:cubicBezTo>
                  <a:close/>
                  <a:moveTo>
                    <a:pt x="32" y="6"/>
                  </a:moveTo>
                  <a:cubicBezTo>
                    <a:pt x="32" y="20"/>
                    <a:pt x="32" y="20"/>
                    <a:pt x="32" y="20"/>
                  </a:cubicBezTo>
                  <a:cubicBezTo>
                    <a:pt x="32" y="23"/>
                    <a:pt x="31" y="25"/>
                    <a:pt x="29" y="25"/>
                  </a:cubicBezTo>
                  <a:cubicBezTo>
                    <a:pt x="6" y="25"/>
                    <a:pt x="6" y="25"/>
                    <a:pt x="6" y="25"/>
                  </a:cubicBezTo>
                  <a:cubicBezTo>
                    <a:pt x="4" y="25"/>
                    <a:pt x="3" y="23"/>
                    <a:pt x="3" y="20"/>
                  </a:cubicBezTo>
                  <a:cubicBezTo>
                    <a:pt x="3" y="6"/>
                    <a:pt x="3" y="6"/>
                    <a:pt x="3" y="6"/>
                  </a:cubicBezTo>
                  <a:cubicBezTo>
                    <a:pt x="3" y="4"/>
                    <a:pt x="4" y="2"/>
                    <a:pt x="7" y="2"/>
                  </a:cubicBezTo>
                  <a:cubicBezTo>
                    <a:pt x="29" y="2"/>
                    <a:pt x="29" y="2"/>
                    <a:pt x="29" y="2"/>
                  </a:cubicBezTo>
                  <a:cubicBezTo>
                    <a:pt x="31" y="2"/>
                    <a:pt x="32" y="4"/>
                    <a:pt x="32" y="6"/>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8" name="Freeform 95"/>
            <p:cNvSpPr/>
            <p:nvPr/>
          </p:nvSpPr>
          <p:spPr bwMode="auto">
            <a:xfrm>
              <a:off x="2097" y="667"/>
              <a:ext cx="65" cy="49"/>
            </a:xfrm>
            <a:custGeom>
              <a:avLst/>
              <a:gdLst>
                <a:gd name="T0" fmla="*/ 0 w 33"/>
                <a:gd name="T1" fmla="*/ 49 h 25"/>
                <a:gd name="T2" fmla="*/ 65 w 33"/>
                <a:gd name="T3" fmla="*/ 49 h 25"/>
                <a:gd name="T4" fmla="*/ 65 w 33"/>
                <a:gd name="T5" fmla="*/ 12 h 25"/>
                <a:gd name="T6" fmla="*/ 53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1"/>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9" name="Freeform 96"/>
            <p:cNvSpPr>
              <a:spLocks noEditPoints="1"/>
            </p:cNvSpPr>
            <p:nvPr/>
          </p:nvSpPr>
          <p:spPr bwMode="auto">
            <a:xfrm>
              <a:off x="2095" y="665"/>
              <a:ext cx="69" cy="53"/>
            </a:xfrm>
            <a:custGeom>
              <a:avLst/>
              <a:gdLst>
                <a:gd name="T0" fmla="*/ 0 w 35"/>
                <a:gd name="T1" fmla="*/ 10 h 27"/>
                <a:gd name="T2" fmla="*/ 0 w 35"/>
                <a:gd name="T3" fmla="*/ 43 h 27"/>
                <a:gd name="T4" fmla="*/ 8 w 35"/>
                <a:gd name="T5" fmla="*/ 53 h 27"/>
                <a:gd name="T6" fmla="*/ 61 w 35"/>
                <a:gd name="T7" fmla="*/ 53 h 27"/>
                <a:gd name="T8" fmla="*/ 69 w 35"/>
                <a:gd name="T9" fmla="*/ 43 h 27"/>
                <a:gd name="T10" fmla="*/ 69 w 35"/>
                <a:gd name="T11" fmla="*/ 10 h 27"/>
                <a:gd name="T12" fmla="*/ 61 w 35"/>
                <a:gd name="T13" fmla="*/ 0 h 27"/>
                <a:gd name="T14" fmla="*/ 8 w 35"/>
                <a:gd name="T15" fmla="*/ 0 h 27"/>
                <a:gd name="T16" fmla="*/ 0 w 35"/>
                <a:gd name="T17" fmla="*/ 10 h 27"/>
                <a:gd name="T18" fmla="*/ 65 w 35"/>
                <a:gd name="T19" fmla="*/ 14 h 27"/>
                <a:gd name="T20" fmla="*/ 65 w 35"/>
                <a:gd name="T21" fmla="*/ 41 h 27"/>
                <a:gd name="T22" fmla="*/ 57 w 35"/>
                <a:gd name="T23" fmla="*/ 49 h 27"/>
                <a:gd name="T24" fmla="*/ 14 w 35"/>
                <a:gd name="T25" fmla="*/ 49 h 27"/>
                <a:gd name="T26" fmla="*/ 6 w 35"/>
                <a:gd name="T27" fmla="*/ 41 h 27"/>
                <a:gd name="T28" fmla="*/ 6 w 35"/>
                <a:gd name="T29" fmla="*/ 14 h 27"/>
                <a:gd name="T30" fmla="*/ 14 w 35"/>
                <a:gd name="T31" fmla="*/ 4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0" name="Freeform 97"/>
            <p:cNvSpPr/>
            <p:nvPr/>
          </p:nvSpPr>
          <p:spPr bwMode="auto">
            <a:xfrm>
              <a:off x="2001" y="667"/>
              <a:ext cx="82" cy="49"/>
            </a:xfrm>
            <a:custGeom>
              <a:avLst/>
              <a:gdLst>
                <a:gd name="T0" fmla="*/ 0 w 41"/>
                <a:gd name="T1" fmla="*/ 49 h 25"/>
                <a:gd name="T2" fmla="*/ 82 w 41"/>
                <a:gd name="T3" fmla="*/ 49 h 25"/>
                <a:gd name="T4" fmla="*/ 82 w 41"/>
                <a:gd name="T5" fmla="*/ 12 h 25"/>
                <a:gd name="T6" fmla="*/ 70 w 41"/>
                <a:gd name="T7" fmla="*/ 0 h 25"/>
                <a:gd name="T8" fmla="*/ 0 w 41"/>
                <a:gd name="T9" fmla="*/ 0 h 25"/>
                <a:gd name="T10" fmla="*/ 0 w 41"/>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25">
                  <a:moveTo>
                    <a:pt x="0" y="25"/>
                  </a:moveTo>
                  <a:cubicBezTo>
                    <a:pt x="41" y="25"/>
                    <a:pt x="41" y="25"/>
                    <a:pt x="41" y="25"/>
                  </a:cubicBezTo>
                  <a:cubicBezTo>
                    <a:pt x="41" y="6"/>
                    <a:pt x="41" y="6"/>
                    <a:pt x="41" y="6"/>
                  </a:cubicBezTo>
                  <a:cubicBezTo>
                    <a:pt x="41" y="3"/>
                    <a:pt x="38" y="0"/>
                    <a:pt x="35"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1" name="Freeform 98"/>
            <p:cNvSpPr>
              <a:spLocks noEditPoints="1"/>
            </p:cNvSpPr>
            <p:nvPr/>
          </p:nvSpPr>
          <p:spPr bwMode="auto">
            <a:xfrm>
              <a:off x="1998" y="665"/>
              <a:ext cx="87" cy="53"/>
            </a:xfrm>
            <a:custGeom>
              <a:avLst/>
              <a:gdLst>
                <a:gd name="T0" fmla="*/ 2 w 44"/>
                <a:gd name="T1" fmla="*/ 8 h 27"/>
                <a:gd name="T2" fmla="*/ 2 w 44"/>
                <a:gd name="T3" fmla="*/ 43 h 27"/>
                <a:gd name="T4" fmla="*/ 8 w 44"/>
                <a:gd name="T5" fmla="*/ 51 h 27"/>
                <a:gd name="T6" fmla="*/ 79 w 44"/>
                <a:gd name="T7" fmla="*/ 53 h 27"/>
                <a:gd name="T8" fmla="*/ 87 w 44"/>
                <a:gd name="T9" fmla="*/ 43 h 27"/>
                <a:gd name="T10" fmla="*/ 87 w 44"/>
                <a:gd name="T11" fmla="*/ 10 h 27"/>
                <a:gd name="T12" fmla="*/ 79 w 44"/>
                <a:gd name="T13" fmla="*/ 0 h 27"/>
                <a:gd name="T14" fmla="*/ 8 w 44"/>
                <a:gd name="T15" fmla="*/ 0 h 27"/>
                <a:gd name="T16" fmla="*/ 2 w 44"/>
                <a:gd name="T17" fmla="*/ 8 h 27"/>
                <a:gd name="T18" fmla="*/ 83 w 44"/>
                <a:gd name="T19" fmla="*/ 14 h 27"/>
                <a:gd name="T20" fmla="*/ 83 w 44"/>
                <a:gd name="T21" fmla="*/ 41 h 27"/>
                <a:gd name="T22" fmla="*/ 75 w 44"/>
                <a:gd name="T23" fmla="*/ 49 h 27"/>
                <a:gd name="T24" fmla="*/ 14 w 44"/>
                <a:gd name="T25" fmla="*/ 49 h 27"/>
                <a:gd name="T26" fmla="*/ 6 w 44"/>
                <a:gd name="T27" fmla="*/ 39 h 27"/>
                <a:gd name="T28" fmla="*/ 6 w 44"/>
                <a:gd name="T29" fmla="*/ 14 h 27"/>
                <a:gd name="T30" fmla="*/ 14 w 44"/>
                <a:gd name="T31" fmla="*/ 4 h 27"/>
                <a:gd name="T32" fmla="*/ 75 w 44"/>
                <a:gd name="T33" fmla="*/ 4 h 27"/>
                <a:gd name="T34" fmla="*/ 83 w 4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 h="27">
                  <a:moveTo>
                    <a:pt x="1" y="4"/>
                  </a:moveTo>
                  <a:cubicBezTo>
                    <a:pt x="1" y="22"/>
                    <a:pt x="1" y="22"/>
                    <a:pt x="1" y="22"/>
                  </a:cubicBezTo>
                  <a:cubicBezTo>
                    <a:pt x="0" y="24"/>
                    <a:pt x="2" y="26"/>
                    <a:pt x="4" y="26"/>
                  </a:cubicBezTo>
                  <a:cubicBezTo>
                    <a:pt x="40" y="27"/>
                    <a:pt x="40" y="27"/>
                    <a:pt x="40" y="27"/>
                  </a:cubicBezTo>
                  <a:cubicBezTo>
                    <a:pt x="42" y="27"/>
                    <a:pt x="44" y="25"/>
                    <a:pt x="44" y="22"/>
                  </a:cubicBezTo>
                  <a:cubicBezTo>
                    <a:pt x="44" y="5"/>
                    <a:pt x="44" y="5"/>
                    <a:pt x="44" y="5"/>
                  </a:cubicBezTo>
                  <a:cubicBezTo>
                    <a:pt x="44" y="2"/>
                    <a:pt x="42" y="0"/>
                    <a:pt x="40" y="0"/>
                  </a:cubicBezTo>
                  <a:cubicBezTo>
                    <a:pt x="4" y="0"/>
                    <a:pt x="4" y="0"/>
                    <a:pt x="4" y="0"/>
                  </a:cubicBezTo>
                  <a:cubicBezTo>
                    <a:pt x="2" y="0"/>
                    <a:pt x="1" y="2"/>
                    <a:pt x="1" y="4"/>
                  </a:cubicBezTo>
                  <a:close/>
                  <a:moveTo>
                    <a:pt x="42" y="7"/>
                  </a:moveTo>
                  <a:cubicBezTo>
                    <a:pt x="42" y="21"/>
                    <a:pt x="42" y="21"/>
                    <a:pt x="42" y="21"/>
                  </a:cubicBezTo>
                  <a:cubicBezTo>
                    <a:pt x="42" y="23"/>
                    <a:pt x="40" y="25"/>
                    <a:pt x="38" y="25"/>
                  </a:cubicBezTo>
                  <a:cubicBezTo>
                    <a:pt x="7" y="25"/>
                    <a:pt x="7" y="25"/>
                    <a:pt x="7" y="25"/>
                  </a:cubicBezTo>
                  <a:cubicBezTo>
                    <a:pt x="5" y="25"/>
                    <a:pt x="3" y="23"/>
                    <a:pt x="3" y="20"/>
                  </a:cubicBezTo>
                  <a:cubicBezTo>
                    <a:pt x="3" y="7"/>
                    <a:pt x="3" y="7"/>
                    <a:pt x="3" y="7"/>
                  </a:cubicBezTo>
                  <a:cubicBezTo>
                    <a:pt x="3" y="4"/>
                    <a:pt x="5" y="2"/>
                    <a:pt x="7" y="2"/>
                  </a:cubicBezTo>
                  <a:cubicBezTo>
                    <a:pt x="38" y="2"/>
                    <a:pt x="38" y="2"/>
                    <a:pt x="38" y="2"/>
                  </a:cubicBezTo>
                  <a:cubicBezTo>
                    <a:pt x="40" y="2"/>
                    <a:pt x="42" y="4"/>
                    <a:pt x="4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2" name="Freeform 99"/>
            <p:cNvSpPr/>
            <p:nvPr/>
          </p:nvSpPr>
          <p:spPr bwMode="auto">
            <a:xfrm>
              <a:off x="2001" y="468"/>
              <a:ext cx="60" cy="38"/>
            </a:xfrm>
            <a:custGeom>
              <a:avLst/>
              <a:gdLst>
                <a:gd name="T0" fmla="*/ 60 w 30"/>
                <a:gd name="T1" fmla="*/ 38 h 19"/>
                <a:gd name="T2" fmla="*/ 0 w 30"/>
                <a:gd name="T3" fmla="*/ 38 h 19"/>
                <a:gd name="T4" fmla="*/ 0 w 30"/>
                <a:gd name="T5" fmla="*/ 12 h 19"/>
                <a:gd name="T6" fmla="*/ 12 w 30"/>
                <a:gd name="T7" fmla="*/ 0 h 19"/>
                <a:gd name="T8" fmla="*/ 60 w 30"/>
                <a:gd name="T9" fmla="*/ 0 h 19"/>
                <a:gd name="T10" fmla="*/ 60 w 30"/>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9">
                  <a:moveTo>
                    <a:pt x="30" y="19"/>
                  </a:moveTo>
                  <a:cubicBezTo>
                    <a:pt x="0" y="19"/>
                    <a:pt x="0" y="19"/>
                    <a:pt x="0" y="19"/>
                  </a:cubicBezTo>
                  <a:cubicBezTo>
                    <a:pt x="0" y="6"/>
                    <a:pt x="0" y="6"/>
                    <a:pt x="0" y="6"/>
                  </a:cubicBezTo>
                  <a:cubicBezTo>
                    <a:pt x="0" y="3"/>
                    <a:pt x="3" y="0"/>
                    <a:pt x="6" y="0"/>
                  </a:cubicBezTo>
                  <a:cubicBezTo>
                    <a:pt x="30" y="0"/>
                    <a:pt x="30" y="0"/>
                    <a:pt x="30" y="0"/>
                  </a:cubicBezTo>
                  <a:lnTo>
                    <a:pt x="30"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3" name="Freeform 100"/>
            <p:cNvSpPr>
              <a:spLocks noEditPoints="1"/>
            </p:cNvSpPr>
            <p:nvPr/>
          </p:nvSpPr>
          <p:spPr bwMode="auto">
            <a:xfrm>
              <a:off x="1999" y="467"/>
              <a:ext cx="64" cy="41"/>
            </a:xfrm>
            <a:custGeom>
              <a:avLst/>
              <a:gdLst>
                <a:gd name="T0" fmla="*/ 58 w 32"/>
                <a:gd name="T1" fmla="*/ 0 h 21"/>
                <a:gd name="T2" fmla="*/ 8 w 32"/>
                <a:gd name="T3" fmla="*/ 0 h 21"/>
                <a:gd name="T4" fmla="*/ 0 w 32"/>
                <a:gd name="T5" fmla="*/ 8 h 21"/>
                <a:gd name="T6" fmla="*/ 0 w 32"/>
                <a:gd name="T7" fmla="*/ 33 h 21"/>
                <a:gd name="T8" fmla="*/ 8 w 32"/>
                <a:gd name="T9" fmla="*/ 39 h 21"/>
                <a:gd name="T10" fmla="*/ 56 w 32"/>
                <a:gd name="T11" fmla="*/ 41 h 21"/>
                <a:gd name="T12" fmla="*/ 64 w 32"/>
                <a:gd name="T13" fmla="*/ 33 h 21"/>
                <a:gd name="T14" fmla="*/ 64 w 32"/>
                <a:gd name="T15" fmla="*/ 8 h 21"/>
                <a:gd name="T16" fmla="*/ 58 w 32"/>
                <a:gd name="T17" fmla="*/ 0 h 21"/>
                <a:gd name="T18" fmla="*/ 12 w 32"/>
                <a:gd name="T19" fmla="*/ 4 h 21"/>
                <a:gd name="T20" fmla="*/ 52 w 32"/>
                <a:gd name="T21" fmla="*/ 4 h 21"/>
                <a:gd name="T22" fmla="*/ 58 w 32"/>
                <a:gd name="T23" fmla="*/ 10 h 21"/>
                <a:gd name="T24" fmla="*/ 58 w 32"/>
                <a:gd name="T25" fmla="*/ 31 h 21"/>
                <a:gd name="T26" fmla="*/ 52 w 32"/>
                <a:gd name="T27" fmla="*/ 37 h 21"/>
                <a:gd name="T28" fmla="*/ 12 w 32"/>
                <a:gd name="T29" fmla="*/ 37 h 21"/>
                <a:gd name="T30" fmla="*/ 4 w 32"/>
                <a:gd name="T31" fmla="*/ 31 h 21"/>
                <a:gd name="T32" fmla="*/ 4 w 32"/>
                <a:gd name="T33" fmla="*/ 10 h 21"/>
                <a:gd name="T34" fmla="*/ 12 w 32"/>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21">
                  <a:moveTo>
                    <a:pt x="29" y="0"/>
                  </a:moveTo>
                  <a:cubicBezTo>
                    <a:pt x="4" y="0"/>
                    <a:pt x="4" y="0"/>
                    <a:pt x="4" y="0"/>
                  </a:cubicBezTo>
                  <a:cubicBezTo>
                    <a:pt x="2" y="0"/>
                    <a:pt x="1" y="2"/>
                    <a:pt x="0" y="4"/>
                  </a:cubicBezTo>
                  <a:cubicBezTo>
                    <a:pt x="0" y="17"/>
                    <a:pt x="0" y="17"/>
                    <a:pt x="0" y="17"/>
                  </a:cubicBezTo>
                  <a:cubicBezTo>
                    <a:pt x="0" y="19"/>
                    <a:pt x="2" y="20"/>
                    <a:pt x="4" y="20"/>
                  </a:cubicBezTo>
                  <a:cubicBezTo>
                    <a:pt x="28" y="21"/>
                    <a:pt x="28" y="21"/>
                    <a:pt x="28" y="21"/>
                  </a:cubicBezTo>
                  <a:cubicBezTo>
                    <a:pt x="30" y="21"/>
                    <a:pt x="32" y="19"/>
                    <a:pt x="32" y="17"/>
                  </a:cubicBezTo>
                  <a:cubicBezTo>
                    <a:pt x="32" y="4"/>
                    <a:pt x="32" y="4"/>
                    <a:pt x="32" y="4"/>
                  </a:cubicBezTo>
                  <a:cubicBezTo>
                    <a:pt x="32" y="2"/>
                    <a:pt x="31" y="0"/>
                    <a:pt x="29" y="0"/>
                  </a:cubicBezTo>
                  <a:close/>
                  <a:moveTo>
                    <a:pt x="6" y="2"/>
                  </a:moveTo>
                  <a:cubicBezTo>
                    <a:pt x="26" y="2"/>
                    <a:pt x="26" y="2"/>
                    <a:pt x="26" y="2"/>
                  </a:cubicBezTo>
                  <a:cubicBezTo>
                    <a:pt x="28" y="2"/>
                    <a:pt x="29" y="4"/>
                    <a:pt x="29" y="5"/>
                  </a:cubicBezTo>
                  <a:cubicBezTo>
                    <a:pt x="29" y="16"/>
                    <a:pt x="29" y="16"/>
                    <a:pt x="29" y="16"/>
                  </a:cubicBezTo>
                  <a:cubicBezTo>
                    <a:pt x="29" y="18"/>
                    <a:pt x="28" y="20"/>
                    <a:pt x="26" y="19"/>
                  </a:cubicBezTo>
                  <a:cubicBezTo>
                    <a:pt x="6" y="19"/>
                    <a:pt x="6" y="19"/>
                    <a:pt x="6" y="19"/>
                  </a:cubicBezTo>
                  <a:cubicBezTo>
                    <a:pt x="4" y="19"/>
                    <a:pt x="2" y="18"/>
                    <a:pt x="2" y="16"/>
                  </a:cubicBezTo>
                  <a:cubicBezTo>
                    <a:pt x="2" y="5"/>
                    <a:pt x="2" y="5"/>
                    <a:pt x="2" y="5"/>
                  </a:cubicBezTo>
                  <a:cubicBezTo>
                    <a:pt x="2" y="3"/>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4" name="Freeform 101"/>
            <p:cNvSpPr/>
            <p:nvPr/>
          </p:nvSpPr>
          <p:spPr bwMode="auto">
            <a:xfrm>
              <a:off x="2085" y="468"/>
              <a:ext cx="49" cy="38"/>
            </a:xfrm>
            <a:custGeom>
              <a:avLst/>
              <a:gdLst>
                <a:gd name="T0" fmla="*/ 47 w 25"/>
                <a:gd name="T1" fmla="*/ 38 h 19"/>
                <a:gd name="T2" fmla="*/ 0 w 25"/>
                <a:gd name="T3" fmla="*/ 38 h 19"/>
                <a:gd name="T4" fmla="*/ 0 w 25"/>
                <a:gd name="T5" fmla="*/ 12 h 19"/>
                <a:gd name="T6" fmla="*/ 12 w 25"/>
                <a:gd name="T7" fmla="*/ 0 h 19"/>
                <a:gd name="T8" fmla="*/ 49 w 25"/>
                <a:gd name="T9" fmla="*/ 2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1"/>
                    <a:pt x="25" y="1"/>
                    <a:pt x="25" y="1"/>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5" name="Freeform 102"/>
            <p:cNvSpPr>
              <a:spLocks noEditPoints="1"/>
            </p:cNvSpPr>
            <p:nvPr/>
          </p:nvSpPr>
          <p:spPr bwMode="auto">
            <a:xfrm>
              <a:off x="2083" y="467"/>
              <a:ext cx="53" cy="41"/>
            </a:xfrm>
            <a:custGeom>
              <a:avLst/>
              <a:gdLst>
                <a:gd name="T0" fmla="*/ 47 w 27"/>
                <a:gd name="T1" fmla="*/ 2 h 21"/>
                <a:gd name="T2" fmla="*/ 6 w 27"/>
                <a:gd name="T3" fmla="*/ 0 h 21"/>
                <a:gd name="T4" fmla="*/ 0 w 27"/>
                <a:gd name="T5" fmla="*/ 8 h 21"/>
                <a:gd name="T6" fmla="*/ 0 w 27"/>
                <a:gd name="T7" fmla="*/ 33 h 21"/>
                <a:gd name="T8" fmla="*/ 6 w 27"/>
                <a:gd name="T9" fmla="*/ 41 h 21"/>
                <a:gd name="T10" fmla="*/ 47 w 27"/>
                <a:gd name="T11" fmla="*/ 41 h 21"/>
                <a:gd name="T12" fmla="*/ 53 w 27"/>
                <a:gd name="T13" fmla="*/ 33 h 21"/>
                <a:gd name="T14" fmla="*/ 53 w 27"/>
                <a:gd name="T15" fmla="*/ 8 h 21"/>
                <a:gd name="T16" fmla="*/ 47 w 27"/>
                <a:gd name="T17" fmla="*/ 2 h 21"/>
                <a:gd name="T18" fmla="*/ 10 w 27"/>
                <a:gd name="T19" fmla="*/ 4 h 21"/>
                <a:gd name="T20" fmla="*/ 43 w 27"/>
                <a:gd name="T21" fmla="*/ 4 h 21"/>
                <a:gd name="T22" fmla="*/ 47 w 27"/>
                <a:gd name="T23" fmla="*/ 12 h 21"/>
                <a:gd name="T24" fmla="*/ 47 w 27"/>
                <a:gd name="T25" fmla="*/ 31 h 21"/>
                <a:gd name="T26" fmla="*/ 41 w 27"/>
                <a:gd name="T27" fmla="*/ 39 h 21"/>
                <a:gd name="T28" fmla="*/ 8 w 27"/>
                <a:gd name="T29" fmla="*/ 39 h 21"/>
                <a:gd name="T30" fmla="*/ 4 w 27"/>
                <a:gd name="T31" fmla="*/ 31 h 21"/>
                <a:gd name="T32" fmla="*/ 4 w 27"/>
                <a:gd name="T33" fmla="*/ 12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1"/>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1"/>
                  </a:cubicBezTo>
                  <a:close/>
                  <a:moveTo>
                    <a:pt x="5" y="2"/>
                  </a:moveTo>
                  <a:cubicBezTo>
                    <a:pt x="22" y="2"/>
                    <a:pt x="22" y="2"/>
                    <a:pt x="22" y="2"/>
                  </a:cubicBezTo>
                  <a:cubicBezTo>
                    <a:pt x="23" y="2"/>
                    <a:pt x="24" y="4"/>
                    <a:pt x="24" y="6"/>
                  </a:cubicBezTo>
                  <a:cubicBezTo>
                    <a:pt x="24" y="16"/>
                    <a:pt x="24" y="16"/>
                    <a:pt x="24" y="16"/>
                  </a:cubicBezTo>
                  <a:cubicBezTo>
                    <a:pt x="24" y="18"/>
                    <a:pt x="23" y="20"/>
                    <a:pt x="21" y="20"/>
                  </a:cubicBezTo>
                  <a:cubicBezTo>
                    <a:pt x="4" y="20"/>
                    <a:pt x="4" y="20"/>
                    <a:pt x="4" y="20"/>
                  </a:cubicBezTo>
                  <a:cubicBezTo>
                    <a:pt x="3" y="20"/>
                    <a:pt x="2" y="18"/>
                    <a:pt x="2" y="16"/>
                  </a:cubicBezTo>
                  <a:cubicBezTo>
                    <a:pt x="2" y="6"/>
                    <a:pt x="2" y="6"/>
                    <a:pt x="2" y="6"/>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6" name="Freeform 103"/>
            <p:cNvSpPr/>
            <p:nvPr/>
          </p:nvSpPr>
          <p:spPr bwMode="auto">
            <a:xfrm>
              <a:off x="2160" y="470"/>
              <a:ext cx="48" cy="38"/>
            </a:xfrm>
            <a:custGeom>
              <a:avLst/>
              <a:gdLst>
                <a:gd name="T0" fmla="*/ 48 w 24"/>
                <a:gd name="T1" fmla="*/ 38 h 19"/>
                <a:gd name="T2" fmla="*/ 0 w 24"/>
                <a:gd name="T3" fmla="*/ 36 h 19"/>
                <a:gd name="T4" fmla="*/ 0 w 24"/>
                <a:gd name="T5" fmla="*/ 10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8"/>
                    <a:pt x="0" y="18"/>
                    <a:pt x="0" y="18"/>
                  </a:cubicBezTo>
                  <a:cubicBezTo>
                    <a:pt x="0" y="5"/>
                    <a:pt x="0" y="5"/>
                    <a:pt x="0" y="5"/>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7" name="Freeform 104"/>
            <p:cNvSpPr>
              <a:spLocks noEditPoints="1"/>
            </p:cNvSpPr>
            <p:nvPr/>
          </p:nvSpPr>
          <p:spPr bwMode="auto">
            <a:xfrm>
              <a:off x="2158" y="468"/>
              <a:ext cx="52" cy="40"/>
            </a:xfrm>
            <a:custGeom>
              <a:avLst/>
              <a:gdLst>
                <a:gd name="T0" fmla="*/ 48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6 h 20"/>
                <a:gd name="T16" fmla="*/ 48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4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4" y="0"/>
                  </a:moveTo>
                  <a:cubicBezTo>
                    <a:pt x="3" y="0"/>
                    <a:pt x="3" y="0"/>
                    <a:pt x="3" y="0"/>
                  </a:cubicBezTo>
                  <a:cubicBezTo>
                    <a:pt x="1" y="0"/>
                    <a:pt x="0" y="1"/>
                    <a:pt x="0" y="3"/>
                  </a:cubicBezTo>
                  <a:cubicBezTo>
                    <a:pt x="0" y="17"/>
                    <a:pt x="0" y="17"/>
                    <a:pt x="0" y="17"/>
                  </a:cubicBezTo>
                  <a:cubicBezTo>
                    <a:pt x="0" y="18"/>
                    <a:pt x="1" y="20"/>
                    <a:pt x="3" y="20"/>
                  </a:cubicBezTo>
                  <a:cubicBezTo>
                    <a:pt x="23" y="20"/>
                    <a:pt x="23" y="20"/>
                    <a:pt x="23" y="20"/>
                  </a:cubicBezTo>
                  <a:cubicBezTo>
                    <a:pt x="25" y="20"/>
                    <a:pt x="26" y="19"/>
                    <a:pt x="26" y="17"/>
                  </a:cubicBezTo>
                  <a:cubicBezTo>
                    <a:pt x="26" y="3"/>
                    <a:pt x="26" y="3"/>
                    <a:pt x="26" y="3"/>
                  </a:cubicBezTo>
                  <a:cubicBezTo>
                    <a:pt x="26" y="2"/>
                    <a:pt x="25" y="0"/>
                    <a:pt x="24" y="0"/>
                  </a:cubicBezTo>
                  <a:close/>
                  <a:moveTo>
                    <a:pt x="4" y="1"/>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7"/>
                    <a:pt x="1" y="15"/>
                  </a:cubicBezTo>
                  <a:cubicBezTo>
                    <a:pt x="2" y="5"/>
                    <a:pt x="2" y="5"/>
                    <a:pt x="2" y="5"/>
                  </a:cubicBezTo>
                  <a:cubicBezTo>
                    <a:pt x="2" y="3"/>
                    <a:pt x="3"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8" name="Freeform 105"/>
            <p:cNvSpPr/>
            <p:nvPr/>
          </p:nvSpPr>
          <p:spPr bwMode="auto">
            <a:xfrm>
              <a:off x="2235" y="470"/>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3"/>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9" name="Freeform 106"/>
            <p:cNvSpPr>
              <a:spLocks noEditPoints="1"/>
            </p:cNvSpPr>
            <p:nvPr/>
          </p:nvSpPr>
          <p:spPr bwMode="auto">
            <a:xfrm>
              <a:off x="2233" y="468"/>
              <a:ext cx="52" cy="42"/>
            </a:xfrm>
            <a:custGeom>
              <a:avLst/>
              <a:gdLst>
                <a:gd name="T0" fmla="*/ 46 w 26"/>
                <a:gd name="T1" fmla="*/ 0 h 21"/>
                <a:gd name="T2" fmla="*/ 6 w 26"/>
                <a:gd name="T3" fmla="*/ 0 h 21"/>
                <a:gd name="T4" fmla="*/ 0 w 26"/>
                <a:gd name="T5" fmla="*/ 8 h 21"/>
                <a:gd name="T6" fmla="*/ 0 w 26"/>
                <a:gd name="T7" fmla="*/ 34 h 21"/>
                <a:gd name="T8" fmla="*/ 6 w 26"/>
                <a:gd name="T9" fmla="*/ 40 h 21"/>
                <a:gd name="T10" fmla="*/ 46 w 26"/>
                <a:gd name="T11" fmla="*/ 42 h 21"/>
                <a:gd name="T12" fmla="*/ 52 w 26"/>
                <a:gd name="T13" fmla="*/ 34 h 21"/>
                <a:gd name="T14" fmla="*/ 52 w 26"/>
                <a:gd name="T15" fmla="*/ 8 h 21"/>
                <a:gd name="T16" fmla="*/ 46 w 26"/>
                <a:gd name="T17" fmla="*/ 0 h 21"/>
                <a:gd name="T18" fmla="*/ 8 w 26"/>
                <a:gd name="T19" fmla="*/ 4 h 21"/>
                <a:gd name="T20" fmla="*/ 42 w 26"/>
                <a:gd name="T21" fmla="*/ 4 h 21"/>
                <a:gd name="T22" fmla="*/ 48 w 26"/>
                <a:gd name="T23" fmla="*/ 10 h 21"/>
                <a:gd name="T24" fmla="*/ 48 w 26"/>
                <a:gd name="T25" fmla="*/ 32 h 21"/>
                <a:gd name="T26" fmla="*/ 42 w 26"/>
                <a:gd name="T27" fmla="*/ 38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0" name="Freeform 107"/>
            <p:cNvSpPr/>
            <p:nvPr/>
          </p:nvSpPr>
          <p:spPr bwMode="auto">
            <a:xfrm>
              <a:off x="2309" y="470"/>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1" name="Freeform 108"/>
            <p:cNvSpPr>
              <a:spLocks noEditPoints="1"/>
            </p:cNvSpPr>
            <p:nvPr/>
          </p:nvSpPr>
          <p:spPr bwMode="auto">
            <a:xfrm>
              <a:off x="2309" y="468"/>
              <a:ext cx="51" cy="42"/>
            </a:xfrm>
            <a:custGeom>
              <a:avLst/>
              <a:gdLst>
                <a:gd name="T0" fmla="*/ 45 w 26"/>
                <a:gd name="T1" fmla="*/ 2 h 21"/>
                <a:gd name="T2" fmla="*/ 6 w 26"/>
                <a:gd name="T3" fmla="*/ 0 h 21"/>
                <a:gd name="T4" fmla="*/ 0 w 26"/>
                <a:gd name="T5" fmla="*/ 8 h 21"/>
                <a:gd name="T6" fmla="*/ 0 w 26"/>
                <a:gd name="T7" fmla="*/ 34 h 21"/>
                <a:gd name="T8" fmla="*/ 6 w 26"/>
                <a:gd name="T9" fmla="*/ 42 h 21"/>
                <a:gd name="T10" fmla="*/ 45 w 26"/>
                <a:gd name="T11" fmla="*/ 42 h 21"/>
                <a:gd name="T12" fmla="*/ 51 w 26"/>
                <a:gd name="T13" fmla="*/ 34 h 21"/>
                <a:gd name="T14" fmla="*/ 51 w 26"/>
                <a:gd name="T15" fmla="*/ 8 h 21"/>
                <a:gd name="T16" fmla="*/ 45 w 26"/>
                <a:gd name="T17" fmla="*/ 2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40 h 21"/>
                <a:gd name="T30" fmla="*/ 2 w 26"/>
                <a:gd name="T31" fmla="*/ 32 h 21"/>
                <a:gd name="T32" fmla="*/ 2 w 26"/>
                <a:gd name="T33" fmla="*/ 12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1"/>
                  </a:moveTo>
                  <a:cubicBezTo>
                    <a:pt x="3" y="0"/>
                    <a:pt x="3" y="0"/>
                    <a:pt x="3" y="0"/>
                  </a:cubicBezTo>
                  <a:cubicBezTo>
                    <a:pt x="1" y="0"/>
                    <a:pt x="0" y="2"/>
                    <a:pt x="0" y="4"/>
                  </a:cubicBezTo>
                  <a:cubicBezTo>
                    <a:pt x="0" y="17"/>
                    <a:pt x="0" y="17"/>
                    <a:pt x="0" y="17"/>
                  </a:cubicBezTo>
                  <a:cubicBezTo>
                    <a:pt x="0" y="19"/>
                    <a:pt x="1" y="21"/>
                    <a:pt x="3" y="21"/>
                  </a:cubicBezTo>
                  <a:cubicBezTo>
                    <a:pt x="23" y="21"/>
                    <a:pt x="23" y="21"/>
                    <a:pt x="23" y="21"/>
                  </a:cubicBezTo>
                  <a:cubicBezTo>
                    <a:pt x="25" y="21"/>
                    <a:pt x="26" y="19"/>
                    <a:pt x="26" y="17"/>
                  </a:cubicBezTo>
                  <a:cubicBezTo>
                    <a:pt x="26" y="4"/>
                    <a:pt x="26" y="4"/>
                    <a:pt x="26" y="4"/>
                  </a:cubicBezTo>
                  <a:cubicBezTo>
                    <a:pt x="26" y="2"/>
                    <a:pt x="25" y="1"/>
                    <a:pt x="23" y="1"/>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20"/>
                    <a:pt x="4" y="20"/>
                    <a:pt x="4" y="20"/>
                  </a:cubicBezTo>
                  <a:cubicBezTo>
                    <a:pt x="2" y="20"/>
                    <a:pt x="1" y="18"/>
                    <a:pt x="1" y="16"/>
                  </a:cubicBezTo>
                  <a:cubicBezTo>
                    <a:pt x="1" y="6"/>
                    <a:pt x="1" y="6"/>
                    <a:pt x="1" y="6"/>
                  </a:cubicBezTo>
                  <a:cubicBezTo>
                    <a:pt x="1" y="4"/>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2" name="Freeform 109"/>
            <p:cNvSpPr/>
            <p:nvPr/>
          </p:nvSpPr>
          <p:spPr bwMode="auto">
            <a:xfrm>
              <a:off x="2384" y="472"/>
              <a:ext cx="50" cy="38"/>
            </a:xfrm>
            <a:custGeom>
              <a:avLst/>
              <a:gdLst>
                <a:gd name="T0" fmla="*/ 50 w 25"/>
                <a:gd name="T1" fmla="*/ 38 h 19"/>
                <a:gd name="T2" fmla="*/ 0 w 25"/>
                <a:gd name="T3" fmla="*/ 36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8"/>
                    <a:pt x="0" y="18"/>
                    <a:pt x="0" y="18"/>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3" name="Freeform 110"/>
            <p:cNvSpPr>
              <a:spLocks noEditPoints="1"/>
            </p:cNvSpPr>
            <p:nvPr/>
          </p:nvSpPr>
          <p:spPr bwMode="auto">
            <a:xfrm>
              <a:off x="2384" y="470"/>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9"/>
                    <a:pt x="26" y="17"/>
                  </a:cubicBezTo>
                  <a:cubicBezTo>
                    <a:pt x="26" y="3"/>
                    <a:pt x="26" y="3"/>
                    <a:pt x="26" y="3"/>
                  </a:cubicBezTo>
                  <a:cubicBezTo>
                    <a:pt x="26" y="1"/>
                    <a:pt x="25" y="0"/>
                    <a:pt x="23" y="0"/>
                  </a:cubicBezTo>
                  <a:close/>
                  <a:moveTo>
                    <a:pt x="4" y="1"/>
                  </a:moveTo>
                  <a:cubicBezTo>
                    <a:pt x="21" y="2"/>
                    <a:pt x="21" y="2"/>
                    <a:pt x="21" y="2"/>
                  </a:cubicBezTo>
                  <a:cubicBezTo>
                    <a:pt x="23" y="2"/>
                    <a:pt x="24" y="3"/>
                    <a:pt x="24" y="5"/>
                  </a:cubicBezTo>
                  <a:cubicBezTo>
                    <a:pt x="24" y="16"/>
                    <a:pt x="24" y="16"/>
                    <a:pt x="24" y="16"/>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4" name="Freeform 111"/>
            <p:cNvSpPr/>
            <p:nvPr/>
          </p:nvSpPr>
          <p:spPr bwMode="auto">
            <a:xfrm>
              <a:off x="2459" y="472"/>
              <a:ext cx="50" cy="38"/>
            </a:xfrm>
            <a:custGeom>
              <a:avLst/>
              <a:gdLst>
                <a:gd name="T0" fmla="*/ 50 w 25"/>
                <a:gd name="T1" fmla="*/ 38 h 19"/>
                <a:gd name="T2" fmla="*/ 0 w 25"/>
                <a:gd name="T3" fmla="*/ 38 h 19"/>
                <a:gd name="T4" fmla="*/ 0 w 25"/>
                <a:gd name="T5" fmla="*/ 12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5" name="Freeform 112"/>
            <p:cNvSpPr>
              <a:spLocks noEditPoints="1"/>
            </p:cNvSpPr>
            <p:nvPr/>
          </p:nvSpPr>
          <p:spPr bwMode="auto">
            <a:xfrm>
              <a:off x="2457" y="470"/>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8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2"/>
                    <a:pt x="1" y="3"/>
                  </a:cubicBezTo>
                  <a:cubicBezTo>
                    <a:pt x="0" y="17"/>
                    <a:pt x="0" y="17"/>
                    <a:pt x="0" y="17"/>
                  </a:cubicBezTo>
                  <a:cubicBezTo>
                    <a:pt x="0" y="19"/>
                    <a:pt x="2" y="20"/>
                    <a:pt x="3" y="20"/>
                  </a:cubicBezTo>
                  <a:cubicBezTo>
                    <a:pt x="24" y="20"/>
                    <a:pt x="24" y="20"/>
                    <a:pt x="24" y="20"/>
                  </a:cubicBezTo>
                  <a:cubicBezTo>
                    <a:pt x="25" y="20"/>
                    <a:pt x="27" y="19"/>
                    <a:pt x="27" y="17"/>
                  </a:cubicBezTo>
                  <a:cubicBezTo>
                    <a:pt x="27" y="4"/>
                    <a:pt x="27" y="4"/>
                    <a:pt x="27" y="4"/>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6" name="Freeform 113"/>
            <p:cNvSpPr/>
            <p:nvPr/>
          </p:nvSpPr>
          <p:spPr bwMode="auto">
            <a:xfrm>
              <a:off x="2535" y="472"/>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7" name="Freeform 114"/>
            <p:cNvSpPr>
              <a:spLocks noEditPoints="1"/>
            </p:cNvSpPr>
            <p:nvPr/>
          </p:nvSpPr>
          <p:spPr bwMode="auto">
            <a:xfrm>
              <a:off x="2533" y="470"/>
              <a:ext cx="53" cy="42"/>
            </a:xfrm>
            <a:custGeom>
              <a:avLst/>
              <a:gdLst>
                <a:gd name="T0" fmla="*/ 47 w 27"/>
                <a:gd name="T1" fmla="*/ 0 h 21"/>
                <a:gd name="T2" fmla="*/ 6 w 27"/>
                <a:gd name="T3" fmla="*/ 0 h 21"/>
                <a:gd name="T4" fmla="*/ 0 w 27"/>
                <a:gd name="T5" fmla="*/ 8 h 21"/>
                <a:gd name="T6" fmla="*/ 0 w 27"/>
                <a:gd name="T7" fmla="*/ 34 h 21"/>
                <a:gd name="T8" fmla="*/ 6 w 27"/>
                <a:gd name="T9" fmla="*/ 42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7 w 27"/>
                <a:gd name="T23" fmla="*/ 12 h 21"/>
                <a:gd name="T24" fmla="*/ 47 w 27"/>
                <a:gd name="T25" fmla="*/ 32 h 21"/>
                <a:gd name="T26" fmla="*/ 43 w 27"/>
                <a:gd name="T27" fmla="*/ 40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0"/>
                  </a:cubicBezTo>
                  <a:close/>
                  <a:moveTo>
                    <a:pt x="5" y="2"/>
                  </a:moveTo>
                  <a:cubicBezTo>
                    <a:pt x="22" y="2"/>
                    <a:pt x="22" y="2"/>
                    <a:pt x="22" y="2"/>
                  </a:cubicBezTo>
                  <a:cubicBezTo>
                    <a:pt x="23" y="2"/>
                    <a:pt x="25" y="4"/>
                    <a:pt x="24" y="6"/>
                  </a:cubicBezTo>
                  <a:cubicBezTo>
                    <a:pt x="24" y="16"/>
                    <a:pt x="24" y="16"/>
                    <a:pt x="24" y="16"/>
                  </a:cubicBezTo>
                  <a:cubicBezTo>
                    <a:pt x="24" y="18"/>
                    <a:pt x="23" y="20"/>
                    <a:pt x="22" y="20"/>
                  </a:cubicBezTo>
                  <a:cubicBezTo>
                    <a:pt x="5" y="19"/>
                    <a:pt x="5" y="19"/>
                    <a:pt x="5" y="19"/>
                  </a:cubicBezTo>
                  <a:cubicBezTo>
                    <a:pt x="3" y="19"/>
                    <a:pt x="2" y="18"/>
                    <a:pt x="2" y="16"/>
                  </a:cubicBezTo>
                  <a:cubicBezTo>
                    <a:pt x="2" y="5"/>
                    <a:pt x="2" y="5"/>
                    <a:pt x="2" y="5"/>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8" name="Freeform 115"/>
            <p:cNvSpPr/>
            <p:nvPr/>
          </p:nvSpPr>
          <p:spPr bwMode="auto">
            <a:xfrm>
              <a:off x="2610" y="472"/>
              <a:ext cx="48" cy="40"/>
            </a:xfrm>
            <a:custGeom>
              <a:avLst/>
              <a:gdLst>
                <a:gd name="T0" fmla="*/ 48 w 24"/>
                <a:gd name="T1" fmla="*/ 40 h 20"/>
                <a:gd name="T2" fmla="*/ 0 w 24"/>
                <a:gd name="T3" fmla="*/ 38 h 20"/>
                <a:gd name="T4" fmla="*/ 0 w 24"/>
                <a:gd name="T5" fmla="*/ 12 h 20"/>
                <a:gd name="T6" fmla="*/ 12 w 24"/>
                <a:gd name="T7" fmla="*/ 0 h 20"/>
                <a:gd name="T8" fmla="*/ 48 w 24"/>
                <a:gd name="T9" fmla="*/ 2 h 20"/>
                <a:gd name="T10" fmla="*/ 48 w 24"/>
                <a:gd name="T11" fmla="*/ 4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20">
                  <a:moveTo>
                    <a:pt x="24" y="20"/>
                  </a:moveTo>
                  <a:cubicBezTo>
                    <a:pt x="0" y="19"/>
                    <a:pt x="0" y="19"/>
                    <a:pt x="0" y="19"/>
                  </a:cubicBezTo>
                  <a:cubicBezTo>
                    <a:pt x="0" y="6"/>
                    <a:pt x="0" y="6"/>
                    <a:pt x="0" y="6"/>
                  </a:cubicBezTo>
                  <a:cubicBezTo>
                    <a:pt x="0" y="3"/>
                    <a:pt x="3" y="0"/>
                    <a:pt x="6" y="0"/>
                  </a:cubicBezTo>
                  <a:cubicBezTo>
                    <a:pt x="24" y="1"/>
                    <a:pt x="24" y="1"/>
                    <a:pt x="24" y="1"/>
                  </a:cubicBezTo>
                  <a:lnTo>
                    <a:pt x="24" y="20"/>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9" name="Freeform 116"/>
            <p:cNvSpPr>
              <a:spLocks noEditPoints="1"/>
            </p:cNvSpPr>
            <p:nvPr/>
          </p:nvSpPr>
          <p:spPr bwMode="auto">
            <a:xfrm>
              <a:off x="2608" y="472"/>
              <a:ext cx="54" cy="40"/>
            </a:xfrm>
            <a:custGeom>
              <a:avLst/>
              <a:gdLst>
                <a:gd name="T0" fmla="*/ 48 w 27"/>
                <a:gd name="T1" fmla="*/ 0 h 20"/>
                <a:gd name="T2" fmla="*/ 6 w 27"/>
                <a:gd name="T3" fmla="*/ 0 h 20"/>
                <a:gd name="T4" fmla="*/ 0 w 27"/>
                <a:gd name="T5" fmla="*/ 6 h 20"/>
                <a:gd name="T6" fmla="*/ 0 w 27"/>
                <a:gd name="T7" fmla="*/ 32 h 20"/>
                <a:gd name="T8" fmla="*/ 6 w 27"/>
                <a:gd name="T9" fmla="*/ 40 h 20"/>
                <a:gd name="T10" fmla="*/ 46 w 27"/>
                <a:gd name="T11" fmla="*/ 40 h 20"/>
                <a:gd name="T12" fmla="*/ 52 w 27"/>
                <a:gd name="T13" fmla="*/ 34 h 20"/>
                <a:gd name="T14" fmla="*/ 52 w 27"/>
                <a:gd name="T15" fmla="*/ 6 h 20"/>
                <a:gd name="T16" fmla="*/ 48 w 27"/>
                <a:gd name="T17" fmla="*/ 0 h 20"/>
                <a:gd name="T18" fmla="*/ 10 w 27"/>
                <a:gd name="T19" fmla="*/ 2 h 20"/>
                <a:gd name="T20" fmla="*/ 42 w 27"/>
                <a:gd name="T21" fmla="*/ 2 h 20"/>
                <a:gd name="T22" fmla="*/ 48 w 27"/>
                <a:gd name="T23" fmla="*/ 10 h 20"/>
                <a:gd name="T24" fmla="*/ 48 w 27"/>
                <a:gd name="T25" fmla="*/ 30 h 20"/>
                <a:gd name="T26" fmla="*/ 42 w 27"/>
                <a:gd name="T27" fmla="*/ 38 h 20"/>
                <a:gd name="T28" fmla="*/ 8 w 27"/>
                <a:gd name="T29" fmla="*/ 38 h 20"/>
                <a:gd name="T30" fmla="*/ 4 w 27"/>
                <a:gd name="T31" fmla="*/ 30 h 20"/>
                <a:gd name="T32" fmla="*/ 4 w 27"/>
                <a:gd name="T33" fmla="*/ 10 h 20"/>
                <a:gd name="T34" fmla="*/ 10 w 27"/>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0" y="1"/>
                    <a:pt x="0" y="3"/>
                  </a:cubicBezTo>
                  <a:cubicBezTo>
                    <a:pt x="0" y="16"/>
                    <a:pt x="0" y="16"/>
                    <a:pt x="0" y="16"/>
                  </a:cubicBezTo>
                  <a:cubicBezTo>
                    <a:pt x="0" y="18"/>
                    <a:pt x="1" y="20"/>
                    <a:pt x="3" y="20"/>
                  </a:cubicBezTo>
                  <a:cubicBezTo>
                    <a:pt x="23" y="20"/>
                    <a:pt x="23" y="20"/>
                    <a:pt x="23" y="20"/>
                  </a:cubicBezTo>
                  <a:cubicBezTo>
                    <a:pt x="25" y="20"/>
                    <a:pt x="26" y="19"/>
                    <a:pt x="26" y="17"/>
                  </a:cubicBezTo>
                  <a:cubicBezTo>
                    <a:pt x="26" y="3"/>
                    <a:pt x="26" y="3"/>
                    <a:pt x="26" y="3"/>
                  </a:cubicBezTo>
                  <a:cubicBezTo>
                    <a:pt x="27" y="1"/>
                    <a:pt x="25" y="0"/>
                    <a:pt x="24" y="0"/>
                  </a:cubicBezTo>
                  <a:close/>
                  <a:moveTo>
                    <a:pt x="5" y="1"/>
                  </a:moveTo>
                  <a:cubicBezTo>
                    <a:pt x="21" y="1"/>
                    <a:pt x="21" y="1"/>
                    <a:pt x="21" y="1"/>
                  </a:cubicBezTo>
                  <a:cubicBezTo>
                    <a:pt x="23" y="1"/>
                    <a:pt x="24" y="3"/>
                    <a:pt x="24" y="5"/>
                  </a:cubicBezTo>
                  <a:cubicBezTo>
                    <a:pt x="24" y="15"/>
                    <a:pt x="24" y="15"/>
                    <a:pt x="24" y="15"/>
                  </a:cubicBezTo>
                  <a:cubicBezTo>
                    <a:pt x="24" y="17"/>
                    <a:pt x="23" y="19"/>
                    <a:pt x="21" y="19"/>
                  </a:cubicBezTo>
                  <a:cubicBezTo>
                    <a:pt x="4" y="19"/>
                    <a:pt x="4" y="19"/>
                    <a:pt x="4" y="19"/>
                  </a:cubicBezTo>
                  <a:cubicBezTo>
                    <a:pt x="3" y="19"/>
                    <a:pt x="1" y="17"/>
                    <a:pt x="2" y="15"/>
                  </a:cubicBezTo>
                  <a:cubicBezTo>
                    <a:pt x="2" y="5"/>
                    <a:pt x="2" y="5"/>
                    <a:pt x="2" y="5"/>
                  </a:cubicBezTo>
                  <a:cubicBezTo>
                    <a:pt x="2" y="3"/>
                    <a:pt x="3" y="1"/>
                    <a:pt x="5"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0" name="Freeform 117"/>
            <p:cNvSpPr/>
            <p:nvPr/>
          </p:nvSpPr>
          <p:spPr bwMode="auto">
            <a:xfrm>
              <a:off x="2685" y="474"/>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1" name="Freeform 118"/>
            <p:cNvSpPr>
              <a:spLocks noEditPoints="1"/>
            </p:cNvSpPr>
            <p:nvPr/>
          </p:nvSpPr>
          <p:spPr bwMode="auto">
            <a:xfrm>
              <a:off x="2683" y="472"/>
              <a:ext cx="52" cy="40"/>
            </a:xfrm>
            <a:custGeom>
              <a:avLst/>
              <a:gdLst>
                <a:gd name="T0" fmla="*/ 46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8 h 20"/>
                <a:gd name="T16" fmla="*/ 46 w 26"/>
                <a:gd name="T17" fmla="*/ 0 h 20"/>
                <a:gd name="T18" fmla="*/ 8 w 26"/>
                <a:gd name="T19" fmla="*/ 4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2 h 20"/>
                <a:gd name="T32" fmla="*/ 2 w 26"/>
                <a:gd name="T33" fmla="*/ 10 h 20"/>
                <a:gd name="T34" fmla="*/ 8 w 26"/>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7"/>
                    <a:pt x="0" y="17"/>
                    <a:pt x="0" y="17"/>
                  </a:cubicBezTo>
                  <a:cubicBezTo>
                    <a:pt x="0" y="19"/>
                    <a:pt x="1" y="20"/>
                    <a:pt x="3" y="20"/>
                  </a:cubicBezTo>
                  <a:cubicBezTo>
                    <a:pt x="23" y="20"/>
                    <a:pt x="23" y="20"/>
                    <a:pt x="23" y="20"/>
                  </a:cubicBezTo>
                  <a:cubicBezTo>
                    <a:pt x="25" y="20"/>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2" name="Freeform 119"/>
            <p:cNvSpPr/>
            <p:nvPr/>
          </p:nvSpPr>
          <p:spPr bwMode="auto">
            <a:xfrm>
              <a:off x="2759" y="474"/>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3" name="Freeform 120"/>
            <p:cNvSpPr>
              <a:spLocks noEditPoints="1"/>
            </p:cNvSpPr>
            <p:nvPr/>
          </p:nvSpPr>
          <p:spPr bwMode="auto">
            <a:xfrm>
              <a:off x="2759" y="472"/>
              <a:ext cx="51" cy="42"/>
            </a:xfrm>
            <a:custGeom>
              <a:avLst/>
              <a:gdLst>
                <a:gd name="T0" fmla="*/ 45 w 26"/>
                <a:gd name="T1" fmla="*/ 0 h 21"/>
                <a:gd name="T2" fmla="*/ 6 w 26"/>
                <a:gd name="T3" fmla="*/ 0 h 21"/>
                <a:gd name="T4" fmla="*/ 0 w 26"/>
                <a:gd name="T5" fmla="*/ 8 h 21"/>
                <a:gd name="T6" fmla="*/ 0 w 26"/>
                <a:gd name="T7" fmla="*/ 34 h 21"/>
                <a:gd name="T8" fmla="*/ 6 w 26"/>
                <a:gd name="T9" fmla="*/ 40 h 21"/>
                <a:gd name="T10" fmla="*/ 45 w 26"/>
                <a:gd name="T11" fmla="*/ 42 h 21"/>
                <a:gd name="T12" fmla="*/ 51 w 26"/>
                <a:gd name="T13" fmla="*/ 34 h 21"/>
                <a:gd name="T14" fmla="*/ 51 w 26"/>
                <a:gd name="T15" fmla="*/ 8 h 21"/>
                <a:gd name="T16" fmla="*/ 45 w 26"/>
                <a:gd name="T17" fmla="*/ 0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19"/>
                    <a:pt x="4" y="19"/>
                    <a:pt x="4" y="19"/>
                  </a:cubicBezTo>
                  <a:cubicBezTo>
                    <a:pt x="2"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4" name="Freeform 121"/>
            <p:cNvSpPr/>
            <p:nvPr/>
          </p:nvSpPr>
          <p:spPr bwMode="auto">
            <a:xfrm>
              <a:off x="2834" y="474"/>
              <a:ext cx="50" cy="38"/>
            </a:xfrm>
            <a:custGeom>
              <a:avLst/>
              <a:gdLst>
                <a:gd name="T0" fmla="*/ 50 w 25"/>
                <a:gd name="T1" fmla="*/ 38 h 19"/>
                <a:gd name="T2" fmla="*/ 0 w 25"/>
                <a:gd name="T3" fmla="*/ 38 h 19"/>
                <a:gd name="T4" fmla="*/ 0 w 25"/>
                <a:gd name="T5" fmla="*/ 12 h 19"/>
                <a:gd name="T6" fmla="*/ 12 w 25"/>
                <a:gd name="T7" fmla="*/ 0 h 19"/>
                <a:gd name="T8" fmla="*/ 50 w 25"/>
                <a:gd name="T9" fmla="*/ 2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3"/>
                    <a:pt x="3" y="0"/>
                    <a:pt x="6" y="0"/>
                  </a:cubicBezTo>
                  <a:cubicBezTo>
                    <a:pt x="25" y="1"/>
                    <a:pt x="25" y="1"/>
                    <a:pt x="25" y="1"/>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5" name="Freeform 122"/>
            <p:cNvSpPr>
              <a:spLocks noEditPoints="1"/>
            </p:cNvSpPr>
            <p:nvPr/>
          </p:nvSpPr>
          <p:spPr bwMode="auto">
            <a:xfrm>
              <a:off x="2834" y="474"/>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2 h 20"/>
                <a:gd name="T22" fmla="*/ 48 w 26"/>
                <a:gd name="T23" fmla="*/ 10 h 20"/>
                <a:gd name="T24" fmla="*/ 48 w 26"/>
                <a:gd name="T25" fmla="*/ 30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8"/>
                    <a:pt x="26" y="17"/>
                  </a:cubicBezTo>
                  <a:cubicBezTo>
                    <a:pt x="26" y="3"/>
                    <a:pt x="26" y="3"/>
                    <a:pt x="26" y="3"/>
                  </a:cubicBezTo>
                  <a:cubicBezTo>
                    <a:pt x="26" y="1"/>
                    <a:pt x="25" y="0"/>
                    <a:pt x="23" y="0"/>
                  </a:cubicBezTo>
                  <a:close/>
                  <a:moveTo>
                    <a:pt x="4" y="1"/>
                  </a:moveTo>
                  <a:cubicBezTo>
                    <a:pt x="21" y="1"/>
                    <a:pt x="21" y="1"/>
                    <a:pt x="21" y="1"/>
                  </a:cubicBezTo>
                  <a:cubicBezTo>
                    <a:pt x="23" y="1"/>
                    <a:pt x="24" y="3"/>
                    <a:pt x="24" y="5"/>
                  </a:cubicBezTo>
                  <a:cubicBezTo>
                    <a:pt x="24" y="15"/>
                    <a:pt x="24" y="15"/>
                    <a:pt x="24" y="15"/>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6" name="Freeform 123"/>
            <p:cNvSpPr/>
            <p:nvPr/>
          </p:nvSpPr>
          <p:spPr bwMode="auto">
            <a:xfrm>
              <a:off x="2909" y="476"/>
              <a:ext cx="50" cy="38"/>
            </a:xfrm>
            <a:custGeom>
              <a:avLst/>
              <a:gdLst>
                <a:gd name="T0" fmla="*/ 50 w 25"/>
                <a:gd name="T1" fmla="*/ 38 h 19"/>
                <a:gd name="T2" fmla="*/ 0 w 25"/>
                <a:gd name="T3" fmla="*/ 38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7" name="Freeform 124"/>
            <p:cNvSpPr>
              <a:spLocks noEditPoints="1"/>
            </p:cNvSpPr>
            <p:nvPr/>
          </p:nvSpPr>
          <p:spPr bwMode="auto">
            <a:xfrm>
              <a:off x="2907" y="474"/>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6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1"/>
                    <a:pt x="1" y="3"/>
                  </a:cubicBezTo>
                  <a:cubicBezTo>
                    <a:pt x="0" y="17"/>
                    <a:pt x="0" y="17"/>
                    <a:pt x="0" y="17"/>
                  </a:cubicBezTo>
                  <a:cubicBezTo>
                    <a:pt x="0" y="19"/>
                    <a:pt x="2" y="20"/>
                    <a:pt x="3" y="20"/>
                  </a:cubicBezTo>
                  <a:cubicBezTo>
                    <a:pt x="24" y="20"/>
                    <a:pt x="24" y="20"/>
                    <a:pt x="24" y="20"/>
                  </a:cubicBezTo>
                  <a:cubicBezTo>
                    <a:pt x="25" y="20"/>
                    <a:pt x="27" y="19"/>
                    <a:pt x="27" y="17"/>
                  </a:cubicBezTo>
                  <a:cubicBezTo>
                    <a:pt x="27" y="3"/>
                    <a:pt x="27" y="3"/>
                    <a:pt x="27" y="3"/>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7"/>
                    <a:pt x="2" y="16"/>
                  </a:cubicBezTo>
                  <a:cubicBezTo>
                    <a:pt x="2" y="5"/>
                    <a:pt x="2" y="5"/>
                    <a:pt x="2" y="5"/>
                  </a:cubicBezTo>
                  <a:cubicBezTo>
                    <a:pt x="2" y="3"/>
                    <a:pt x="3" y="1"/>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8" name="Freeform 125"/>
            <p:cNvSpPr/>
            <p:nvPr/>
          </p:nvSpPr>
          <p:spPr bwMode="auto">
            <a:xfrm>
              <a:off x="2985" y="476"/>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9" name="Freeform 126"/>
            <p:cNvSpPr>
              <a:spLocks noEditPoints="1"/>
            </p:cNvSpPr>
            <p:nvPr/>
          </p:nvSpPr>
          <p:spPr bwMode="auto">
            <a:xfrm>
              <a:off x="2983" y="474"/>
              <a:ext cx="53" cy="42"/>
            </a:xfrm>
            <a:custGeom>
              <a:avLst/>
              <a:gdLst>
                <a:gd name="T0" fmla="*/ 47 w 27"/>
                <a:gd name="T1" fmla="*/ 0 h 21"/>
                <a:gd name="T2" fmla="*/ 6 w 27"/>
                <a:gd name="T3" fmla="*/ 0 h 21"/>
                <a:gd name="T4" fmla="*/ 0 w 27"/>
                <a:gd name="T5" fmla="*/ 8 h 21"/>
                <a:gd name="T6" fmla="*/ 0 w 27"/>
                <a:gd name="T7" fmla="*/ 34 h 21"/>
                <a:gd name="T8" fmla="*/ 6 w 27"/>
                <a:gd name="T9" fmla="*/ 40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9 w 27"/>
                <a:gd name="T23" fmla="*/ 10 h 21"/>
                <a:gd name="T24" fmla="*/ 47 w 27"/>
                <a:gd name="T25" fmla="*/ 32 h 21"/>
                <a:gd name="T26" fmla="*/ 43 w 27"/>
                <a:gd name="T27" fmla="*/ 38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2" y="20"/>
                    <a:pt x="3" y="20"/>
                  </a:cubicBezTo>
                  <a:cubicBezTo>
                    <a:pt x="24" y="21"/>
                    <a:pt x="24" y="21"/>
                    <a:pt x="24" y="21"/>
                  </a:cubicBezTo>
                  <a:cubicBezTo>
                    <a:pt x="25" y="21"/>
                    <a:pt x="27" y="19"/>
                    <a:pt x="27" y="17"/>
                  </a:cubicBezTo>
                  <a:cubicBezTo>
                    <a:pt x="27" y="4"/>
                    <a:pt x="27" y="4"/>
                    <a:pt x="27" y="4"/>
                  </a:cubicBezTo>
                  <a:cubicBezTo>
                    <a:pt x="27" y="2"/>
                    <a:pt x="25" y="0"/>
                    <a:pt x="24" y="0"/>
                  </a:cubicBezTo>
                  <a:close/>
                  <a:moveTo>
                    <a:pt x="5" y="2"/>
                  </a:moveTo>
                  <a:cubicBezTo>
                    <a:pt x="22" y="2"/>
                    <a:pt x="22" y="2"/>
                    <a:pt x="22" y="2"/>
                  </a:cubicBezTo>
                  <a:cubicBezTo>
                    <a:pt x="23" y="2"/>
                    <a:pt x="25" y="4"/>
                    <a:pt x="25" y="5"/>
                  </a:cubicBezTo>
                  <a:cubicBezTo>
                    <a:pt x="24" y="16"/>
                    <a:pt x="24" y="16"/>
                    <a:pt x="24" y="16"/>
                  </a:cubicBezTo>
                  <a:cubicBezTo>
                    <a:pt x="24"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0" name="Freeform 159"/>
            <p:cNvSpPr>
              <a:spLocks noEditPoints="1"/>
            </p:cNvSpPr>
            <p:nvPr/>
          </p:nvSpPr>
          <p:spPr bwMode="auto">
            <a:xfrm>
              <a:off x="2628" y="597"/>
              <a:ext cx="32" cy="4"/>
            </a:xfrm>
            <a:custGeom>
              <a:avLst/>
              <a:gdLst>
                <a:gd name="T0" fmla="*/ 0 w 16"/>
                <a:gd name="T1" fmla="*/ 0 h 2"/>
                <a:gd name="T2" fmla="*/ 0 w 16"/>
                <a:gd name="T3" fmla="*/ 0 h 2"/>
                <a:gd name="T4" fmla="*/ 0 w 16"/>
                <a:gd name="T5" fmla="*/ 2 h 2"/>
                <a:gd name="T6" fmla="*/ 0 w 16"/>
                <a:gd name="T7" fmla="*/ 0 h 2"/>
                <a:gd name="T8" fmla="*/ 32 w 16"/>
                <a:gd name="T9" fmla="*/ 0 h 2"/>
                <a:gd name="T10" fmla="*/ 32 w 16"/>
                <a:gd name="T11" fmla="*/ 0 h 2"/>
                <a:gd name="T12" fmla="*/ 32 w 16"/>
                <a:gd name="T13" fmla="*/ 2 h 2"/>
                <a:gd name="T14" fmla="*/ 0 w 16"/>
                <a:gd name="T15" fmla="*/ 2 h 2"/>
                <a:gd name="T16" fmla="*/ 0 w 16"/>
                <a:gd name="T17" fmla="*/ 4 h 2"/>
                <a:gd name="T18" fmla="*/ 32 w 16"/>
                <a:gd name="T19" fmla="*/ 4 h 2"/>
                <a:gd name="T20" fmla="*/ 32 w 16"/>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 h="2">
                  <a:moveTo>
                    <a:pt x="0" y="0"/>
                  </a:moveTo>
                  <a:cubicBezTo>
                    <a:pt x="0" y="0"/>
                    <a:pt x="0" y="0"/>
                    <a:pt x="0" y="0"/>
                  </a:cubicBezTo>
                  <a:cubicBezTo>
                    <a:pt x="0" y="1"/>
                    <a:pt x="0" y="1"/>
                    <a:pt x="0" y="1"/>
                  </a:cubicBezTo>
                  <a:cubicBezTo>
                    <a:pt x="0" y="0"/>
                    <a:pt x="0" y="0"/>
                    <a:pt x="0" y="0"/>
                  </a:cubicBezTo>
                  <a:moveTo>
                    <a:pt x="16" y="0"/>
                  </a:moveTo>
                  <a:cubicBezTo>
                    <a:pt x="16" y="0"/>
                    <a:pt x="16" y="0"/>
                    <a:pt x="16" y="0"/>
                  </a:cubicBezTo>
                  <a:cubicBezTo>
                    <a:pt x="16" y="0"/>
                    <a:pt x="16" y="0"/>
                    <a:pt x="16" y="1"/>
                  </a:cubicBezTo>
                  <a:cubicBezTo>
                    <a:pt x="0" y="1"/>
                    <a:pt x="0" y="1"/>
                    <a:pt x="0" y="1"/>
                  </a:cubicBezTo>
                  <a:cubicBezTo>
                    <a:pt x="0" y="2"/>
                    <a:pt x="0" y="2"/>
                    <a:pt x="0" y="2"/>
                  </a:cubicBezTo>
                  <a:cubicBezTo>
                    <a:pt x="16" y="2"/>
                    <a:pt x="16" y="2"/>
                    <a:pt x="16" y="2"/>
                  </a:cubicBezTo>
                  <a:cubicBezTo>
                    <a:pt x="16" y="0"/>
                    <a:pt x="16" y="0"/>
                    <a:pt x="16"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1" name="Freeform 160"/>
            <p:cNvSpPr/>
            <p:nvPr/>
          </p:nvSpPr>
          <p:spPr bwMode="auto">
            <a:xfrm>
              <a:off x="2628" y="597"/>
              <a:ext cx="32" cy="2"/>
            </a:xfrm>
            <a:custGeom>
              <a:avLst/>
              <a:gdLst>
                <a:gd name="T0" fmla="*/ 32 w 16"/>
                <a:gd name="T1" fmla="*/ 0 h 1"/>
                <a:gd name="T2" fmla="*/ 0 w 16"/>
                <a:gd name="T3" fmla="*/ 0 h 1"/>
                <a:gd name="T4" fmla="*/ 0 w 16"/>
                <a:gd name="T5" fmla="*/ 2 h 1"/>
                <a:gd name="T6" fmla="*/ 0 w 16"/>
                <a:gd name="T7" fmla="*/ 2 h 1"/>
                <a:gd name="T8" fmla="*/ 32 w 16"/>
                <a:gd name="T9" fmla="*/ 2 h 1"/>
                <a:gd name="T10" fmla="*/ 32 w 16"/>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1">
                  <a:moveTo>
                    <a:pt x="16" y="0"/>
                  </a:moveTo>
                  <a:cubicBezTo>
                    <a:pt x="0" y="0"/>
                    <a:pt x="0" y="0"/>
                    <a:pt x="0" y="0"/>
                  </a:cubicBezTo>
                  <a:cubicBezTo>
                    <a:pt x="0" y="0"/>
                    <a:pt x="0" y="0"/>
                    <a:pt x="0" y="1"/>
                  </a:cubicBezTo>
                  <a:cubicBezTo>
                    <a:pt x="0" y="1"/>
                    <a:pt x="0" y="1"/>
                    <a:pt x="0" y="1"/>
                  </a:cubicBezTo>
                  <a:cubicBezTo>
                    <a:pt x="16" y="1"/>
                    <a:pt x="16" y="1"/>
                    <a:pt x="16" y="1"/>
                  </a:cubicBezTo>
                  <a:cubicBezTo>
                    <a:pt x="16" y="0"/>
                    <a:pt x="16" y="0"/>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4231" name="Group 199"/>
          <p:cNvGrpSpPr/>
          <p:nvPr/>
        </p:nvGrpSpPr>
        <p:grpSpPr bwMode="auto">
          <a:xfrm rot="10800000">
            <a:off x="2675467" y="2007659"/>
            <a:ext cx="670984" cy="1892300"/>
            <a:chOff x="2200" y="531"/>
            <a:chExt cx="317" cy="894"/>
          </a:xfrm>
        </p:grpSpPr>
        <p:grpSp>
          <p:nvGrpSpPr>
            <p:cNvPr id="8230" name="Group 178"/>
            <p:cNvGrpSpPr/>
            <p:nvPr/>
          </p:nvGrpSpPr>
          <p:grpSpPr bwMode="auto">
            <a:xfrm>
              <a:off x="2200" y="531"/>
              <a:ext cx="317" cy="894"/>
              <a:chOff x="2196" y="530"/>
              <a:chExt cx="317" cy="894"/>
            </a:xfrm>
          </p:grpSpPr>
          <p:sp>
            <p:nvSpPr>
              <p:cNvPr id="8240" name="Freeform 1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1" name="Freeform 12"/>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2" name="Freeform 127"/>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3" name="Freeform 128"/>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4" name="Freeform 129"/>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5" name="Freeform 130"/>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6" name="Freeform 131"/>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7" name="Freeform 132"/>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8" name="Freeform 133"/>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9" name="Freeform 134"/>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0" name="Freeform 135"/>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1" name="Freeform 136"/>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2" name="Freeform 137"/>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3" name="Freeform 149"/>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4" name="Freeform 152"/>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5" name="Freeform 15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6" name="Freeform 170"/>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8231" name="Group 198"/>
            <p:cNvGrpSpPr/>
            <p:nvPr/>
          </p:nvGrpSpPr>
          <p:grpSpPr bwMode="auto">
            <a:xfrm>
              <a:off x="2216" y="558"/>
              <a:ext cx="214" cy="61"/>
              <a:chOff x="2216" y="558"/>
              <a:chExt cx="214" cy="61"/>
            </a:xfrm>
          </p:grpSpPr>
          <p:sp>
            <p:nvSpPr>
              <p:cNvPr id="8232" name="Freeform 150"/>
              <p:cNvSpPr>
                <a:spLocks noEditPoints="1"/>
              </p:cNvSpPr>
              <p:nvPr/>
            </p:nvSpPr>
            <p:spPr bwMode="auto">
              <a:xfrm>
                <a:off x="2216" y="613"/>
                <a:ext cx="33" cy="6"/>
              </a:xfrm>
              <a:custGeom>
                <a:avLst/>
                <a:gdLst>
                  <a:gd name="T0" fmla="*/ 0 w 17"/>
                  <a:gd name="T1" fmla="*/ 0 h 3"/>
                  <a:gd name="T2" fmla="*/ 0 w 17"/>
                  <a:gd name="T3" fmla="*/ 0 h 3"/>
                  <a:gd name="T4" fmla="*/ 0 w 17"/>
                  <a:gd name="T5" fmla="*/ 4 h 3"/>
                  <a:gd name="T6" fmla="*/ 0 w 17"/>
                  <a:gd name="T7" fmla="*/ 0 h 3"/>
                  <a:gd name="T8" fmla="*/ 33 w 17"/>
                  <a:gd name="T9" fmla="*/ 0 h 3"/>
                  <a:gd name="T10" fmla="*/ 33 w 17"/>
                  <a:gd name="T11" fmla="*/ 0 h 3"/>
                  <a:gd name="T12" fmla="*/ 33 w 17"/>
                  <a:gd name="T13" fmla="*/ 4 h 3"/>
                  <a:gd name="T14" fmla="*/ 0 w 17"/>
                  <a:gd name="T15" fmla="*/ 4 h 3"/>
                  <a:gd name="T16" fmla="*/ 0 w 17"/>
                  <a:gd name="T17" fmla="*/ 6 h 3"/>
                  <a:gd name="T18" fmla="*/ 33 w 17"/>
                  <a:gd name="T19" fmla="*/ 6 h 3"/>
                  <a:gd name="T20" fmla="*/ 33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7" y="0"/>
                      <a:pt x="17" y="0"/>
                      <a:pt x="17"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3" name="Freeform 151"/>
              <p:cNvSpPr/>
              <p:nvPr/>
            </p:nvSpPr>
            <p:spPr bwMode="auto">
              <a:xfrm>
                <a:off x="2216" y="613"/>
                <a:ext cx="33" cy="4"/>
              </a:xfrm>
              <a:custGeom>
                <a:avLst/>
                <a:gdLst>
                  <a:gd name="T0" fmla="*/ 33 w 17"/>
                  <a:gd name="T1" fmla="*/ 0 h 2"/>
                  <a:gd name="T2" fmla="*/ 0 w 17"/>
                  <a:gd name="T3" fmla="*/ 0 h 2"/>
                  <a:gd name="T4" fmla="*/ 0 w 17"/>
                  <a:gd name="T5" fmla="*/ 4 h 2"/>
                  <a:gd name="T6" fmla="*/ 0 w 17"/>
                  <a:gd name="T7" fmla="*/ 4 h 2"/>
                  <a:gd name="T8" fmla="*/ 33 w 17"/>
                  <a:gd name="T9" fmla="*/ 4 h 2"/>
                  <a:gd name="T10" fmla="*/ 33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7" y="0"/>
                    </a:moveTo>
                    <a:cubicBezTo>
                      <a:pt x="0" y="0"/>
                      <a:pt x="0" y="0"/>
                      <a:pt x="0" y="0"/>
                    </a:cubicBezTo>
                    <a:cubicBezTo>
                      <a:pt x="0" y="1"/>
                      <a:pt x="0" y="1"/>
                      <a:pt x="0" y="2"/>
                    </a:cubicBezTo>
                    <a:cubicBezTo>
                      <a:pt x="0" y="2"/>
                      <a:pt x="0" y="2"/>
                      <a:pt x="0" y="2"/>
                    </a:cubicBezTo>
                    <a:cubicBezTo>
                      <a:pt x="17" y="2"/>
                      <a:pt x="17" y="2"/>
                      <a:pt x="17" y="2"/>
                    </a:cubicBezTo>
                    <a:cubicBezTo>
                      <a:pt x="17" y="1"/>
                      <a:pt x="17" y="1"/>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4" name="Freeform 153"/>
              <p:cNvSpPr>
                <a:spLocks noEditPoints="1"/>
              </p:cNvSpPr>
              <p:nvPr/>
            </p:nvSpPr>
            <p:spPr bwMode="auto">
              <a:xfrm>
                <a:off x="2275" y="574"/>
                <a:ext cx="34" cy="4"/>
              </a:xfrm>
              <a:custGeom>
                <a:avLst/>
                <a:gdLst>
                  <a:gd name="T0" fmla="*/ 2 w 17"/>
                  <a:gd name="T1" fmla="*/ 0 h 2"/>
                  <a:gd name="T2" fmla="*/ 0 w 17"/>
                  <a:gd name="T3" fmla="*/ 0 h 2"/>
                  <a:gd name="T4" fmla="*/ 0 w 17"/>
                  <a:gd name="T5" fmla="*/ 2 h 2"/>
                  <a:gd name="T6" fmla="*/ 2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1" y="0"/>
                    </a:moveTo>
                    <a:cubicBezTo>
                      <a:pt x="0" y="0"/>
                      <a:pt x="0" y="0"/>
                      <a:pt x="0" y="0"/>
                    </a:cubicBezTo>
                    <a:cubicBezTo>
                      <a:pt x="0" y="1"/>
                      <a:pt x="0" y="1"/>
                      <a:pt x="0" y="1"/>
                    </a:cubicBezTo>
                    <a:cubicBezTo>
                      <a:pt x="0" y="1"/>
                      <a:pt x="1" y="0"/>
                      <a:pt x="1"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5" name="Freeform 154"/>
              <p:cNvSpPr/>
              <p:nvPr/>
            </p:nvSpPr>
            <p:spPr bwMode="auto">
              <a:xfrm>
                <a:off x="2275" y="574"/>
                <a:ext cx="34" cy="2"/>
              </a:xfrm>
              <a:custGeom>
                <a:avLst/>
                <a:gdLst>
                  <a:gd name="T0" fmla="*/ 34 w 17"/>
                  <a:gd name="T1" fmla="*/ 0 h 1"/>
                  <a:gd name="T2" fmla="*/ 2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1" y="0"/>
                      <a:pt x="1" y="0"/>
                      <a:pt x="1" y="0"/>
                    </a:cubicBezTo>
                    <a:cubicBezTo>
                      <a:pt x="1"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6" name="Freeform 156"/>
              <p:cNvSpPr>
                <a:spLocks noEditPoints="1"/>
              </p:cNvSpPr>
              <p:nvPr/>
            </p:nvSpPr>
            <p:spPr bwMode="auto">
              <a:xfrm>
                <a:off x="2338" y="558"/>
                <a:ext cx="34" cy="4"/>
              </a:xfrm>
              <a:custGeom>
                <a:avLst/>
                <a:gdLst>
                  <a:gd name="T0" fmla="*/ 0 w 17"/>
                  <a:gd name="T1" fmla="*/ 0 h 2"/>
                  <a:gd name="T2" fmla="*/ 0 w 17"/>
                  <a:gd name="T3" fmla="*/ 0 h 2"/>
                  <a:gd name="T4" fmla="*/ 0 w 17"/>
                  <a:gd name="T5" fmla="*/ 2 h 2"/>
                  <a:gd name="T6" fmla="*/ 0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0" y="0"/>
                    </a:moveTo>
                    <a:cubicBezTo>
                      <a:pt x="0" y="0"/>
                      <a:pt x="0" y="0"/>
                      <a:pt x="0" y="0"/>
                    </a:cubicBezTo>
                    <a:cubicBezTo>
                      <a:pt x="0" y="1"/>
                      <a:pt x="0" y="1"/>
                      <a:pt x="0" y="1"/>
                    </a:cubicBezTo>
                    <a:cubicBezTo>
                      <a:pt x="0" y="1"/>
                      <a:pt x="0" y="0"/>
                      <a:pt x="0"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7" name="Freeform 157"/>
              <p:cNvSpPr/>
              <p:nvPr/>
            </p:nvSpPr>
            <p:spPr bwMode="auto">
              <a:xfrm>
                <a:off x="2338" y="558"/>
                <a:ext cx="34" cy="2"/>
              </a:xfrm>
              <a:custGeom>
                <a:avLst/>
                <a:gdLst>
                  <a:gd name="T0" fmla="*/ 34 w 17"/>
                  <a:gd name="T1" fmla="*/ 0 h 1"/>
                  <a:gd name="T2" fmla="*/ 0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0" y="0"/>
                      <a:pt x="0" y="0"/>
                      <a:pt x="0" y="0"/>
                    </a:cubicBezTo>
                    <a:cubicBezTo>
                      <a:pt x="0"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8" name="Freeform 171"/>
              <p:cNvSpPr>
                <a:spLocks noEditPoints="1"/>
              </p:cNvSpPr>
              <p:nvPr/>
            </p:nvSpPr>
            <p:spPr bwMode="auto">
              <a:xfrm>
                <a:off x="2396" y="597"/>
                <a:ext cx="34" cy="6"/>
              </a:xfrm>
              <a:custGeom>
                <a:avLst/>
                <a:gdLst>
                  <a:gd name="T0" fmla="*/ 0 w 17"/>
                  <a:gd name="T1" fmla="*/ 0 h 3"/>
                  <a:gd name="T2" fmla="*/ 0 w 17"/>
                  <a:gd name="T3" fmla="*/ 0 h 3"/>
                  <a:gd name="T4" fmla="*/ 0 w 17"/>
                  <a:gd name="T5" fmla="*/ 4 h 3"/>
                  <a:gd name="T6" fmla="*/ 0 w 17"/>
                  <a:gd name="T7" fmla="*/ 0 h 3"/>
                  <a:gd name="T8" fmla="*/ 34 w 17"/>
                  <a:gd name="T9" fmla="*/ 0 h 3"/>
                  <a:gd name="T10" fmla="*/ 32 w 17"/>
                  <a:gd name="T11" fmla="*/ 0 h 3"/>
                  <a:gd name="T12" fmla="*/ 34 w 17"/>
                  <a:gd name="T13" fmla="*/ 4 h 3"/>
                  <a:gd name="T14" fmla="*/ 0 w 17"/>
                  <a:gd name="T15" fmla="*/ 4 h 3"/>
                  <a:gd name="T16" fmla="*/ 0 w 17"/>
                  <a:gd name="T17" fmla="*/ 6 h 3"/>
                  <a:gd name="T18" fmla="*/ 34 w 17"/>
                  <a:gd name="T19" fmla="*/ 6 h 3"/>
                  <a:gd name="T20" fmla="*/ 34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6" y="0"/>
                      <a:pt x="16" y="0"/>
                      <a:pt x="16"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9" name="Freeform 172"/>
              <p:cNvSpPr/>
              <p:nvPr/>
            </p:nvSpPr>
            <p:spPr bwMode="auto">
              <a:xfrm>
                <a:off x="2396" y="597"/>
                <a:ext cx="34" cy="4"/>
              </a:xfrm>
              <a:custGeom>
                <a:avLst/>
                <a:gdLst>
                  <a:gd name="T0" fmla="*/ 32 w 17"/>
                  <a:gd name="T1" fmla="*/ 0 h 2"/>
                  <a:gd name="T2" fmla="*/ 0 w 17"/>
                  <a:gd name="T3" fmla="*/ 0 h 2"/>
                  <a:gd name="T4" fmla="*/ 0 w 17"/>
                  <a:gd name="T5" fmla="*/ 4 h 2"/>
                  <a:gd name="T6" fmla="*/ 0 w 17"/>
                  <a:gd name="T7" fmla="*/ 4 h 2"/>
                  <a:gd name="T8" fmla="*/ 34 w 17"/>
                  <a:gd name="T9" fmla="*/ 4 h 2"/>
                  <a:gd name="T10" fmla="*/ 32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6" y="0"/>
                    </a:moveTo>
                    <a:cubicBezTo>
                      <a:pt x="0" y="0"/>
                      <a:pt x="0" y="0"/>
                      <a:pt x="0" y="0"/>
                    </a:cubicBezTo>
                    <a:cubicBezTo>
                      <a:pt x="0" y="1"/>
                      <a:pt x="0" y="1"/>
                      <a:pt x="0" y="2"/>
                    </a:cubicBezTo>
                    <a:cubicBezTo>
                      <a:pt x="0" y="2"/>
                      <a:pt x="0" y="2"/>
                      <a:pt x="0" y="2"/>
                    </a:cubicBezTo>
                    <a:cubicBezTo>
                      <a:pt x="17" y="2"/>
                      <a:pt x="17" y="2"/>
                      <a:pt x="17" y="2"/>
                    </a:cubicBezTo>
                    <a:cubicBezTo>
                      <a:pt x="17" y="1"/>
                      <a:pt x="17" y="1"/>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44233" name="Group 201"/>
          <p:cNvGrpSpPr/>
          <p:nvPr/>
        </p:nvGrpSpPr>
        <p:grpSpPr bwMode="auto">
          <a:xfrm rot="10800000">
            <a:off x="927101" y="2437343"/>
            <a:ext cx="615951" cy="393700"/>
            <a:chOff x="2967" y="1087"/>
            <a:chExt cx="291" cy="186"/>
          </a:xfrm>
        </p:grpSpPr>
        <p:sp>
          <p:nvSpPr>
            <p:cNvPr id="8227" name="Freeform 173"/>
            <p:cNvSpPr/>
            <p:nvPr/>
          </p:nvSpPr>
          <p:spPr bwMode="auto">
            <a:xfrm>
              <a:off x="2967" y="1087"/>
              <a:ext cx="270" cy="186"/>
            </a:xfrm>
            <a:custGeom>
              <a:avLst/>
              <a:gdLst>
                <a:gd name="T0" fmla="*/ 0 w 136"/>
                <a:gd name="T1" fmla="*/ 99 h 94"/>
                <a:gd name="T2" fmla="*/ 0 w 136"/>
                <a:gd name="T3" fmla="*/ 87 h 94"/>
                <a:gd name="T4" fmla="*/ 87 w 136"/>
                <a:gd name="T5" fmla="*/ 0 h 94"/>
                <a:gd name="T6" fmla="*/ 183 w 136"/>
                <a:gd name="T7" fmla="*/ 0 h 94"/>
                <a:gd name="T8" fmla="*/ 270 w 136"/>
                <a:gd name="T9" fmla="*/ 87 h 94"/>
                <a:gd name="T10" fmla="*/ 270 w 136"/>
                <a:gd name="T11" fmla="*/ 99 h 94"/>
                <a:gd name="T12" fmla="*/ 183 w 136"/>
                <a:gd name="T13" fmla="*/ 186 h 94"/>
                <a:gd name="T14" fmla="*/ 87 w 136"/>
                <a:gd name="T15" fmla="*/ 186 h 94"/>
                <a:gd name="T16" fmla="*/ 0 w 136"/>
                <a:gd name="T17" fmla="*/ 99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6" h="94">
                  <a:moveTo>
                    <a:pt x="0" y="50"/>
                  </a:moveTo>
                  <a:cubicBezTo>
                    <a:pt x="0" y="44"/>
                    <a:pt x="0" y="44"/>
                    <a:pt x="0" y="44"/>
                  </a:cubicBezTo>
                  <a:cubicBezTo>
                    <a:pt x="0" y="20"/>
                    <a:pt x="20" y="0"/>
                    <a:pt x="44" y="0"/>
                  </a:cubicBezTo>
                  <a:cubicBezTo>
                    <a:pt x="92" y="0"/>
                    <a:pt x="92" y="0"/>
                    <a:pt x="92" y="0"/>
                  </a:cubicBezTo>
                  <a:cubicBezTo>
                    <a:pt x="116" y="0"/>
                    <a:pt x="136" y="20"/>
                    <a:pt x="136" y="44"/>
                  </a:cubicBezTo>
                  <a:cubicBezTo>
                    <a:pt x="136" y="50"/>
                    <a:pt x="136" y="50"/>
                    <a:pt x="136" y="50"/>
                  </a:cubicBezTo>
                  <a:cubicBezTo>
                    <a:pt x="136" y="74"/>
                    <a:pt x="116" y="94"/>
                    <a:pt x="92" y="94"/>
                  </a:cubicBezTo>
                  <a:cubicBezTo>
                    <a:pt x="44" y="94"/>
                    <a:pt x="44" y="94"/>
                    <a:pt x="44" y="94"/>
                  </a:cubicBezTo>
                  <a:cubicBezTo>
                    <a:pt x="20" y="94"/>
                    <a:pt x="0" y="74"/>
                    <a:pt x="0" y="50"/>
                  </a:cubicBezTo>
                  <a:close/>
                </a:path>
              </a:pathLst>
            </a:custGeom>
            <a:solidFill>
              <a:srgbClr val="EBE1E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8" name="Freeform 175"/>
            <p:cNvSpPr/>
            <p:nvPr/>
          </p:nvSpPr>
          <p:spPr bwMode="auto">
            <a:xfrm>
              <a:off x="3237" y="1176"/>
              <a:ext cx="0" cy="14"/>
            </a:xfrm>
            <a:custGeom>
              <a:avLst/>
              <a:gdLst>
                <a:gd name="T0" fmla="*/ 14 h 14"/>
                <a:gd name="T1" fmla="*/ 0 h 14"/>
                <a:gd name="T2" fmla="*/ 14 h 14"/>
                <a:gd name="T3" fmla="*/ 0 60000 65536"/>
                <a:gd name="T4" fmla="*/ 0 60000 65536"/>
                <a:gd name="T5" fmla="*/ 0 60000 65536"/>
              </a:gdLst>
              <a:ahLst/>
              <a:cxnLst>
                <a:cxn ang="T3">
                  <a:pos x="0" y="T0"/>
                </a:cxn>
                <a:cxn ang="T4">
                  <a:pos x="0" y="T1"/>
                </a:cxn>
                <a:cxn ang="T5">
                  <a:pos x="0" y="T2"/>
                </a:cxn>
              </a:cxnLst>
              <a:rect l="0" t="0" r="r" b="b"/>
              <a:pathLst>
                <a:path h="14">
                  <a:moveTo>
                    <a:pt x="0" y="14"/>
                  </a:moveTo>
                  <a:lnTo>
                    <a:pt x="0"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9" name="Rectangle 176"/>
            <p:cNvSpPr>
              <a:spLocks noChangeArrowheads="1"/>
            </p:cNvSpPr>
            <p:nvPr/>
          </p:nvSpPr>
          <p:spPr bwMode="auto">
            <a:xfrm>
              <a:off x="3235" y="1162"/>
              <a:ext cx="23"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sp>
        <p:nvSpPr>
          <p:cNvPr id="44209" name="Freeform 177"/>
          <p:cNvSpPr/>
          <p:nvPr/>
        </p:nvSpPr>
        <p:spPr bwMode="auto">
          <a:xfrm rot="10800000">
            <a:off x="802218" y="2613026"/>
            <a:ext cx="436033" cy="1312333"/>
          </a:xfrm>
          <a:custGeom>
            <a:avLst/>
            <a:gdLst>
              <a:gd name="T0" fmla="*/ 248413 w 104"/>
              <a:gd name="T1" fmla="*/ 984250 h 313"/>
              <a:gd name="T2" fmla="*/ 213824 w 104"/>
              <a:gd name="T3" fmla="*/ 984250 h 313"/>
              <a:gd name="T4" fmla="*/ 213824 w 104"/>
              <a:gd name="T5" fmla="*/ 955949 h 313"/>
              <a:gd name="T6" fmla="*/ 248413 w 104"/>
              <a:gd name="T7" fmla="*/ 955949 h 313"/>
              <a:gd name="T8" fmla="*/ 295580 w 104"/>
              <a:gd name="T9" fmla="*/ 908780 h 313"/>
              <a:gd name="T10" fmla="*/ 295580 w 104"/>
              <a:gd name="T11" fmla="*/ 764130 h 313"/>
              <a:gd name="T12" fmla="*/ 248413 w 104"/>
              <a:gd name="T13" fmla="*/ 716962 h 313"/>
              <a:gd name="T14" fmla="*/ 201246 w 104"/>
              <a:gd name="T15" fmla="*/ 716962 h 313"/>
              <a:gd name="T16" fmla="*/ 122634 w 104"/>
              <a:gd name="T17" fmla="*/ 638347 h 313"/>
              <a:gd name="T18" fmla="*/ 122634 w 104"/>
              <a:gd name="T19" fmla="*/ 78614 h 313"/>
              <a:gd name="T20" fmla="*/ 75467 w 104"/>
              <a:gd name="T21" fmla="*/ 31446 h 313"/>
              <a:gd name="T22" fmla="*/ 0 w 104"/>
              <a:gd name="T23" fmla="*/ 31446 h 313"/>
              <a:gd name="T24" fmla="*/ 0 w 104"/>
              <a:gd name="T25" fmla="*/ 0 h 313"/>
              <a:gd name="T26" fmla="*/ 75467 w 104"/>
              <a:gd name="T27" fmla="*/ 0 h 313"/>
              <a:gd name="T28" fmla="*/ 154079 w 104"/>
              <a:gd name="T29" fmla="*/ 78614 h 313"/>
              <a:gd name="T30" fmla="*/ 154079 w 104"/>
              <a:gd name="T31" fmla="*/ 638347 h 313"/>
              <a:gd name="T32" fmla="*/ 201246 w 104"/>
              <a:gd name="T33" fmla="*/ 685516 h 313"/>
              <a:gd name="T34" fmla="*/ 248413 w 104"/>
              <a:gd name="T35" fmla="*/ 685516 h 313"/>
              <a:gd name="T36" fmla="*/ 327025 w 104"/>
              <a:gd name="T37" fmla="*/ 764130 h 313"/>
              <a:gd name="T38" fmla="*/ 327025 w 104"/>
              <a:gd name="T39" fmla="*/ 908780 h 313"/>
              <a:gd name="T40" fmla="*/ 248413 w 104"/>
              <a:gd name="T41" fmla="*/ 984250 h 3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4" h="313">
                <a:moveTo>
                  <a:pt x="79" y="313"/>
                </a:moveTo>
                <a:cubicBezTo>
                  <a:pt x="68" y="313"/>
                  <a:pt x="68" y="313"/>
                  <a:pt x="68" y="313"/>
                </a:cubicBezTo>
                <a:cubicBezTo>
                  <a:pt x="68" y="304"/>
                  <a:pt x="68" y="304"/>
                  <a:pt x="68" y="304"/>
                </a:cubicBezTo>
                <a:cubicBezTo>
                  <a:pt x="79" y="304"/>
                  <a:pt x="79" y="304"/>
                  <a:pt x="79" y="304"/>
                </a:cubicBezTo>
                <a:cubicBezTo>
                  <a:pt x="88" y="304"/>
                  <a:pt x="94" y="297"/>
                  <a:pt x="94" y="289"/>
                </a:cubicBezTo>
                <a:cubicBezTo>
                  <a:pt x="94" y="243"/>
                  <a:pt x="94" y="243"/>
                  <a:pt x="94" y="243"/>
                </a:cubicBezTo>
                <a:cubicBezTo>
                  <a:pt x="94" y="235"/>
                  <a:pt x="88" y="228"/>
                  <a:pt x="79" y="228"/>
                </a:cubicBezTo>
                <a:cubicBezTo>
                  <a:pt x="64" y="228"/>
                  <a:pt x="64" y="228"/>
                  <a:pt x="64" y="228"/>
                </a:cubicBezTo>
                <a:cubicBezTo>
                  <a:pt x="50" y="228"/>
                  <a:pt x="39" y="217"/>
                  <a:pt x="39" y="203"/>
                </a:cubicBezTo>
                <a:cubicBezTo>
                  <a:pt x="39" y="25"/>
                  <a:pt x="39" y="25"/>
                  <a:pt x="39" y="25"/>
                </a:cubicBezTo>
                <a:cubicBezTo>
                  <a:pt x="39" y="17"/>
                  <a:pt x="32" y="10"/>
                  <a:pt x="24" y="10"/>
                </a:cubicBezTo>
                <a:cubicBezTo>
                  <a:pt x="0" y="10"/>
                  <a:pt x="0" y="10"/>
                  <a:pt x="0" y="10"/>
                </a:cubicBezTo>
                <a:cubicBezTo>
                  <a:pt x="0" y="0"/>
                  <a:pt x="0" y="0"/>
                  <a:pt x="0" y="0"/>
                </a:cubicBezTo>
                <a:cubicBezTo>
                  <a:pt x="24" y="0"/>
                  <a:pt x="24" y="0"/>
                  <a:pt x="24" y="0"/>
                </a:cubicBezTo>
                <a:cubicBezTo>
                  <a:pt x="38" y="0"/>
                  <a:pt x="49" y="12"/>
                  <a:pt x="49" y="25"/>
                </a:cubicBezTo>
                <a:cubicBezTo>
                  <a:pt x="49" y="203"/>
                  <a:pt x="49" y="203"/>
                  <a:pt x="49" y="203"/>
                </a:cubicBezTo>
                <a:cubicBezTo>
                  <a:pt x="49" y="212"/>
                  <a:pt x="55" y="218"/>
                  <a:pt x="64" y="218"/>
                </a:cubicBezTo>
                <a:cubicBezTo>
                  <a:pt x="79" y="218"/>
                  <a:pt x="79" y="218"/>
                  <a:pt x="79" y="218"/>
                </a:cubicBezTo>
                <a:cubicBezTo>
                  <a:pt x="93" y="218"/>
                  <a:pt x="104" y="229"/>
                  <a:pt x="104" y="243"/>
                </a:cubicBezTo>
                <a:cubicBezTo>
                  <a:pt x="104" y="289"/>
                  <a:pt x="104" y="289"/>
                  <a:pt x="104" y="289"/>
                </a:cubicBezTo>
                <a:cubicBezTo>
                  <a:pt x="104" y="302"/>
                  <a:pt x="93" y="313"/>
                  <a:pt x="79" y="3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nvGrpSpPr>
          <p:cNvPr id="44211" name="Group 179"/>
          <p:cNvGrpSpPr/>
          <p:nvPr/>
        </p:nvGrpSpPr>
        <p:grpSpPr bwMode="auto">
          <a:xfrm rot="10800000" flipH="1">
            <a:off x="1769534" y="2009777"/>
            <a:ext cx="715433" cy="1892300"/>
            <a:chOff x="2196" y="530"/>
            <a:chExt cx="317" cy="894"/>
          </a:xfrm>
        </p:grpSpPr>
        <p:sp>
          <p:nvSpPr>
            <p:cNvPr id="8210" name="Freeform 18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1" name="Freeform 181"/>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2" name="Freeform 182"/>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3" name="Freeform 183"/>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4" name="Freeform 184"/>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5" name="Freeform 185"/>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6" name="Freeform 186"/>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7" name="Freeform 187"/>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8" name="Freeform 188"/>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9" name="Freeform 189"/>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0" name="Freeform 190"/>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1" name="Freeform 191"/>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2" name="Freeform 192"/>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3" name="Freeform 193"/>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4" name="Freeform 194"/>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5" name="Freeform 19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6" name="Freeform 196"/>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44247" name="Text Box 215"/>
          <p:cNvSpPr txBox="1">
            <a:spLocks noChangeArrowheads="1"/>
          </p:cNvSpPr>
          <p:nvPr/>
        </p:nvSpPr>
        <p:spPr bwMode="auto">
          <a:xfrm>
            <a:off x="4406762" y="3336926"/>
            <a:ext cx="3029227" cy="913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en-US" altLang="zh-CN" sz="5335" b="1" dirty="0">
                <a:solidFill>
                  <a:schemeClr val="bg1"/>
                </a:solidFill>
                <a:latin typeface="微软雅黑" pitchFamily="34" charset="-122"/>
                <a:ea typeface="微软雅黑" pitchFamily="34" charset="-122"/>
              </a:rPr>
              <a:t>PART</a:t>
            </a:r>
            <a:r>
              <a:rPr lang="en-US" altLang="zh-CN" sz="5335"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5335" b="1" dirty="0">
                <a:solidFill>
                  <a:srgbClr val="2A323B"/>
                </a:solidFill>
                <a:latin typeface="微软雅黑" pitchFamily="34" charset="-122"/>
                <a:ea typeface="微软雅黑" pitchFamily="34" charset="-122"/>
              </a:rPr>
              <a:t>03</a:t>
            </a:r>
            <a:endParaRPr lang="en-US" altLang="zh-CN" sz="5335" dirty="0">
              <a:solidFill>
                <a:srgbClr val="2A323B"/>
              </a:solidFill>
              <a:latin typeface="微软雅黑" pitchFamily="34" charset="-122"/>
              <a:ea typeface="微软雅黑" pitchFamily="34" charset="-122"/>
            </a:endParaRPr>
          </a:p>
        </p:txBody>
      </p:sp>
      <p:sp>
        <p:nvSpPr>
          <p:cNvPr id="8206" name="Rectangle 329"/>
          <p:cNvSpPr>
            <a:spLocks noChangeArrowheads="1"/>
          </p:cNvSpPr>
          <p:nvPr/>
        </p:nvSpPr>
        <p:spPr bwMode="auto">
          <a:xfrm>
            <a:off x="0" y="1059"/>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207" name="Rectangle 331"/>
          <p:cNvSpPr>
            <a:spLocks noChangeArrowheads="1"/>
          </p:cNvSpPr>
          <p:nvPr/>
        </p:nvSpPr>
        <p:spPr bwMode="auto">
          <a:xfrm>
            <a:off x="0" y="4659843"/>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44364" name="Text Box 332"/>
          <p:cNvSpPr txBox="1">
            <a:spLocks noChangeArrowheads="1"/>
          </p:cNvSpPr>
          <p:nvPr/>
        </p:nvSpPr>
        <p:spPr bwMode="auto">
          <a:xfrm>
            <a:off x="7612267" y="3395272"/>
            <a:ext cx="326243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zh-CN" altLang="en-US" sz="4000" b="1" dirty="0">
                <a:solidFill>
                  <a:srgbClr val="2A323B"/>
                </a:solidFill>
                <a:latin typeface="微软雅黑" pitchFamily="34" charset="-122"/>
                <a:ea typeface="微软雅黑" pitchFamily="34" charset="-122"/>
              </a:rPr>
              <a:t>设计原型要点</a:t>
            </a:r>
          </a:p>
        </p:txBody>
      </p:sp>
      <p:sp>
        <p:nvSpPr>
          <p:cNvPr id="44366" name="Line 334"/>
          <p:cNvSpPr>
            <a:spLocks noChangeShapeType="1"/>
          </p:cNvSpPr>
          <p:nvPr/>
        </p:nvSpPr>
        <p:spPr bwMode="auto">
          <a:xfrm>
            <a:off x="0" y="4564592"/>
            <a:ext cx="19729451" cy="0"/>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Tree>
    <p:extLst>
      <p:ext uri="{BB962C8B-B14F-4D97-AF65-F5344CB8AC3E}">
        <p14:creationId xmlns:p14="http://schemas.microsoft.com/office/powerpoint/2010/main" val="5459495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44235"/>
                                        </p:tgtEl>
                                        <p:attrNameLst>
                                          <p:attrName>style.visibility</p:attrName>
                                        </p:attrNameLst>
                                      </p:cBhvr>
                                      <p:to>
                                        <p:strVal val="visible"/>
                                      </p:to>
                                    </p:set>
                                    <p:anim calcmode="lin" valueType="num">
                                      <p:cBhvr additive="base">
                                        <p:cTn id="7" dur="500" fill="hold"/>
                                        <p:tgtEl>
                                          <p:spTgt spid="44235"/>
                                        </p:tgtEl>
                                        <p:attrNameLst>
                                          <p:attrName>ppt_x</p:attrName>
                                        </p:attrNameLst>
                                      </p:cBhvr>
                                      <p:tavLst>
                                        <p:tav tm="0">
                                          <p:val>
                                            <p:strVal val="1+#ppt_w/2"/>
                                          </p:val>
                                        </p:tav>
                                        <p:tav tm="100000">
                                          <p:val>
                                            <p:strVal val="#ppt_x"/>
                                          </p:val>
                                        </p:tav>
                                      </p:tavLst>
                                    </p:anim>
                                    <p:anim calcmode="lin" valueType="num">
                                      <p:cBhvr additive="base">
                                        <p:cTn id="8" dur="500" fill="hold"/>
                                        <p:tgtEl>
                                          <p:spTgt spid="44235"/>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100"/>
                                  </p:stCondLst>
                                  <p:childTnLst>
                                    <p:set>
                                      <p:cBhvr>
                                        <p:cTn id="10" dur="1" fill="hold">
                                          <p:stCondLst>
                                            <p:cond delay="0"/>
                                          </p:stCondLst>
                                        </p:cTn>
                                        <p:tgtEl>
                                          <p:spTgt spid="44238"/>
                                        </p:tgtEl>
                                        <p:attrNameLst>
                                          <p:attrName>style.visibility</p:attrName>
                                        </p:attrNameLst>
                                      </p:cBhvr>
                                      <p:to>
                                        <p:strVal val="visible"/>
                                      </p:to>
                                    </p:set>
                                    <p:anim calcmode="lin" valueType="num">
                                      <p:cBhvr additive="base">
                                        <p:cTn id="11" dur="500" fill="hold"/>
                                        <p:tgtEl>
                                          <p:spTgt spid="44238"/>
                                        </p:tgtEl>
                                        <p:attrNameLst>
                                          <p:attrName>ppt_x</p:attrName>
                                        </p:attrNameLst>
                                      </p:cBhvr>
                                      <p:tavLst>
                                        <p:tav tm="0">
                                          <p:val>
                                            <p:strVal val="1+#ppt_w/2"/>
                                          </p:val>
                                        </p:tav>
                                        <p:tav tm="100000">
                                          <p:val>
                                            <p:strVal val="#ppt_x"/>
                                          </p:val>
                                        </p:tav>
                                      </p:tavLst>
                                    </p:anim>
                                    <p:anim calcmode="lin" valueType="num">
                                      <p:cBhvr additive="base">
                                        <p:cTn id="12" dur="500" fill="hold"/>
                                        <p:tgtEl>
                                          <p:spTgt spid="44238"/>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200"/>
                                  </p:stCondLst>
                                  <p:childTnLst>
                                    <p:set>
                                      <p:cBhvr>
                                        <p:cTn id="14" dur="1" fill="hold">
                                          <p:stCondLst>
                                            <p:cond delay="0"/>
                                          </p:stCondLst>
                                        </p:cTn>
                                        <p:tgtEl>
                                          <p:spTgt spid="44241"/>
                                        </p:tgtEl>
                                        <p:attrNameLst>
                                          <p:attrName>style.visibility</p:attrName>
                                        </p:attrNameLst>
                                      </p:cBhvr>
                                      <p:to>
                                        <p:strVal val="visible"/>
                                      </p:to>
                                    </p:set>
                                    <p:anim calcmode="lin" valueType="num">
                                      <p:cBhvr additive="base">
                                        <p:cTn id="15" dur="500" fill="hold"/>
                                        <p:tgtEl>
                                          <p:spTgt spid="44241"/>
                                        </p:tgtEl>
                                        <p:attrNameLst>
                                          <p:attrName>ppt_x</p:attrName>
                                        </p:attrNameLst>
                                      </p:cBhvr>
                                      <p:tavLst>
                                        <p:tav tm="0">
                                          <p:val>
                                            <p:strVal val="1+#ppt_w/2"/>
                                          </p:val>
                                        </p:tav>
                                        <p:tav tm="100000">
                                          <p:val>
                                            <p:strVal val="#ppt_x"/>
                                          </p:val>
                                        </p:tav>
                                      </p:tavLst>
                                    </p:anim>
                                    <p:anim calcmode="lin" valueType="num">
                                      <p:cBhvr additive="base">
                                        <p:cTn id="16" dur="500" fill="hold"/>
                                        <p:tgtEl>
                                          <p:spTgt spid="44241"/>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300"/>
                                  </p:stCondLst>
                                  <p:childTnLst>
                                    <p:set>
                                      <p:cBhvr>
                                        <p:cTn id="18" dur="1" fill="hold">
                                          <p:stCondLst>
                                            <p:cond delay="0"/>
                                          </p:stCondLst>
                                        </p:cTn>
                                        <p:tgtEl>
                                          <p:spTgt spid="44244"/>
                                        </p:tgtEl>
                                        <p:attrNameLst>
                                          <p:attrName>style.visibility</p:attrName>
                                        </p:attrNameLst>
                                      </p:cBhvr>
                                      <p:to>
                                        <p:strVal val="visible"/>
                                      </p:to>
                                    </p:set>
                                    <p:anim calcmode="lin" valueType="num">
                                      <p:cBhvr additive="base">
                                        <p:cTn id="19" dur="500" fill="hold"/>
                                        <p:tgtEl>
                                          <p:spTgt spid="44244"/>
                                        </p:tgtEl>
                                        <p:attrNameLst>
                                          <p:attrName>ppt_x</p:attrName>
                                        </p:attrNameLst>
                                      </p:cBhvr>
                                      <p:tavLst>
                                        <p:tav tm="0">
                                          <p:val>
                                            <p:strVal val="1+#ppt_w/2"/>
                                          </p:val>
                                        </p:tav>
                                        <p:tav tm="100000">
                                          <p:val>
                                            <p:strVal val="#ppt_x"/>
                                          </p:val>
                                        </p:tav>
                                      </p:tavLst>
                                    </p:anim>
                                    <p:anim calcmode="lin" valueType="num">
                                      <p:cBhvr additive="base">
                                        <p:cTn id="20" dur="500" fill="hold"/>
                                        <p:tgtEl>
                                          <p:spTgt spid="44244"/>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300"/>
                                  </p:stCondLst>
                                  <p:childTnLst>
                                    <p:set>
                                      <p:cBhvr>
                                        <p:cTn id="22" dur="1" fill="hold">
                                          <p:stCondLst>
                                            <p:cond delay="0"/>
                                          </p:stCondLst>
                                        </p:cTn>
                                        <p:tgtEl>
                                          <p:spTgt spid="44248"/>
                                        </p:tgtEl>
                                        <p:attrNameLst>
                                          <p:attrName>style.visibility</p:attrName>
                                        </p:attrNameLst>
                                      </p:cBhvr>
                                      <p:to>
                                        <p:strVal val="visible"/>
                                      </p:to>
                                    </p:set>
                                    <p:anim calcmode="lin" valueType="num">
                                      <p:cBhvr additive="base">
                                        <p:cTn id="23" dur="500" fill="hold"/>
                                        <p:tgtEl>
                                          <p:spTgt spid="44248"/>
                                        </p:tgtEl>
                                        <p:attrNameLst>
                                          <p:attrName>ppt_x</p:attrName>
                                        </p:attrNameLst>
                                      </p:cBhvr>
                                      <p:tavLst>
                                        <p:tav tm="0">
                                          <p:val>
                                            <p:strVal val="1+#ppt_w/2"/>
                                          </p:val>
                                        </p:tav>
                                        <p:tav tm="100000">
                                          <p:val>
                                            <p:strVal val="#ppt_x"/>
                                          </p:val>
                                        </p:tav>
                                      </p:tavLst>
                                    </p:anim>
                                    <p:anim calcmode="lin" valueType="num">
                                      <p:cBhvr additive="base">
                                        <p:cTn id="24" dur="500" fill="hold"/>
                                        <p:tgtEl>
                                          <p:spTgt spid="44248"/>
                                        </p:tgtEl>
                                        <p:attrNameLst>
                                          <p:attrName>ppt_y</p:attrName>
                                        </p:attrNameLst>
                                      </p:cBhvr>
                                      <p:tavLst>
                                        <p:tav tm="0">
                                          <p:val>
                                            <p:strVal val="#ppt_y"/>
                                          </p:val>
                                        </p:tav>
                                        <p:tav tm="100000">
                                          <p:val>
                                            <p:strVal val="#ppt_y"/>
                                          </p:val>
                                        </p:tav>
                                      </p:tavLst>
                                    </p:anim>
                                  </p:childTnLst>
                                </p:cTn>
                              </p:par>
                              <p:par>
                                <p:cTn id="25" presetID="23" presetClass="entr" presetSubtype="16" fill="hold" nodeType="withEffect">
                                  <p:stCondLst>
                                    <p:cond delay="100"/>
                                  </p:stCondLst>
                                  <p:childTnLst>
                                    <p:set>
                                      <p:cBhvr>
                                        <p:cTn id="26" dur="1" fill="hold">
                                          <p:stCondLst>
                                            <p:cond delay="0"/>
                                          </p:stCondLst>
                                        </p:cTn>
                                        <p:tgtEl>
                                          <p:spTgt spid="44232"/>
                                        </p:tgtEl>
                                        <p:attrNameLst>
                                          <p:attrName>style.visibility</p:attrName>
                                        </p:attrNameLst>
                                      </p:cBhvr>
                                      <p:to>
                                        <p:strVal val="visible"/>
                                      </p:to>
                                    </p:set>
                                    <p:anim calcmode="lin" valueType="num">
                                      <p:cBhvr>
                                        <p:cTn id="27" dur="300" fill="hold"/>
                                        <p:tgtEl>
                                          <p:spTgt spid="44232"/>
                                        </p:tgtEl>
                                        <p:attrNameLst>
                                          <p:attrName>ppt_w</p:attrName>
                                        </p:attrNameLst>
                                      </p:cBhvr>
                                      <p:tavLst>
                                        <p:tav tm="0">
                                          <p:val>
                                            <p:fltVal val="0"/>
                                          </p:val>
                                        </p:tav>
                                        <p:tav tm="100000">
                                          <p:val>
                                            <p:strVal val="#ppt_w"/>
                                          </p:val>
                                        </p:tav>
                                      </p:tavLst>
                                    </p:anim>
                                    <p:anim calcmode="lin" valueType="num">
                                      <p:cBhvr>
                                        <p:cTn id="28" dur="300" fill="hold"/>
                                        <p:tgtEl>
                                          <p:spTgt spid="44232"/>
                                        </p:tgtEl>
                                        <p:attrNameLst>
                                          <p:attrName>ppt_h</p:attrName>
                                        </p:attrNameLst>
                                      </p:cBhvr>
                                      <p:tavLst>
                                        <p:tav tm="0">
                                          <p:val>
                                            <p:fltVal val="0"/>
                                          </p:val>
                                        </p:tav>
                                        <p:tav tm="100000">
                                          <p:val>
                                            <p:strVal val="#ppt_h"/>
                                          </p:val>
                                        </p:tav>
                                      </p:tavLst>
                                    </p:anim>
                                  </p:childTnLst>
                                </p:cTn>
                              </p:par>
                              <p:par>
                                <p:cTn id="29" presetID="6" presetClass="emph" presetSubtype="0" autoRev="1" fill="hold" nodeType="withEffect">
                                  <p:stCondLst>
                                    <p:cond delay="400"/>
                                  </p:stCondLst>
                                  <p:childTnLst>
                                    <p:animScale>
                                      <p:cBhvr>
                                        <p:cTn id="30" dur="150" fill="hold"/>
                                        <p:tgtEl>
                                          <p:spTgt spid="44232"/>
                                        </p:tgtEl>
                                      </p:cBhvr>
                                      <p:by x="110000" y="110000"/>
                                    </p:animScale>
                                  </p:childTnLst>
                                </p:cTn>
                              </p:par>
                              <p:par>
                                <p:cTn id="31" presetID="22" presetClass="entr" presetSubtype="4" fill="hold" grpId="0" nodeType="withEffect">
                                  <p:stCondLst>
                                    <p:cond delay="400"/>
                                  </p:stCondLst>
                                  <p:childTnLst>
                                    <p:set>
                                      <p:cBhvr>
                                        <p:cTn id="32" dur="1" fill="hold">
                                          <p:stCondLst>
                                            <p:cond delay="0"/>
                                          </p:stCondLst>
                                        </p:cTn>
                                        <p:tgtEl>
                                          <p:spTgt spid="44209"/>
                                        </p:tgtEl>
                                        <p:attrNameLst>
                                          <p:attrName>style.visibility</p:attrName>
                                        </p:attrNameLst>
                                      </p:cBhvr>
                                      <p:to>
                                        <p:strVal val="visible"/>
                                      </p:to>
                                    </p:set>
                                    <p:animEffect transition="in" filter="wipe(down)">
                                      <p:cBhvr>
                                        <p:cTn id="33" dur="500"/>
                                        <p:tgtEl>
                                          <p:spTgt spid="44209"/>
                                        </p:tgtEl>
                                      </p:cBhvr>
                                    </p:animEffect>
                                  </p:childTnLst>
                                </p:cTn>
                              </p:par>
                              <p:par>
                                <p:cTn id="34" presetID="23" presetClass="entr" presetSubtype="16" fill="hold" nodeType="withEffect">
                                  <p:stCondLst>
                                    <p:cond delay="800"/>
                                  </p:stCondLst>
                                  <p:childTnLst>
                                    <p:set>
                                      <p:cBhvr>
                                        <p:cTn id="35" dur="1" fill="hold">
                                          <p:stCondLst>
                                            <p:cond delay="0"/>
                                          </p:stCondLst>
                                        </p:cTn>
                                        <p:tgtEl>
                                          <p:spTgt spid="44233"/>
                                        </p:tgtEl>
                                        <p:attrNameLst>
                                          <p:attrName>style.visibility</p:attrName>
                                        </p:attrNameLst>
                                      </p:cBhvr>
                                      <p:to>
                                        <p:strVal val="visible"/>
                                      </p:to>
                                    </p:set>
                                    <p:anim calcmode="lin" valueType="num">
                                      <p:cBhvr>
                                        <p:cTn id="36" dur="300" fill="hold"/>
                                        <p:tgtEl>
                                          <p:spTgt spid="44233"/>
                                        </p:tgtEl>
                                        <p:attrNameLst>
                                          <p:attrName>ppt_w</p:attrName>
                                        </p:attrNameLst>
                                      </p:cBhvr>
                                      <p:tavLst>
                                        <p:tav tm="0">
                                          <p:val>
                                            <p:fltVal val="0"/>
                                          </p:val>
                                        </p:tav>
                                        <p:tav tm="100000">
                                          <p:val>
                                            <p:strVal val="#ppt_w"/>
                                          </p:val>
                                        </p:tav>
                                      </p:tavLst>
                                    </p:anim>
                                    <p:anim calcmode="lin" valueType="num">
                                      <p:cBhvr>
                                        <p:cTn id="37" dur="300" fill="hold"/>
                                        <p:tgtEl>
                                          <p:spTgt spid="44233"/>
                                        </p:tgtEl>
                                        <p:attrNameLst>
                                          <p:attrName>ppt_h</p:attrName>
                                        </p:attrNameLst>
                                      </p:cBhvr>
                                      <p:tavLst>
                                        <p:tav tm="0">
                                          <p:val>
                                            <p:fltVal val="0"/>
                                          </p:val>
                                        </p:tav>
                                        <p:tav tm="100000">
                                          <p:val>
                                            <p:strVal val="#ppt_h"/>
                                          </p:val>
                                        </p:tav>
                                      </p:tavLst>
                                    </p:anim>
                                  </p:childTnLst>
                                </p:cTn>
                              </p:par>
                              <p:par>
                                <p:cTn id="38" presetID="6" presetClass="emph" presetSubtype="0" autoRev="1" fill="hold" nodeType="withEffect">
                                  <p:stCondLst>
                                    <p:cond delay="1100"/>
                                  </p:stCondLst>
                                  <p:childTnLst>
                                    <p:animScale>
                                      <p:cBhvr>
                                        <p:cTn id="39" dur="150" fill="hold"/>
                                        <p:tgtEl>
                                          <p:spTgt spid="44233"/>
                                        </p:tgtEl>
                                      </p:cBhvr>
                                      <p:by x="110000" y="110000"/>
                                    </p:animScale>
                                  </p:childTnLst>
                                </p:cTn>
                              </p:par>
                              <p:par>
                                <p:cTn id="40" presetID="2" presetClass="entr" presetSubtype="1" decel="50000" fill="hold" nodeType="withEffect">
                                  <p:stCondLst>
                                    <p:cond delay="800"/>
                                  </p:stCondLst>
                                  <p:childTnLst>
                                    <p:set>
                                      <p:cBhvr>
                                        <p:cTn id="41" dur="1" fill="hold">
                                          <p:stCondLst>
                                            <p:cond delay="0"/>
                                          </p:stCondLst>
                                        </p:cTn>
                                        <p:tgtEl>
                                          <p:spTgt spid="44211"/>
                                        </p:tgtEl>
                                        <p:attrNameLst>
                                          <p:attrName>style.visibility</p:attrName>
                                        </p:attrNameLst>
                                      </p:cBhvr>
                                      <p:to>
                                        <p:strVal val="visible"/>
                                      </p:to>
                                    </p:set>
                                    <p:anim calcmode="lin" valueType="num">
                                      <p:cBhvr additive="base">
                                        <p:cTn id="42" dur="500" fill="hold"/>
                                        <p:tgtEl>
                                          <p:spTgt spid="44211"/>
                                        </p:tgtEl>
                                        <p:attrNameLst>
                                          <p:attrName>ppt_x</p:attrName>
                                        </p:attrNameLst>
                                      </p:cBhvr>
                                      <p:tavLst>
                                        <p:tav tm="0">
                                          <p:val>
                                            <p:strVal val="#ppt_x"/>
                                          </p:val>
                                        </p:tav>
                                        <p:tav tm="100000">
                                          <p:val>
                                            <p:strVal val="#ppt_x"/>
                                          </p:val>
                                        </p:tav>
                                      </p:tavLst>
                                    </p:anim>
                                    <p:anim calcmode="lin" valueType="num">
                                      <p:cBhvr additive="base">
                                        <p:cTn id="43" dur="500" fill="hold"/>
                                        <p:tgtEl>
                                          <p:spTgt spid="44211"/>
                                        </p:tgtEl>
                                        <p:attrNameLst>
                                          <p:attrName>ppt_y</p:attrName>
                                        </p:attrNameLst>
                                      </p:cBhvr>
                                      <p:tavLst>
                                        <p:tav tm="0">
                                          <p:val>
                                            <p:strVal val="0-#ppt_h/2"/>
                                          </p:val>
                                        </p:tav>
                                        <p:tav tm="100000">
                                          <p:val>
                                            <p:strVal val="#ppt_y"/>
                                          </p:val>
                                        </p:tav>
                                      </p:tavLst>
                                    </p:anim>
                                  </p:childTnLst>
                                </p:cTn>
                              </p:par>
                              <p:par>
                                <p:cTn id="44" presetID="2" presetClass="entr" presetSubtype="1" decel="50000" fill="hold" nodeType="withEffect">
                                  <p:stCondLst>
                                    <p:cond delay="900"/>
                                  </p:stCondLst>
                                  <p:childTnLst>
                                    <p:set>
                                      <p:cBhvr>
                                        <p:cTn id="45" dur="1" fill="hold">
                                          <p:stCondLst>
                                            <p:cond delay="0"/>
                                          </p:stCondLst>
                                        </p:cTn>
                                        <p:tgtEl>
                                          <p:spTgt spid="44231"/>
                                        </p:tgtEl>
                                        <p:attrNameLst>
                                          <p:attrName>style.visibility</p:attrName>
                                        </p:attrNameLst>
                                      </p:cBhvr>
                                      <p:to>
                                        <p:strVal val="visible"/>
                                      </p:to>
                                    </p:set>
                                    <p:anim calcmode="lin" valueType="num">
                                      <p:cBhvr additive="base">
                                        <p:cTn id="46" dur="500" fill="hold"/>
                                        <p:tgtEl>
                                          <p:spTgt spid="44231"/>
                                        </p:tgtEl>
                                        <p:attrNameLst>
                                          <p:attrName>ppt_x</p:attrName>
                                        </p:attrNameLst>
                                      </p:cBhvr>
                                      <p:tavLst>
                                        <p:tav tm="0">
                                          <p:val>
                                            <p:strVal val="#ppt_x"/>
                                          </p:val>
                                        </p:tav>
                                        <p:tav tm="100000">
                                          <p:val>
                                            <p:strVal val="#ppt_x"/>
                                          </p:val>
                                        </p:tav>
                                      </p:tavLst>
                                    </p:anim>
                                    <p:anim calcmode="lin" valueType="num">
                                      <p:cBhvr additive="base">
                                        <p:cTn id="47" dur="500" fill="hold"/>
                                        <p:tgtEl>
                                          <p:spTgt spid="44231"/>
                                        </p:tgtEl>
                                        <p:attrNameLst>
                                          <p:attrName>ppt_y</p:attrName>
                                        </p:attrNameLst>
                                      </p:cBhvr>
                                      <p:tavLst>
                                        <p:tav tm="0">
                                          <p:val>
                                            <p:strVal val="0-#ppt_h/2"/>
                                          </p:val>
                                        </p:tav>
                                        <p:tav tm="100000">
                                          <p:val>
                                            <p:strVal val="#ppt_y"/>
                                          </p:val>
                                        </p:tav>
                                      </p:tavLst>
                                    </p:anim>
                                  </p:childTnLst>
                                </p:cTn>
                              </p:par>
                              <p:par>
                                <p:cTn id="48" presetID="53" presetClass="entr" presetSubtype="16" fill="hold" grpId="0" nodeType="withEffect">
                                  <p:stCondLst>
                                    <p:cond delay="300"/>
                                  </p:stCondLst>
                                  <p:iterate type="lt">
                                    <p:tmPct val="10000"/>
                                  </p:iterate>
                                  <p:childTnLst>
                                    <p:set>
                                      <p:cBhvr>
                                        <p:cTn id="49" dur="1" fill="hold">
                                          <p:stCondLst>
                                            <p:cond delay="0"/>
                                          </p:stCondLst>
                                        </p:cTn>
                                        <p:tgtEl>
                                          <p:spTgt spid="44247"/>
                                        </p:tgtEl>
                                        <p:attrNameLst>
                                          <p:attrName>style.visibility</p:attrName>
                                        </p:attrNameLst>
                                      </p:cBhvr>
                                      <p:to>
                                        <p:strVal val="visible"/>
                                      </p:to>
                                    </p:set>
                                    <p:anim calcmode="lin" valueType="num">
                                      <p:cBhvr>
                                        <p:cTn id="50" dur="500" fill="hold"/>
                                        <p:tgtEl>
                                          <p:spTgt spid="44247"/>
                                        </p:tgtEl>
                                        <p:attrNameLst>
                                          <p:attrName>ppt_w</p:attrName>
                                        </p:attrNameLst>
                                      </p:cBhvr>
                                      <p:tavLst>
                                        <p:tav tm="0">
                                          <p:val>
                                            <p:fltVal val="0"/>
                                          </p:val>
                                        </p:tav>
                                        <p:tav tm="100000">
                                          <p:val>
                                            <p:strVal val="#ppt_w"/>
                                          </p:val>
                                        </p:tav>
                                      </p:tavLst>
                                    </p:anim>
                                    <p:anim calcmode="lin" valueType="num">
                                      <p:cBhvr>
                                        <p:cTn id="51" dur="500" fill="hold"/>
                                        <p:tgtEl>
                                          <p:spTgt spid="44247"/>
                                        </p:tgtEl>
                                        <p:attrNameLst>
                                          <p:attrName>ppt_h</p:attrName>
                                        </p:attrNameLst>
                                      </p:cBhvr>
                                      <p:tavLst>
                                        <p:tav tm="0">
                                          <p:val>
                                            <p:fltVal val="0"/>
                                          </p:val>
                                        </p:tav>
                                        <p:tav tm="100000">
                                          <p:val>
                                            <p:strVal val="#ppt_h"/>
                                          </p:val>
                                        </p:tav>
                                      </p:tavLst>
                                    </p:anim>
                                    <p:animEffect transition="in" filter="fade">
                                      <p:cBhvr>
                                        <p:cTn id="52" dur="500"/>
                                        <p:tgtEl>
                                          <p:spTgt spid="44247"/>
                                        </p:tgtEl>
                                      </p:cBhvr>
                                    </p:animEffect>
                                  </p:childTnLst>
                                </p:cTn>
                              </p:par>
                              <p:par>
                                <p:cTn id="53" presetID="53" presetClass="entr" presetSubtype="16" fill="hold" grpId="0" nodeType="withEffect">
                                  <p:stCondLst>
                                    <p:cond delay="300"/>
                                  </p:stCondLst>
                                  <p:iterate type="lt">
                                    <p:tmPct val="10000"/>
                                  </p:iterate>
                                  <p:childTnLst>
                                    <p:set>
                                      <p:cBhvr>
                                        <p:cTn id="54" dur="1" fill="hold">
                                          <p:stCondLst>
                                            <p:cond delay="0"/>
                                          </p:stCondLst>
                                        </p:cTn>
                                        <p:tgtEl>
                                          <p:spTgt spid="44364"/>
                                        </p:tgtEl>
                                        <p:attrNameLst>
                                          <p:attrName>style.visibility</p:attrName>
                                        </p:attrNameLst>
                                      </p:cBhvr>
                                      <p:to>
                                        <p:strVal val="visible"/>
                                      </p:to>
                                    </p:set>
                                    <p:anim calcmode="lin" valueType="num">
                                      <p:cBhvr>
                                        <p:cTn id="55" dur="500" fill="hold"/>
                                        <p:tgtEl>
                                          <p:spTgt spid="44364"/>
                                        </p:tgtEl>
                                        <p:attrNameLst>
                                          <p:attrName>ppt_w</p:attrName>
                                        </p:attrNameLst>
                                      </p:cBhvr>
                                      <p:tavLst>
                                        <p:tav tm="0">
                                          <p:val>
                                            <p:fltVal val="0"/>
                                          </p:val>
                                        </p:tav>
                                        <p:tav tm="100000">
                                          <p:val>
                                            <p:strVal val="#ppt_w"/>
                                          </p:val>
                                        </p:tav>
                                      </p:tavLst>
                                    </p:anim>
                                    <p:anim calcmode="lin" valueType="num">
                                      <p:cBhvr>
                                        <p:cTn id="56" dur="500" fill="hold"/>
                                        <p:tgtEl>
                                          <p:spTgt spid="44364"/>
                                        </p:tgtEl>
                                        <p:attrNameLst>
                                          <p:attrName>ppt_h</p:attrName>
                                        </p:attrNameLst>
                                      </p:cBhvr>
                                      <p:tavLst>
                                        <p:tav tm="0">
                                          <p:val>
                                            <p:fltVal val="0"/>
                                          </p:val>
                                        </p:tav>
                                        <p:tav tm="100000">
                                          <p:val>
                                            <p:strVal val="#ppt_h"/>
                                          </p:val>
                                        </p:tav>
                                      </p:tavLst>
                                    </p:anim>
                                    <p:animEffect transition="in" filter="fade">
                                      <p:cBhvr>
                                        <p:cTn id="57" dur="500"/>
                                        <p:tgtEl>
                                          <p:spTgt spid="44364"/>
                                        </p:tgtEl>
                                      </p:cBhvr>
                                    </p:animEffect>
                                  </p:childTnLst>
                                </p:cTn>
                              </p:par>
                              <p:par>
                                <p:cTn id="58" presetID="0" presetClass="path" presetSubtype="0" repeatCount="indefinite" fill="hold" grpId="0" nodeType="withEffect">
                                  <p:stCondLst>
                                    <p:cond delay="0"/>
                                  </p:stCondLst>
                                  <p:childTnLst>
                                    <p:animMotion origin="layout" path="M -0.00139 -0.00124 L 0.49861 -0.00093 " pathEditMode="relative" ptsTypes="AA">
                                      <p:cBhvr>
                                        <p:cTn id="59" dur="3000" fill="hold"/>
                                        <p:tgtEl>
                                          <p:spTgt spid="44365"/>
                                        </p:tgtEl>
                                        <p:attrNameLst>
                                          <p:attrName>ppt_x</p:attrName>
                                          <p:attrName>ppt_y</p:attrName>
                                        </p:attrNameLst>
                                      </p:cBhvr>
                                    </p:animMotion>
                                  </p:childTnLst>
                                </p:cTn>
                              </p:par>
                              <p:par>
                                <p:cTn id="60" presetID="0" presetClass="path" presetSubtype="0" repeatCount="indefinite" fill="hold" grpId="0" nodeType="withEffect">
                                  <p:stCondLst>
                                    <p:cond delay="0"/>
                                  </p:stCondLst>
                                  <p:childTnLst>
                                    <p:animMotion origin="layout" path="M -0.00208 -0.00247 L -0.50208 -0.00216 " pathEditMode="relative" ptsTypes="AA">
                                      <p:cBhvr>
                                        <p:cTn id="61" dur="3000" fill="hold"/>
                                        <p:tgtEl>
                                          <p:spTgt spid="4436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65" grpId="0" animBg="1"/>
      <p:bldP spid="44209" grpId="0" animBg="1"/>
      <p:bldP spid="44247" grpId="0"/>
      <p:bldP spid="44364" grpId="0"/>
      <p:bldP spid="4436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264035"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PART/03   </a:t>
            </a:r>
            <a:r>
              <a:rPr lang="zh-CN" altLang="en-US" sz="2135" b="1" dirty="0">
                <a:solidFill>
                  <a:schemeClr val="bg1"/>
                </a:solidFill>
                <a:latin typeface="微软雅黑" pitchFamily="34" charset="-122"/>
                <a:ea typeface="微软雅黑" pitchFamily="34" charset="-122"/>
              </a:rPr>
              <a:t>设计原型要点</a:t>
            </a:r>
          </a:p>
        </p:txBody>
      </p:sp>
      <p:sp>
        <p:nvSpPr>
          <p:cNvPr id="4" name="矩形 3"/>
          <p:cNvSpPr/>
          <p:nvPr/>
        </p:nvSpPr>
        <p:spPr>
          <a:xfrm>
            <a:off x="618608" y="1722454"/>
            <a:ext cx="10412065" cy="1938992"/>
          </a:xfrm>
          <a:prstGeom prst="rect">
            <a:avLst/>
          </a:prstGeom>
        </p:spPr>
        <p:txBody>
          <a:bodyPr wrap="square">
            <a:spAutoFit/>
          </a:bodyPr>
          <a:lstStyle/>
          <a:p>
            <a:pPr algn="just">
              <a:spcAft>
                <a:spcPts val="0"/>
              </a:spcAft>
            </a:pPr>
            <a:r>
              <a:rPr lang="zh-CN" altLang="zh-CN" sz="4000" kern="100" dirty="0">
                <a:latin typeface="+mn-ea"/>
                <a:cs typeface="Times New Roman" panose="02020603050405020304" pitchFamily="18" charset="0"/>
              </a:rPr>
              <a:t>需要明确界面上的元素是什么，如何展现，鼠标移动或者点击上去是怎样的效果。</a:t>
            </a:r>
          </a:p>
          <a:p>
            <a:r>
              <a:rPr lang="zh-CN" altLang="zh-CN" sz="4000" kern="100" dirty="0">
                <a:latin typeface="+mn-ea"/>
                <a:cs typeface="Times New Roman" panose="02020603050405020304" pitchFamily="18" charset="0"/>
              </a:rPr>
              <a:t>线条、图形、字体、主色调</a:t>
            </a:r>
            <a:endParaRPr lang="zh-CN" altLang="en-US" sz="4000" dirty="0">
              <a:latin typeface="+mn-ea"/>
            </a:endParaRPr>
          </a:p>
        </p:txBody>
      </p:sp>
      <p:sp>
        <p:nvSpPr>
          <p:cNvPr id="5" name="矩形 4"/>
          <p:cNvSpPr/>
          <p:nvPr/>
        </p:nvSpPr>
        <p:spPr>
          <a:xfrm>
            <a:off x="618608" y="825783"/>
            <a:ext cx="2236510" cy="707886"/>
          </a:xfrm>
          <a:prstGeom prst="rect">
            <a:avLst/>
          </a:prstGeom>
        </p:spPr>
        <p:txBody>
          <a:bodyPr wrap="none">
            <a:spAutoFit/>
          </a:bodyPr>
          <a:lstStyle/>
          <a:p>
            <a:r>
              <a:rPr lang="zh-CN" altLang="zh-CN" sz="4000" b="1" kern="100" dirty="0">
                <a:latin typeface="+mn-ea"/>
                <a:cs typeface="Times New Roman" panose="02020603050405020304" pitchFamily="18" charset="0"/>
              </a:rPr>
              <a:t>规范素材</a:t>
            </a:r>
            <a:endParaRPr lang="zh-CN" altLang="en-US" sz="4000" b="1" dirty="0">
              <a:latin typeface="+mn-ea"/>
            </a:endParaRPr>
          </a:p>
        </p:txBody>
      </p:sp>
      <p:grpSp>
        <p:nvGrpSpPr>
          <p:cNvPr id="10" name="组合 9"/>
          <p:cNvGrpSpPr/>
          <p:nvPr/>
        </p:nvGrpSpPr>
        <p:grpSpPr>
          <a:xfrm>
            <a:off x="154375" y="887338"/>
            <a:ext cx="464233" cy="584775"/>
            <a:chOff x="3611049" y="625527"/>
            <a:chExt cx="464233" cy="584775"/>
          </a:xfrm>
        </p:grpSpPr>
        <p:sp>
          <p:nvSpPr>
            <p:cNvPr id="11" name="椭圆 10"/>
            <p:cNvSpPr>
              <a:spLocks noChangeAspect="1"/>
            </p:cNvSpPr>
            <p:nvPr/>
          </p:nvSpPr>
          <p:spPr>
            <a:xfrm>
              <a:off x="3611049" y="685799"/>
              <a:ext cx="464233" cy="464233"/>
            </a:xfrm>
            <a:prstGeom prst="ellipse">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sp>
          <p:nvSpPr>
            <p:cNvPr id="12" name="文本框 11"/>
            <p:cNvSpPr txBox="1"/>
            <p:nvPr/>
          </p:nvSpPr>
          <p:spPr>
            <a:xfrm>
              <a:off x="3637019" y="625527"/>
              <a:ext cx="412292" cy="584775"/>
            </a:xfrm>
            <a:prstGeom prst="rect">
              <a:avLst/>
            </a:prstGeom>
            <a:noFill/>
            <a:ln>
              <a:noFill/>
            </a:ln>
          </p:spPr>
          <p:txBody>
            <a:bodyPr wrap="none" rtlCol="0">
              <a:spAutoFit/>
            </a:bodyPr>
            <a:lstStyle/>
            <a:p>
              <a:r>
                <a:rPr lang="en-US" altLang="zh-CN" sz="3200" b="1" dirty="0">
                  <a:solidFill>
                    <a:schemeClr val="tx1">
                      <a:lumMod val="95000"/>
                      <a:lumOff val="5000"/>
                    </a:schemeClr>
                  </a:solidFill>
                  <a:effectLst>
                    <a:outerShdw blurRad="38100" dist="38100" dir="2700000" algn="tl">
                      <a:srgbClr val="000000">
                        <a:alpha val="43137"/>
                      </a:srgbClr>
                    </a:outerShdw>
                  </a:effectLst>
                </a:rPr>
                <a:t>1</a:t>
              </a:r>
              <a:endParaRPr lang="zh-CN" altLang="en-US" sz="3200" b="1" dirty="0">
                <a:solidFill>
                  <a:schemeClr val="tx1">
                    <a:lumMod val="95000"/>
                    <a:lumOff val="5000"/>
                  </a:schemeClr>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1107860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264035"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PART/03   </a:t>
            </a:r>
            <a:r>
              <a:rPr lang="zh-CN" altLang="en-US" sz="2135" b="1" dirty="0">
                <a:solidFill>
                  <a:schemeClr val="bg1"/>
                </a:solidFill>
                <a:latin typeface="微软雅黑" pitchFamily="34" charset="-122"/>
                <a:ea typeface="微软雅黑" pitchFamily="34" charset="-122"/>
              </a:rPr>
              <a:t>设计原型要点</a:t>
            </a:r>
          </a:p>
        </p:txBody>
      </p:sp>
      <p:sp>
        <p:nvSpPr>
          <p:cNvPr id="5" name="矩形 4"/>
          <p:cNvSpPr/>
          <p:nvPr/>
        </p:nvSpPr>
        <p:spPr>
          <a:xfrm>
            <a:off x="601371" y="710338"/>
            <a:ext cx="4134465" cy="769441"/>
          </a:xfrm>
          <a:prstGeom prst="rect">
            <a:avLst/>
          </a:prstGeom>
        </p:spPr>
        <p:txBody>
          <a:bodyPr wrap="none">
            <a:spAutoFit/>
          </a:bodyPr>
          <a:lstStyle/>
          <a:p>
            <a:r>
              <a:rPr lang="zh-CN" altLang="en-US" sz="4400" b="1" kern="100" dirty="0">
                <a:latin typeface="+mn-ea"/>
                <a:cs typeface="Times New Roman" panose="02020603050405020304" pitchFamily="18" charset="0"/>
              </a:rPr>
              <a:t>展示数据的来源</a:t>
            </a:r>
            <a:endParaRPr lang="zh-CN" altLang="en-US" sz="4400" b="1" dirty="0">
              <a:latin typeface="+mn-ea"/>
            </a:endParaRPr>
          </a:p>
        </p:txBody>
      </p:sp>
      <p:pic>
        <p:nvPicPr>
          <p:cNvPr id="2" name="图片 1"/>
          <p:cNvPicPr>
            <a:picLocks noChangeAspect="1"/>
          </p:cNvPicPr>
          <p:nvPr/>
        </p:nvPicPr>
        <p:blipFill rotWithShape="1">
          <a:blip r:embed="rId3"/>
          <a:srcRect l="18288" r="19066"/>
          <a:stretch/>
        </p:blipFill>
        <p:spPr>
          <a:xfrm>
            <a:off x="2624138" y="1448738"/>
            <a:ext cx="6943725" cy="5409262"/>
          </a:xfrm>
          <a:prstGeom prst="rect">
            <a:avLst/>
          </a:prstGeom>
        </p:spPr>
      </p:pic>
      <p:pic>
        <p:nvPicPr>
          <p:cNvPr id="6" name="图片 5"/>
          <p:cNvPicPr>
            <a:picLocks noChangeAspect="1"/>
          </p:cNvPicPr>
          <p:nvPr/>
        </p:nvPicPr>
        <p:blipFill>
          <a:blip r:embed="rId4"/>
          <a:stretch>
            <a:fillRect/>
          </a:stretch>
        </p:blipFill>
        <p:spPr>
          <a:xfrm>
            <a:off x="7874000" y="132292"/>
            <a:ext cx="1574800" cy="885822"/>
          </a:xfrm>
          <a:prstGeom prst="rect">
            <a:avLst/>
          </a:prstGeom>
        </p:spPr>
      </p:pic>
      <p:cxnSp>
        <p:nvCxnSpPr>
          <p:cNvPr id="8" name="直接连接符 7"/>
          <p:cNvCxnSpPr>
            <a:stCxn id="6" idx="2"/>
          </p:cNvCxnSpPr>
          <p:nvPr/>
        </p:nvCxnSpPr>
        <p:spPr>
          <a:xfrm>
            <a:off x="8661400" y="1018114"/>
            <a:ext cx="0" cy="526789"/>
          </a:xfrm>
          <a:prstGeom prst="line">
            <a:avLst/>
          </a:prstGeom>
          <a:ln w="50800">
            <a:solidFill>
              <a:srgbClr val="FF3737"/>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9567863" y="289411"/>
            <a:ext cx="2236510" cy="707886"/>
          </a:xfrm>
          <a:prstGeom prst="rect">
            <a:avLst/>
          </a:prstGeom>
          <a:noFill/>
        </p:spPr>
        <p:txBody>
          <a:bodyPr wrap="none" rtlCol="0">
            <a:spAutoFit/>
          </a:bodyPr>
          <a:lstStyle/>
          <a:p>
            <a:r>
              <a:rPr lang="zh-CN" altLang="en-US" sz="4000" b="1" dirty="0"/>
              <a:t>关注直播</a:t>
            </a:r>
          </a:p>
        </p:txBody>
      </p:sp>
      <p:sp>
        <p:nvSpPr>
          <p:cNvPr id="11" name="矩形 10"/>
          <p:cNvSpPr/>
          <p:nvPr/>
        </p:nvSpPr>
        <p:spPr>
          <a:xfrm>
            <a:off x="8458200" y="1850884"/>
            <a:ext cx="1139626" cy="3597415"/>
          </a:xfrm>
          <a:prstGeom prst="rect">
            <a:avLst/>
          </a:prstGeom>
          <a:noFill/>
          <a:ln w="98425">
            <a:solidFill>
              <a:srgbClr val="FF37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0269399" y="1701274"/>
            <a:ext cx="1138237" cy="3785652"/>
          </a:xfrm>
          <a:prstGeom prst="rect">
            <a:avLst/>
          </a:prstGeom>
          <a:noFill/>
        </p:spPr>
        <p:txBody>
          <a:bodyPr wrap="square" rtlCol="0">
            <a:spAutoFit/>
          </a:bodyPr>
          <a:lstStyle/>
          <a:p>
            <a:r>
              <a:rPr lang="zh-CN" altLang="en-US" sz="6000" b="1" dirty="0"/>
              <a:t>热门直播</a:t>
            </a:r>
          </a:p>
        </p:txBody>
      </p:sp>
      <p:cxnSp>
        <p:nvCxnSpPr>
          <p:cNvPr id="18" name="直接连接符 17"/>
          <p:cNvCxnSpPr>
            <a:stCxn id="11" idx="3"/>
            <a:endCxn id="17" idx="1"/>
          </p:cNvCxnSpPr>
          <p:nvPr/>
        </p:nvCxnSpPr>
        <p:spPr>
          <a:xfrm flipV="1">
            <a:off x="9597826" y="3594100"/>
            <a:ext cx="671573" cy="55492"/>
          </a:xfrm>
          <a:prstGeom prst="line">
            <a:avLst/>
          </a:prstGeom>
          <a:ln w="50800">
            <a:solidFill>
              <a:srgbClr val="FF3737"/>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566015" y="3072348"/>
            <a:ext cx="1138237" cy="3785652"/>
          </a:xfrm>
          <a:prstGeom prst="rect">
            <a:avLst/>
          </a:prstGeom>
          <a:noFill/>
        </p:spPr>
        <p:txBody>
          <a:bodyPr wrap="square" rtlCol="0">
            <a:spAutoFit/>
          </a:bodyPr>
          <a:lstStyle/>
          <a:p>
            <a:r>
              <a:rPr lang="zh-CN" altLang="en-US" sz="6000" b="1" dirty="0"/>
              <a:t>最新直播</a:t>
            </a:r>
          </a:p>
        </p:txBody>
      </p:sp>
      <p:sp>
        <p:nvSpPr>
          <p:cNvPr id="23" name="矩形 22"/>
          <p:cNvSpPr/>
          <p:nvPr/>
        </p:nvSpPr>
        <p:spPr>
          <a:xfrm>
            <a:off x="2506304" y="5589182"/>
            <a:ext cx="7091522" cy="1268818"/>
          </a:xfrm>
          <a:prstGeom prst="rect">
            <a:avLst/>
          </a:prstGeom>
          <a:noFill/>
          <a:ln w="98425">
            <a:solidFill>
              <a:srgbClr val="FF37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8458200" y="1483663"/>
            <a:ext cx="508000" cy="231720"/>
          </a:xfrm>
          <a:prstGeom prst="rect">
            <a:avLst/>
          </a:prstGeom>
          <a:noFill/>
          <a:ln w="98425">
            <a:solidFill>
              <a:srgbClr val="FF37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a:stCxn id="22" idx="3"/>
            <a:endCxn id="23" idx="1"/>
          </p:cNvCxnSpPr>
          <p:nvPr/>
        </p:nvCxnSpPr>
        <p:spPr>
          <a:xfrm>
            <a:off x="1704252" y="4965174"/>
            <a:ext cx="802052" cy="1258417"/>
          </a:xfrm>
          <a:prstGeom prst="line">
            <a:avLst/>
          </a:prstGeom>
          <a:ln w="50800">
            <a:solidFill>
              <a:srgbClr val="FF3737"/>
            </a:solidFill>
          </a:ln>
        </p:spPr>
        <p:style>
          <a:lnRef idx="1">
            <a:schemeClr val="accent1"/>
          </a:lnRef>
          <a:fillRef idx="0">
            <a:schemeClr val="accent1"/>
          </a:fillRef>
          <a:effectRef idx="0">
            <a:schemeClr val="accent1"/>
          </a:effectRef>
          <a:fontRef idx="minor">
            <a:schemeClr val="tx1"/>
          </a:fontRef>
        </p:style>
      </p:cxnSp>
      <p:grpSp>
        <p:nvGrpSpPr>
          <p:cNvPr id="30" name="组合 29"/>
          <p:cNvGrpSpPr/>
          <p:nvPr/>
        </p:nvGrpSpPr>
        <p:grpSpPr>
          <a:xfrm>
            <a:off x="122545" y="802670"/>
            <a:ext cx="464233" cy="584775"/>
            <a:chOff x="3611049" y="625527"/>
            <a:chExt cx="464233" cy="584775"/>
          </a:xfrm>
        </p:grpSpPr>
        <p:sp>
          <p:nvSpPr>
            <p:cNvPr id="31" name="椭圆 30"/>
            <p:cNvSpPr>
              <a:spLocks noChangeAspect="1"/>
            </p:cNvSpPr>
            <p:nvPr/>
          </p:nvSpPr>
          <p:spPr>
            <a:xfrm>
              <a:off x="3611049" y="685799"/>
              <a:ext cx="464233" cy="464233"/>
            </a:xfrm>
            <a:prstGeom prst="ellipse">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sp>
          <p:nvSpPr>
            <p:cNvPr id="32" name="文本框 31"/>
            <p:cNvSpPr txBox="1"/>
            <p:nvPr/>
          </p:nvSpPr>
          <p:spPr>
            <a:xfrm>
              <a:off x="3637019" y="625527"/>
              <a:ext cx="412292" cy="584775"/>
            </a:xfrm>
            <a:prstGeom prst="rect">
              <a:avLst/>
            </a:prstGeom>
            <a:noFill/>
            <a:ln>
              <a:noFill/>
            </a:ln>
          </p:spPr>
          <p:txBody>
            <a:bodyPr wrap="none" rtlCol="0">
              <a:spAutoFit/>
            </a:bodyPr>
            <a:lstStyle/>
            <a:p>
              <a:r>
                <a:rPr lang="en-US" altLang="zh-CN" sz="3200" b="1" dirty="0">
                  <a:solidFill>
                    <a:schemeClr val="tx1">
                      <a:lumMod val="95000"/>
                      <a:lumOff val="5000"/>
                    </a:schemeClr>
                  </a:solidFill>
                  <a:effectLst>
                    <a:outerShdw blurRad="38100" dist="38100" dir="2700000" algn="tl">
                      <a:srgbClr val="000000">
                        <a:alpha val="43137"/>
                      </a:srgbClr>
                    </a:outerShdw>
                  </a:effectLst>
                </a:rPr>
                <a:t>2</a:t>
              </a:r>
              <a:endParaRPr lang="zh-CN" altLang="en-US" sz="3200" b="1" dirty="0">
                <a:solidFill>
                  <a:schemeClr val="tx1">
                    <a:lumMod val="95000"/>
                    <a:lumOff val="5000"/>
                  </a:schemeClr>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530803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264035"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PART/03   </a:t>
            </a:r>
            <a:r>
              <a:rPr lang="zh-CN" altLang="en-US" sz="2135" b="1" dirty="0">
                <a:solidFill>
                  <a:schemeClr val="bg1"/>
                </a:solidFill>
                <a:latin typeface="微软雅黑" pitchFamily="34" charset="-122"/>
                <a:ea typeface="微软雅黑" pitchFamily="34" charset="-122"/>
              </a:rPr>
              <a:t>设计原型要点</a:t>
            </a:r>
          </a:p>
        </p:txBody>
      </p:sp>
      <p:sp>
        <p:nvSpPr>
          <p:cNvPr id="5" name="矩形 4"/>
          <p:cNvSpPr/>
          <p:nvPr/>
        </p:nvSpPr>
        <p:spPr>
          <a:xfrm>
            <a:off x="618608" y="825783"/>
            <a:ext cx="2236510" cy="707886"/>
          </a:xfrm>
          <a:prstGeom prst="rect">
            <a:avLst/>
          </a:prstGeom>
        </p:spPr>
        <p:txBody>
          <a:bodyPr wrap="none">
            <a:spAutoFit/>
          </a:bodyPr>
          <a:lstStyle/>
          <a:p>
            <a:r>
              <a:rPr lang="zh-CN" altLang="en-US" sz="4000" b="1" kern="100" dirty="0">
                <a:latin typeface="+mn-ea"/>
                <a:cs typeface="Times New Roman" panose="02020603050405020304" pitchFamily="18" charset="0"/>
              </a:rPr>
              <a:t>逻辑操作</a:t>
            </a:r>
            <a:endParaRPr lang="zh-CN" altLang="en-US" sz="4000" b="1" dirty="0">
              <a:latin typeface="+mn-ea"/>
            </a:endParaRPr>
          </a:p>
        </p:txBody>
      </p:sp>
      <p:pic>
        <p:nvPicPr>
          <p:cNvPr id="9218" name="图片 2" descr="ååè®¾è®¡è¯´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220" y="1533669"/>
            <a:ext cx="11741559" cy="94539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6095999" y="2184400"/>
            <a:ext cx="5870780" cy="523220"/>
          </a:xfrm>
          <a:prstGeom prst="rect">
            <a:avLst/>
          </a:prstGeom>
          <a:solidFill>
            <a:srgbClr val="666666"/>
          </a:solidFill>
        </p:spPr>
        <p:txBody>
          <a:bodyPr wrap="square" rtlCol="0">
            <a:spAutoFit/>
          </a:bodyPr>
          <a:lstStyle/>
          <a:p>
            <a:r>
              <a:rPr lang="en-US" altLang="zh-CN" sz="2800" dirty="0">
                <a:solidFill>
                  <a:schemeClr val="bg1"/>
                </a:solidFill>
              </a:rPr>
              <a:t>【</a:t>
            </a:r>
            <a:r>
              <a:rPr lang="zh-CN" altLang="en-US" sz="2800" dirty="0">
                <a:solidFill>
                  <a:schemeClr val="bg1"/>
                </a:solidFill>
              </a:rPr>
              <a:t>城市切换</a:t>
            </a:r>
            <a:r>
              <a:rPr lang="en-US" altLang="zh-CN" sz="2800" dirty="0">
                <a:solidFill>
                  <a:schemeClr val="bg1"/>
                </a:solidFill>
              </a:rPr>
              <a:t>】</a:t>
            </a:r>
            <a:r>
              <a:rPr lang="zh-CN" altLang="en-US" sz="2800" dirty="0">
                <a:solidFill>
                  <a:schemeClr val="bg1"/>
                </a:solidFill>
              </a:rPr>
              <a:t>点击后进行城市切换</a:t>
            </a:r>
          </a:p>
        </p:txBody>
      </p:sp>
      <p:sp>
        <p:nvSpPr>
          <p:cNvPr id="10" name="文本框 9"/>
          <p:cNvSpPr txBox="1"/>
          <p:nvPr/>
        </p:nvSpPr>
        <p:spPr>
          <a:xfrm>
            <a:off x="6095999" y="2916535"/>
            <a:ext cx="5651500" cy="523220"/>
          </a:xfrm>
          <a:prstGeom prst="rect">
            <a:avLst/>
          </a:prstGeom>
          <a:solidFill>
            <a:srgbClr val="666666"/>
          </a:solidFill>
        </p:spPr>
        <p:txBody>
          <a:bodyPr wrap="square" rtlCol="0">
            <a:spAutoFit/>
          </a:bodyPr>
          <a:lstStyle/>
          <a:p>
            <a:r>
              <a:rPr lang="en-US" altLang="zh-CN" sz="2800" dirty="0">
                <a:solidFill>
                  <a:schemeClr val="bg1"/>
                </a:solidFill>
              </a:rPr>
              <a:t>【</a:t>
            </a:r>
            <a:r>
              <a:rPr lang="zh-CN" altLang="en-US" sz="2800" dirty="0">
                <a:solidFill>
                  <a:schemeClr val="bg1"/>
                </a:solidFill>
              </a:rPr>
              <a:t>项目搜索</a:t>
            </a:r>
            <a:r>
              <a:rPr lang="en-US" altLang="zh-CN" sz="2800" dirty="0">
                <a:solidFill>
                  <a:schemeClr val="bg1"/>
                </a:solidFill>
              </a:rPr>
              <a:t>】</a:t>
            </a:r>
            <a:r>
              <a:rPr lang="zh-CN" altLang="en-US" sz="2800" dirty="0">
                <a:solidFill>
                  <a:schemeClr val="bg1"/>
                </a:solidFill>
              </a:rPr>
              <a:t>点击后进入项目查询</a:t>
            </a:r>
          </a:p>
        </p:txBody>
      </p:sp>
      <p:sp>
        <p:nvSpPr>
          <p:cNvPr id="11" name="文本框 10"/>
          <p:cNvSpPr txBox="1"/>
          <p:nvPr/>
        </p:nvSpPr>
        <p:spPr>
          <a:xfrm>
            <a:off x="6134100" y="3434551"/>
            <a:ext cx="5870779" cy="400110"/>
          </a:xfrm>
          <a:prstGeom prst="rect">
            <a:avLst/>
          </a:prstGeom>
          <a:solidFill>
            <a:srgbClr val="666666"/>
          </a:solidFill>
        </p:spPr>
        <p:txBody>
          <a:bodyPr wrap="square" rtlCol="0">
            <a:spAutoFit/>
          </a:bodyPr>
          <a:lstStyle/>
          <a:p>
            <a:r>
              <a:rPr lang="en-US" altLang="zh-CN" sz="2000" dirty="0">
                <a:solidFill>
                  <a:schemeClr val="bg1"/>
                </a:solidFill>
              </a:rPr>
              <a:t>【</a:t>
            </a:r>
            <a:r>
              <a:rPr lang="zh-CN" altLang="en-US" sz="2000" dirty="0">
                <a:solidFill>
                  <a:schemeClr val="bg1"/>
                </a:solidFill>
              </a:rPr>
              <a:t>系统消息</a:t>
            </a:r>
            <a:r>
              <a:rPr lang="en-US" altLang="zh-CN" sz="2000" dirty="0">
                <a:solidFill>
                  <a:schemeClr val="bg1"/>
                </a:solidFill>
              </a:rPr>
              <a:t>】</a:t>
            </a:r>
            <a:r>
              <a:rPr lang="zh-CN" altLang="en-US" sz="2000" dirty="0">
                <a:solidFill>
                  <a:schemeClr val="bg1"/>
                </a:solidFill>
              </a:rPr>
              <a:t>包括促销活动、消费提醒、系统推送</a:t>
            </a:r>
          </a:p>
        </p:txBody>
      </p:sp>
      <p:sp>
        <p:nvSpPr>
          <p:cNvPr id="12" name="文本框 11"/>
          <p:cNvSpPr txBox="1"/>
          <p:nvPr/>
        </p:nvSpPr>
        <p:spPr>
          <a:xfrm>
            <a:off x="6134099" y="3834661"/>
            <a:ext cx="5651500" cy="707886"/>
          </a:xfrm>
          <a:prstGeom prst="rect">
            <a:avLst/>
          </a:prstGeom>
          <a:solidFill>
            <a:srgbClr val="666666"/>
          </a:solidFill>
        </p:spPr>
        <p:txBody>
          <a:bodyPr wrap="square" rtlCol="0">
            <a:spAutoFit/>
          </a:bodyPr>
          <a:lstStyle/>
          <a:p>
            <a:r>
              <a:rPr lang="en-US" altLang="zh-CN" sz="2000" dirty="0">
                <a:solidFill>
                  <a:schemeClr val="bg1"/>
                </a:solidFill>
              </a:rPr>
              <a:t>【</a:t>
            </a:r>
            <a:r>
              <a:rPr lang="zh-CN" altLang="en-US" sz="2000" dirty="0">
                <a:solidFill>
                  <a:schemeClr val="bg1"/>
                </a:solidFill>
              </a:rPr>
              <a:t>扫一扫</a:t>
            </a:r>
            <a:r>
              <a:rPr lang="en-US" altLang="zh-CN" sz="2000" dirty="0">
                <a:solidFill>
                  <a:schemeClr val="bg1"/>
                </a:solidFill>
              </a:rPr>
              <a:t>】</a:t>
            </a:r>
            <a:r>
              <a:rPr lang="zh-CN" altLang="en-US" sz="2000" dirty="0">
                <a:solidFill>
                  <a:schemeClr val="bg1"/>
                </a:solidFill>
              </a:rPr>
              <a:t>启动相机，将二维码放入取景框中即可自动扫描</a:t>
            </a:r>
          </a:p>
        </p:txBody>
      </p:sp>
      <p:sp>
        <p:nvSpPr>
          <p:cNvPr id="13" name="文本框 12"/>
          <p:cNvSpPr txBox="1"/>
          <p:nvPr/>
        </p:nvSpPr>
        <p:spPr>
          <a:xfrm>
            <a:off x="6134099" y="4542547"/>
            <a:ext cx="5651500" cy="707886"/>
          </a:xfrm>
          <a:prstGeom prst="rect">
            <a:avLst/>
          </a:prstGeom>
          <a:solidFill>
            <a:srgbClr val="666666"/>
          </a:solidFill>
        </p:spPr>
        <p:txBody>
          <a:bodyPr wrap="square" rtlCol="0">
            <a:spAutoFit/>
          </a:bodyPr>
          <a:lstStyle/>
          <a:p>
            <a:r>
              <a:rPr lang="en-US" altLang="zh-CN" sz="2000" dirty="0">
                <a:solidFill>
                  <a:schemeClr val="bg1"/>
                </a:solidFill>
              </a:rPr>
              <a:t>【Banner</a:t>
            </a:r>
            <a:r>
              <a:rPr lang="zh-CN" altLang="en-US" sz="2000" dirty="0">
                <a:solidFill>
                  <a:schemeClr val="bg1"/>
                </a:solidFill>
              </a:rPr>
              <a:t>轮播图</a:t>
            </a:r>
            <a:r>
              <a:rPr lang="en-US" altLang="zh-CN" sz="2000" dirty="0">
                <a:solidFill>
                  <a:schemeClr val="bg1"/>
                </a:solidFill>
              </a:rPr>
              <a:t>】</a:t>
            </a:r>
            <a:r>
              <a:rPr lang="zh-CN" altLang="en-US" sz="2000" dirty="0">
                <a:solidFill>
                  <a:schemeClr val="bg1"/>
                </a:solidFill>
              </a:rPr>
              <a:t>通过接口获取当前城市的</a:t>
            </a:r>
            <a:r>
              <a:rPr lang="en-US" altLang="zh-CN" sz="2000" dirty="0">
                <a:solidFill>
                  <a:schemeClr val="bg1"/>
                </a:solidFill>
              </a:rPr>
              <a:t>Banner</a:t>
            </a:r>
            <a:r>
              <a:rPr lang="zh-CN" altLang="en-US" sz="2000" dirty="0">
                <a:solidFill>
                  <a:schemeClr val="bg1"/>
                </a:solidFill>
              </a:rPr>
              <a:t>图片及链接地址</a:t>
            </a:r>
          </a:p>
        </p:txBody>
      </p:sp>
      <p:sp>
        <p:nvSpPr>
          <p:cNvPr id="14" name="文本框 13"/>
          <p:cNvSpPr txBox="1"/>
          <p:nvPr/>
        </p:nvSpPr>
        <p:spPr>
          <a:xfrm>
            <a:off x="6095999" y="5473005"/>
            <a:ext cx="5651500" cy="1384995"/>
          </a:xfrm>
          <a:prstGeom prst="rect">
            <a:avLst/>
          </a:prstGeom>
          <a:solidFill>
            <a:srgbClr val="666666"/>
          </a:solidFill>
        </p:spPr>
        <p:txBody>
          <a:bodyPr wrap="square" rtlCol="0">
            <a:spAutoFit/>
          </a:bodyPr>
          <a:lstStyle/>
          <a:p>
            <a:r>
              <a:rPr lang="en-US" altLang="zh-CN" sz="2800" dirty="0">
                <a:solidFill>
                  <a:schemeClr val="bg1"/>
                </a:solidFill>
              </a:rPr>
              <a:t>【</a:t>
            </a:r>
            <a:r>
              <a:rPr lang="zh-CN" altLang="en-US" sz="2800" dirty="0">
                <a:solidFill>
                  <a:schemeClr val="bg1"/>
                </a:solidFill>
              </a:rPr>
              <a:t>项目分类</a:t>
            </a:r>
            <a:r>
              <a:rPr lang="en-US" altLang="zh-CN" sz="2800" dirty="0">
                <a:solidFill>
                  <a:schemeClr val="bg1"/>
                </a:solidFill>
              </a:rPr>
              <a:t>】1.</a:t>
            </a:r>
            <a:r>
              <a:rPr lang="zh-CN" altLang="en-US" sz="2800" dirty="0">
                <a:solidFill>
                  <a:schemeClr val="bg1"/>
                </a:solidFill>
              </a:rPr>
              <a:t>显示固定地</a:t>
            </a:r>
            <a:r>
              <a:rPr lang="en-US" altLang="zh-CN" sz="2800" dirty="0">
                <a:solidFill>
                  <a:schemeClr val="bg1"/>
                </a:solidFill>
              </a:rPr>
              <a:t>10</a:t>
            </a:r>
            <a:r>
              <a:rPr lang="zh-CN" altLang="en-US" sz="2800" dirty="0">
                <a:solidFill>
                  <a:schemeClr val="bg1"/>
                </a:solidFill>
              </a:rPr>
              <a:t>个项目分类（待定），点击后进入该分类的页面。</a:t>
            </a:r>
          </a:p>
        </p:txBody>
      </p:sp>
      <p:grpSp>
        <p:nvGrpSpPr>
          <p:cNvPr id="15" name="组合 14"/>
          <p:cNvGrpSpPr/>
          <p:nvPr/>
        </p:nvGrpSpPr>
        <p:grpSpPr>
          <a:xfrm>
            <a:off x="124884" y="881936"/>
            <a:ext cx="464233" cy="584775"/>
            <a:chOff x="3611049" y="625527"/>
            <a:chExt cx="464233" cy="584775"/>
          </a:xfrm>
        </p:grpSpPr>
        <p:sp>
          <p:nvSpPr>
            <p:cNvPr id="16" name="椭圆 15"/>
            <p:cNvSpPr>
              <a:spLocks noChangeAspect="1"/>
            </p:cNvSpPr>
            <p:nvPr/>
          </p:nvSpPr>
          <p:spPr>
            <a:xfrm>
              <a:off x="3611049" y="685799"/>
              <a:ext cx="464233" cy="464233"/>
            </a:xfrm>
            <a:prstGeom prst="ellipse">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sp>
          <p:nvSpPr>
            <p:cNvPr id="17" name="文本框 16"/>
            <p:cNvSpPr txBox="1"/>
            <p:nvPr/>
          </p:nvSpPr>
          <p:spPr>
            <a:xfrm>
              <a:off x="3637019" y="625527"/>
              <a:ext cx="412292" cy="584775"/>
            </a:xfrm>
            <a:prstGeom prst="rect">
              <a:avLst/>
            </a:prstGeom>
            <a:noFill/>
            <a:ln>
              <a:noFill/>
            </a:ln>
          </p:spPr>
          <p:txBody>
            <a:bodyPr wrap="none" rtlCol="0">
              <a:spAutoFit/>
            </a:bodyPr>
            <a:lstStyle/>
            <a:p>
              <a:r>
                <a:rPr lang="en-US" altLang="zh-CN" sz="3200" b="1" dirty="0">
                  <a:solidFill>
                    <a:schemeClr val="tx1">
                      <a:lumMod val="95000"/>
                      <a:lumOff val="5000"/>
                    </a:schemeClr>
                  </a:solidFill>
                  <a:effectLst>
                    <a:outerShdw blurRad="38100" dist="38100" dir="2700000" algn="tl">
                      <a:srgbClr val="000000">
                        <a:alpha val="43137"/>
                      </a:srgbClr>
                    </a:outerShdw>
                  </a:effectLst>
                </a:rPr>
                <a:t>3</a:t>
              </a:r>
              <a:endParaRPr lang="zh-CN" altLang="en-US" sz="3200" b="1" dirty="0">
                <a:solidFill>
                  <a:schemeClr val="tx1">
                    <a:lumMod val="95000"/>
                    <a:lumOff val="5000"/>
                  </a:schemeClr>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25570559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264035"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PART/03   </a:t>
            </a:r>
            <a:r>
              <a:rPr lang="zh-CN" altLang="en-US" sz="2135" b="1" dirty="0">
                <a:solidFill>
                  <a:schemeClr val="bg1"/>
                </a:solidFill>
                <a:latin typeface="微软雅黑" pitchFamily="34" charset="-122"/>
                <a:ea typeface="微软雅黑" pitchFamily="34" charset="-122"/>
              </a:rPr>
              <a:t>设计原型要点</a:t>
            </a:r>
          </a:p>
        </p:txBody>
      </p:sp>
      <p:sp>
        <p:nvSpPr>
          <p:cNvPr id="3" name="矩形 2"/>
          <p:cNvSpPr/>
          <p:nvPr/>
        </p:nvSpPr>
        <p:spPr>
          <a:xfrm>
            <a:off x="1807383" y="825783"/>
            <a:ext cx="9212778" cy="769441"/>
          </a:xfrm>
          <a:prstGeom prst="rect">
            <a:avLst/>
          </a:prstGeom>
        </p:spPr>
        <p:txBody>
          <a:bodyPr wrap="none">
            <a:spAutoFit/>
          </a:bodyPr>
          <a:lstStyle/>
          <a:p>
            <a:r>
              <a:rPr lang="zh-CN" altLang="zh-CN" sz="4400" b="1" dirty="0">
                <a:latin typeface="微软雅黑" panose="020B0503020204020204" pitchFamily="34" charset="-122"/>
                <a:ea typeface="微软雅黑" panose="020B0503020204020204" pitchFamily="34" charset="-122"/>
                <a:cs typeface="宋体" panose="02010600030101010101" pitchFamily="2" charset="-122"/>
              </a:rPr>
              <a:t>界面的整体框架和各个页面的流程图</a:t>
            </a:r>
          </a:p>
        </p:txBody>
      </p:sp>
      <p:grpSp>
        <p:nvGrpSpPr>
          <p:cNvPr id="19" name="组合 18"/>
          <p:cNvGrpSpPr/>
          <p:nvPr/>
        </p:nvGrpSpPr>
        <p:grpSpPr>
          <a:xfrm>
            <a:off x="1170038" y="918115"/>
            <a:ext cx="464233" cy="584775"/>
            <a:chOff x="3611049" y="625527"/>
            <a:chExt cx="464233" cy="584775"/>
          </a:xfrm>
        </p:grpSpPr>
        <p:sp>
          <p:nvSpPr>
            <p:cNvPr id="20" name="椭圆 19"/>
            <p:cNvSpPr>
              <a:spLocks noChangeAspect="1"/>
            </p:cNvSpPr>
            <p:nvPr/>
          </p:nvSpPr>
          <p:spPr>
            <a:xfrm>
              <a:off x="3611049" y="685799"/>
              <a:ext cx="464233" cy="464233"/>
            </a:xfrm>
            <a:prstGeom prst="ellipse">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sp>
          <p:nvSpPr>
            <p:cNvPr id="21" name="文本框 20"/>
            <p:cNvSpPr txBox="1"/>
            <p:nvPr/>
          </p:nvSpPr>
          <p:spPr>
            <a:xfrm>
              <a:off x="3637019" y="625527"/>
              <a:ext cx="412292" cy="584775"/>
            </a:xfrm>
            <a:prstGeom prst="rect">
              <a:avLst/>
            </a:prstGeom>
            <a:noFill/>
            <a:ln>
              <a:noFill/>
            </a:ln>
          </p:spPr>
          <p:txBody>
            <a:bodyPr wrap="none" rtlCol="0">
              <a:spAutoFit/>
            </a:bodyPr>
            <a:lstStyle/>
            <a:p>
              <a:r>
                <a:rPr lang="en-US" altLang="zh-CN" sz="3200" b="1" dirty="0">
                  <a:solidFill>
                    <a:schemeClr val="tx1">
                      <a:lumMod val="95000"/>
                      <a:lumOff val="5000"/>
                    </a:schemeClr>
                  </a:solidFill>
                  <a:effectLst>
                    <a:outerShdw blurRad="38100" dist="38100" dir="2700000" algn="tl">
                      <a:srgbClr val="000000">
                        <a:alpha val="43137"/>
                      </a:srgbClr>
                    </a:outerShdw>
                  </a:effectLst>
                </a:rPr>
                <a:t>4</a:t>
              </a:r>
              <a:endParaRPr lang="zh-CN" altLang="en-US" sz="3200" b="1" dirty="0">
                <a:solidFill>
                  <a:schemeClr val="tx1">
                    <a:lumMod val="95000"/>
                    <a:lumOff val="5000"/>
                  </a:schemeClr>
                </a:solidFill>
                <a:effectLst>
                  <a:outerShdw blurRad="38100" dist="38100" dir="2700000" algn="tl">
                    <a:srgbClr val="000000">
                      <a:alpha val="43137"/>
                    </a:srgbClr>
                  </a:outerShdw>
                </a:effectLst>
              </a:endParaRPr>
            </a:p>
          </p:txBody>
        </p:sp>
      </p:grpSp>
      <p:pic>
        <p:nvPicPr>
          <p:cNvPr id="10243" name="图片 4" descr="http://image.woshipm.com/wp-files/2018/04/vDf3jUytPunvhZ8OnlfZ.png"/>
          <p:cNvPicPr>
            <a:picLocks noChangeAspect="1" noChangeArrowheads="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634" t="11002" r="69735" b="1657"/>
          <a:stretch/>
        </p:blipFill>
        <p:spPr bwMode="auto">
          <a:xfrm>
            <a:off x="773980" y="1568255"/>
            <a:ext cx="2909020" cy="5261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4" descr="http://image.woshipm.com/wp-files/2018/04/vDf3jUytPunvhZ8OnlfZ.png"/>
          <p:cNvPicPr>
            <a:picLocks noChangeAspect="1" noChangeArrowheads="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4847" t="11116" r="35376" b="2017"/>
          <a:stretch/>
        </p:blipFill>
        <p:spPr bwMode="auto">
          <a:xfrm>
            <a:off x="4675526" y="1574604"/>
            <a:ext cx="2931774" cy="5248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4" descr="http://image.woshipm.com/wp-files/2018/04/vDf3jUytPunvhZ8OnlfZ.png"/>
          <p:cNvPicPr>
            <a:picLocks noChangeAspect="1" noChangeArrowheads="1"/>
          </p:cNvPicPr>
          <p:nvPr/>
        </p:nvPicPr>
        <p:blipFill rotWithShape="1">
          <a:blip r:embed="rId3">
            <a:extLst>
              <a:ext uri="{28A0092B-C50C-407E-A947-70E740481C1C}">
                <a14:useLocalDpi xmlns:a14="http://schemas.microsoft.com/office/drawing/2010/main" val="0"/>
              </a:ext>
            </a:extLst>
          </a:blip>
          <a:srcRect l="69438" t="11455" r="1076" b="1441"/>
          <a:stretch/>
        </p:blipFill>
        <p:spPr bwMode="auto">
          <a:xfrm>
            <a:off x="8589772" y="1561904"/>
            <a:ext cx="2891027" cy="524087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725514" y="5930898"/>
            <a:ext cx="3005951" cy="769441"/>
          </a:xfrm>
          <a:prstGeom prst="rect">
            <a:avLst/>
          </a:prstGeom>
          <a:noFill/>
        </p:spPr>
        <p:txBody>
          <a:bodyPr wrap="none" rtlCol="0">
            <a:spAutoFit/>
          </a:bodyPr>
          <a:lstStyle/>
          <a:p>
            <a:r>
              <a:rPr lang="zh-CN" altLang="en-US" sz="4400" b="1" dirty="0">
                <a:solidFill>
                  <a:schemeClr val="bg1"/>
                </a:solidFill>
                <a:effectLst>
                  <a:outerShdw blurRad="38100" dist="38100" dir="2700000" algn="tl">
                    <a:srgbClr val="000000">
                      <a:alpha val="43137"/>
                    </a:srgbClr>
                  </a:outerShdw>
                </a:effectLst>
              </a:rPr>
              <a:t>登录主框架</a:t>
            </a:r>
          </a:p>
        </p:txBody>
      </p:sp>
      <p:sp>
        <p:nvSpPr>
          <p:cNvPr id="26" name="文本框 25"/>
          <p:cNvSpPr txBox="1"/>
          <p:nvPr/>
        </p:nvSpPr>
        <p:spPr>
          <a:xfrm>
            <a:off x="4659058" y="6005154"/>
            <a:ext cx="2954655" cy="646331"/>
          </a:xfrm>
          <a:prstGeom prst="rect">
            <a:avLst/>
          </a:prstGeom>
          <a:noFill/>
        </p:spPr>
        <p:txBody>
          <a:bodyPr wrap="none" rtlCol="0">
            <a:spAutoFit/>
          </a:bodyPr>
          <a:lstStyle/>
          <a:p>
            <a:r>
              <a:rPr lang="zh-CN" altLang="en-US" sz="3600" b="1" dirty="0">
                <a:solidFill>
                  <a:schemeClr val="bg1"/>
                </a:solidFill>
                <a:effectLst>
                  <a:outerShdw blurRad="38100" dist="38100" dir="2700000" algn="tl">
                    <a:srgbClr val="000000">
                      <a:alpha val="43137"/>
                    </a:srgbClr>
                  </a:outerShdw>
                </a:effectLst>
              </a:rPr>
              <a:t>手机登录框架</a:t>
            </a:r>
          </a:p>
        </p:txBody>
      </p:sp>
      <p:sp>
        <p:nvSpPr>
          <p:cNvPr id="27" name="文本框 26"/>
          <p:cNvSpPr txBox="1"/>
          <p:nvPr/>
        </p:nvSpPr>
        <p:spPr>
          <a:xfrm>
            <a:off x="8541306" y="5992452"/>
            <a:ext cx="2954655" cy="646331"/>
          </a:xfrm>
          <a:prstGeom prst="rect">
            <a:avLst/>
          </a:prstGeom>
          <a:noFill/>
        </p:spPr>
        <p:txBody>
          <a:bodyPr wrap="none" rtlCol="0">
            <a:spAutoFit/>
          </a:bodyPr>
          <a:lstStyle/>
          <a:p>
            <a:r>
              <a:rPr lang="zh-CN" altLang="en-US" sz="3600" b="1" dirty="0">
                <a:solidFill>
                  <a:schemeClr val="tx1">
                    <a:lumMod val="95000"/>
                    <a:lumOff val="5000"/>
                  </a:schemeClr>
                </a:solidFill>
                <a:effectLst>
                  <a:outerShdw blurRad="38100" dist="38100" dir="2700000" algn="tl">
                    <a:srgbClr val="000000">
                      <a:alpha val="43137"/>
                    </a:srgbClr>
                  </a:outerShdw>
                </a:effectLst>
              </a:rPr>
              <a:t>软件界面框架</a:t>
            </a:r>
          </a:p>
        </p:txBody>
      </p:sp>
    </p:spTree>
    <p:extLst>
      <p:ext uri="{BB962C8B-B14F-4D97-AF65-F5344CB8AC3E}">
        <p14:creationId xmlns:p14="http://schemas.microsoft.com/office/powerpoint/2010/main" val="4179066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264035"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PART/03   </a:t>
            </a:r>
            <a:r>
              <a:rPr lang="zh-CN" altLang="en-US" sz="2135" b="1" dirty="0">
                <a:solidFill>
                  <a:schemeClr val="bg1"/>
                </a:solidFill>
                <a:latin typeface="微软雅黑" pitchFamily="34" charset="-122"/>
                <a:ea typeface="微软雅黑" pitchFamily="34" charset="-122"/>
              </a:rPr>
              <a:t>设计原型要点</a:t>
            </a:r>
          </a:p>
        </p:txBody>
      </p:sp>
      <p:sp>
        <p:nvSpPr>
          <p:cNvPr id="3" name="矩形 2"/>
          <p:cNvSpPr/>
          <p:nvPr/>
        </p:nvSpPr>
        <p:spPr>
          <a:xfrm>
            <a:off x="1807383" y="990883"/>
            <a:ext cx="9212778" cy="769441"/>
          </a:xfrm>
          <a:prstGeom prst="rect">
            <a:avLst/>
          </a:prstGeom>
        </p:spPr>
        <p:txBody>
          <a:bodyPr wrap="none">
            <a:spAutoFit/>
          </a:bodyPr>
          <a:lstStyle/>
          <a:p>
            <a:r>
              <a:rPr lang="zh-CN" altLang="zh-CN" sz="4400" b="1" dirty="0">
                <a:latin typeface="微软雅黑" panose="020B0503020204020204" pitchFamily="34" charset="-122"/>
                <a:ea typeface="微软雅黑" panose="020B0503020204020204" pitchFamily="34" charset="-122"/>
                <a:cs typeface="宋体" panose="02010600030101010101" pitchFamily="2" charset="-122"/>
              </a:rPr>
              <a:t>界面的整体框架和各个页面的流程图</a:t>
            </a:r>
          </a:p>
        </p:txBody>
      </p:sp>
      <p:grpSp>
        <p:nvGrpSpPr>
          <p:cNvPr id="19" name="组合 18"/>
          <p:cNvGrpSpPr/>
          <p:nvPr/>
        </p:nvGrpSpPr>
        <p:grpSpPr>
          <a:xfrm>
            <a:off x="1170038" y="1083215"/>
            <a:ext cx="464233" cy="584775"/>
            <a:chOff x="3611049" y="625527"/>
            <a:chExt cx="464233" cy="584775"/>
          </a:xfrm>
        </p:grpSpPr>
        <p:sp>
          <p:nvSpPr>
            <p:cNvPr id="20" name="椭圆 19"/>
            <p:cNvSpPr>
              <a:spLocks noChangeAspect="1"/>
            </p:cNvSpPr>
            <p:nvPr/>
          </p:nvSpPr>
          <p:spPr>
            <a:xfrm>
              <a:off x="3611049" y="685799"/>
              <a:ext cx="464233" cy="464233"/>
            </a:xfrm>
            <a:prstGeom prst="ellipse">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sp>
          <p:nvSpPr>
            <p:cNvPr id="21" name="文本框 20"/>
            <p:cNvSpPr txBox="1"/>
            <p:nvPr/>
          </p:nvSpPr>
          <p:spPr>
            <a:xfrm>
              <a:off x="3637019" y="625527"/>
              <a:ext cx="412292" cy="584775"/>
            </a:xfrm>
            <a:prstGeom prst="rect">
              <a:avLst/>
            </a:prstGeom>
            <a:noFill/>
            <a:ln>
              <a:noFill/>
            </a:ln>
          </p:spPr>
          <p:txBody>
            <a:bodyPr wrap="none" rtlCol="0">
              <a:spAutoFit/>
            </a:bodyPr>
            <a:lstStyle/>
            <a:p>
              <a:r>
                <a:rPr lang="en-US" altLang="zh-CN" sz="3200" b="1" dirty="0">
                  <a:solidFill>
                    <a:schemeClr val="tx1">
                      <a:lumMod val="95000"/>
                      <a:lumOff val="5000"/>
                    </a:schemeClr>
                  </a:solidFill>
                  <a:effectLst>
                    <a:outerShdw blurRad="38100" dist="38100" dir="2700000" algn="tl">
                      <a:srgbClr val="000000">
                        <a:alpha val="43137"/>
                      </a:srgbClr>
                    </a:outerShdw>
                  </a:effectLst>
                </a:rPr>
                <a:t>4</a:t>
              </a:r>
              <a:endParaRPr lang="zh-CN" altLang="en-US" sz="3200" b="1" dirty="0">
                <a:solidFill>
                  <a:schemeClr val="tx1">
                    <a:lumMod val="95000"/>
                    <a:lumOff val="5000"/>
                  </a:schemeClr>
                </a:solidFill>
                <a:effectLst>
                  <a:outerShdw blurRad="38100" dist="38100" dir="2700000" algn="tl">
                    <a:srgbClr val="000000">
                      <a:alpha val="43137"/>
                    </a:srgbClr>
                  </a:outerShdw>
                </a:effectLst>
              </a:endParaRPr>
            </a:p>
          </p:txBody>
        </p:sp>
      </p:grpSp>
      <p:pic>
        <p:nvPicPr>
          <p:cNvPr id="2" name="图片 3" descr="http://image.woshipm.com/wp-files/2018/04/WcbVNvwCeuUyoM1sPrUQ.png"/>
          <p:cNvPicPr>
            <a:picLocks noChangeAspect="1" noChangeArrowheads="1"/>
          </p:cNvPicPr>
          <p:nvPr/>
        </p:nvPicPr>
        <p:blipFill rotWithShape="1">
          <a:blip r:embed="rId3">
            <a:extLst>
              <a:ext uri="{28A0092B-C50C-407E-A947-70E740481C1C}">
                <a14:useLocalDpi xmlns:a14="http://schemas.microsoft.com/office/drawing/2010/main" val="0"/>
              </a:ext>
            </a:extLst>
          </a:blip>
          <a:srcRect r="582"/>
          <a:stretch/>
        </p:blipFill>
        <p:spPr bwMode="auto">
          <a:xfrm>
            <a:off x="25400" y="1858490"/>
            <a:ext cx="12141199" cy="3627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47521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264035"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PART/03   </a:t>
            </a:r>
            <a:r>
              <a:rPr lang="zh-CN" altLang="en-US" sz="2135" b="1" dirty="0">
                <a:solidFill>
                  <a:schemeClr val="bg1"/>
                </a:solidFill>
                <a:latin typeface="微软雅黑" pitchFamily="34" charset="-122"/>
                <a:ea typeface="微软雅黑" pitchFamily="34" charset="-122"/>
              </a:rPr>
              <a:t>设计原型要点</a:t>
            </a:r>
          </a:p>
        </p:txBody>
      </p:sp>
      <p:sp>
        <p:nvSpPr>
          <p:cNvPr id="3" name="矩形 2"/>
          <p:cNvSpPr/>
          <p:nvPr/>
        </p:nvSpPr>
        <p:spPr>
          <a:xfrm>
            <a:off x="1807383" y="990883"/>
            <a:ext cx="4134465" cy="769441"/>
          </a:xfrm>
          <a:prstGeom prst="rect">
            <a:avLst/>
          </a:prstGeom>
        </p:spPr>
        <p:txBody>
          <a:bodyPr wrap="none">
            <a:spAutoFit/>
          </a:bodyPr>
          <a:lstStyle/>
          <a:p>
            <a:r>
              <a:rPr lang="zh-CN" altLang="en-US" sz="4400" b="1" dirty="0">
                <a:latin typeface="微软雅黑" panose="020B0503020204020204" pitchFamily="34" charset="-122"/>
                <a:ea typeface="微软雅黑" panose="020B0503020204020204" pitchFamily="34" charset="-122"/>
                <a:cs typeface="宋体" panose="02010600030101010101" pitchFamily="2" charset="-122"/>
              </a:rPr>
              <a:t>原型的输出对象</a:t>
            </a:r>
            <a:endParaRPr lang="zh-CN" altLang="zh-CN" sz="4400" b="1" dirty="0">
              <a:latin typeface="微软雅黑" panose="020B0503020204020204" pitchFamily="34" charset="-122"/>
              <a:ea typeface="微软雅黑" panose="020B0503020204020204" pitchFamily="34" charset="-122"/>
              <a:cs typeface="宋体" panose="02010600030101010101" pitchFamily="2" charset="-122"/>
            </a:endParaRPr>
          </a:p>
        </p:txBody>
      </p:sp>
      <p:grpSp>
        <p:nvGrpSpPr>
          <p:cNvPr id="19" name="组合 18"/>
          <p:cNvGrpSpPr/>
          <p:nvPr/>
        </p:nvGrpSpPr>
        <p:grpSpPr>
          <a:xfrm>
            <a:off x="1170038" y="1083215"/>
            <a:ext cx="464233" cy="584775"/>
            <a:chOff x="3611049" y="625527"/>
            <a:chExt cx="464233" cy="584775"/>
          </a:xfrm>
        </p:grpSpPr>
        <p:sp>
          <p:nvSpPr>
            <p:cNvPr id="20" name="椭圆 19"/>
            <p:cNvSpPr>
              <a:spLocks noChangeAspect="1"/>
            </p:cNvSpPr>
            <p:nvPr/>
          </p:nvSpPr>
          <p:spPr>
            <a:xfrm>
              <a:off x="3611049" y="685799"/>
              <a:ext cx="464233" cy="464233"/>
            </a:xfrm>
            <a:prstGeom prst="ellipse">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sp>
          <p:nvSpPr>
            <p:cNvPr id="21" name="文本框 20"/>
            <p:cNvSpPr txBox="1"/>
            <p:nvPr/>
          </p:nvSpPr>
          <p:spPr>
            <a:xfrm>
              <a:off x="3637019" y="625527"/>
              <a:ext cx="412292" cy="584775"/>
            </a:xfrm>
            <a:prstGeom prst="rect">
              <a:avLst/>
            </a:prstGeom>
            <a:noFill/>
            <a:ln>
              <a:noFill/>
            </a:ln>
          </p:spPr>
          <p:txBody>
            <a:bodyPr wrap="none" rtlCol="0">
              <a:spAutoFit/>
            </a:bodyPr>
            <a:lstStyle/>
            <a:p>
              <a:r>
                <a:rPr lang="en-US" altLang="zh-CN" sz="3200" b="1" dirty="0">
                  <a:solidFill>
                    <a:schemeClr val="tx1">
                      <a:lumMod val="95000"/>
                      <a:lumOff val="5000"/>
                    </a:schemeClr>
                  </a:solidFill>
                  <a:effectLst>
                    <a:outerShdw blurRad="38100" dist="38100" dir="2700000" algn="tl">
                      <a:srgbClr val="000000">
                        <a:alpha val="43137"/>
                      </a:srgbClr>
                    </a:outerShdw>
                  </a:effectLst>
                </a:rPr>
                <a:t>5</a:t>
              </a:r>
              <a:endParaRPr lang="zh-CN" altLang="en-US" sz="3200" b="1" dirty="0">
                <a:solidFill>
                  <a:schemeClr val="tx1">
                    <a:lumMod val="95000"/>
                    <a:lumOff val="5000"/>
                  </a:schemeClr>
                </a:solidFill>
                <a:effectLst>
                  <a:outerShdw blurRad="38100" dist="38100" dir="2700000" algn="tl">
                    <a:srgbClr val="000000">
                      <a:alpha val="43137"/>
                    </a:srgbClr>
                  </a:outerShdw>
                </a:effectLst>
              </a:endParaRPr>
            </a:p>
          </p:txBody>
        </p:sp>
      </p:grpSp>
      <p:sp>
        <p:nvSpPr>
          <p:cNvPr id="5" name="矩形 4"/>
          <p:cNvSpPr/>
          <p:nvPr/>
        </p:nvSpPr>
        <p:spPr>
          <a:xfrm>
            <a:off x="0" y="2535509"/>
            <a:ext cx="12192000" cy="3416320"/>
          </a:xfrm>
          <a:prstGeom prst="rect">
            <a:avLst/>
          </a:prstGeom>
        </p:spPr>
        <p:txBody>
          <a:bodyPr wrap="square">
            <a:spAutoFit/>
          </a:bodyPr>
          <a:lstStyle/>
          <a:p>
            <a:pPr indent="266700" algn="just">
              <a:spcAft>
                <a:spcPts val="0"/>
              </a:spcAft>
            </a:pPr>
            <a:r>
              <a:rPr lang="en-US" altLang="zh-CN" sz="36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600" kern="100" dirty="0">
                <a:latin typeface="微软雅黑" panose="020B0503020204020204" pitchFamily="34" charset="-122"/>
                <a:ea typeface="微软雅黑" panose="020B0503020204020204" pitchFamily="34" charset="-122"/>
                <a:cs typeface="Times New Roman" panose="02020603050405020304" pitchFamily="18" charset="0"/>
              </a:rPr>
              <a:t>在现场跟客户讨论，了解界面的业务逻辑，有条件的话还会对界面的直接用户进行一些访谈，了解用户的日常工作。紧接着回到</a:t>
            </a:r>
            <a:r>
              <a:rPr lang="zh-CN" altLang="en-US" sz="3600" kern="100" dirty="0">
                <a:latin typeface="微软雅黑" panose="020B0503020204020204" pitchFamily="34" charset="-122"/>
                <a:ea typeface="微软雅黑" panose="020B0503020204020204" pitchFamily="34" charset="-122"/>
                <a:cs typeface="Times New Roman" panose="02020603050405020304" pitchFamily="18" charset="0"/>
              </a:rPr>
              <a:t>工作岗位</a:t>
            </a:r>
            <a:r>
              <a:rPr lang="zh-CN" altLang="zh-CN" sz="3600" kern="100" dirty="0">
                <a:latin typeface="微软雅黑" panose="020B0503020204020204" pitchFamily="34" charset="-122"/>
                <a:ea typeface="微软雅黑" panose="020B0503020204020204" pitchFamily="34" charset="-122"/>
                <a:cs typeface="Times New Roman" panose="02020603050405020304" pitchFamily="18" charset="0"/>
              </a:rPr>
              <a:t>，针对界面的信息架构进行团队头脑风暴，然后项目经理会整理出信息架构的脑图，脑图会作为成果物交给客户确认……在这一系列的准备工作之后，才会开始制作界面的原型。</a:t>
            </a:r>
          </a:p>
        </p:txBody>
      </p:sp>
      <p:sp>
        <p:nvSpPr>
          <p:cNvPr id="6" name="矩形 5"/>
          <p:cNvSpPr/>
          <p:nvPr/>
        </p:nvSpPr>
        <p:spPr>
          <a:xfrm>
            <a:off x="3655713" y="1732418"/>
            <a:ext cx="4880573" cy="830997"/>
          </a:xfrm>
          <a:prstGeom prst="rect">
            <a:avLst/>
          </a:prstGeom>
        </p:spPr>
        <p:txBody>
          <a:bodyPr wrap="square">
            <a:spAutoFit/>
          </a:bodyPr>
          <a:lstStyle/>
          <a:p>
            <a:pPr indent="266700" algn="just">
              <a:spcAft>
                <a:spcPts val="0"/>
              </a:spcAft>
            </a:pPr>
            <a:r>
              <a:rPr lang="zh-CN" altLang="en-US" sz="4800" b="1" dirty="0"/>
              <a:t>首要是</a:t>
            </a:r>
            <a:r>
              <a:rPr lang="zh-CN" altLang="zh-CN" sz="4800" b="1" dirty="0"/>
              <a:t>考虑客户</a:t>
            </a:r>
            <a:endParaRPr lang="zh-CN" altLang="zh-CN" sz="4800" b="1" kern="100" dirty="0">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2649473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264035"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PART/03   </a:t>
            </a:r>
            <a:r>
              <a:rPr lang="zh-CN" altLang="en-US" sz="2135" b="1" dirty="0">
                <a:solidFill>
                  <a:schemeClr val="bg1"/>
                </a:solidFill>
                <a:latin typeface="微软雅黑" pitchFamily="34" charset="-122"/>
                <a:ea typeface="微软雅黑" pitchFamily="34" charset="-122"/>
              </a:rPr>
              <a:t>设计原型要点</a:t>
            </a:r>
          </a:p>
        </p:txBody>
      </p:sp>
      <p:sp>
        <p:nvSpPr>
          <p:cNvPr id="3" name="矩形 2"/>
          <p:cNvSpPr/>
          <p:nvPr/>
        </p:nvSpPr>
        <p:spPr>
          <a:xfrm>
            <a:off x="1807383" y="990883"/>
            <a:ext cx="4134465" cy="769441"/>
          </a:xfrm>
          <a:prstGeom prst="rect">
            <a:avLst/>
          </a:prstGeom>
        </p:spPr>
        <p:txBody>
          <a:bodyPr wrap="none">
            <a:spAutoFit/>
          </a:bodyPr>
          <a:lstStyle/>
          <a:p>
            <a:r>
              <a:rPr lang="zh-CN" altLang="en-US" sz="4400" b="1" dirty="0">
                <a:latin typeface="微软雅黑" panose="020B0503020204020204" pitchFamily="34" charset="-122"/>
                <a:ea typeface="微软雅黑" panose="020B0503020204020204" pitchFamily="34" charset="-122"/>
                <a:cs typeface="宋体" panose="02010600030101010101" pitchFamily="2" charset="-122"/>
              </a:rPr>
              <a:t>原型的输出对象</a:t>
            </a:r>
            <a:endParaRPr lang="zh-CN" altLang="zh-CN" sz="4400" b="1" dirty="0">
              <a:latin typeface="微软雅黑" panose="020B0503020204020204" pitchFamily="34" charset="-122"/>
              <a:ea typeface="微软雅黑" panose="020B0503020204020204" pitchFamily="34" charset="-122"/>
              <a:cs typeface="宋体" panose="02010600030101010101" pitchFamily="2" charset="-122"/>
            </a:endParaRPr>
          </a:p>
        </p:txBody>
      </p:sp>
      <p:grpSp>
        <p:nvGrpSpPr>
          <p:cNvPr id="19" name="组合 18"/>
          <p:cNvGrpSpPr/>
          <p:nvPr/>
        </p:nvGrpSpPr>
        <p:grpSpPr>
          <a:xfrm>
            <a:off x="1170038" y="1083215"/>
            <a:ext cx="464233" cy="584775"/>
            <a:chOff x="3611049" y="625527"/>
            <a:chExt cx="464233" cy="584775"/>
          </a:xfrm>
        </p:grpSpPr>
        <p:sp>
          <p:nvSpPr>
            <p:cNvPr id="20" name="椭圆 19"/>
            <p:cNvSpPr>
              <a:spLocks noChangeAspect="1"/>
            </p:cNvSpPr>
            <p:nvPr/>
          </p:nvSpPr>
          <p:spPr>
            <a:xfrm>
              <a:off x="3611049" y="685799"/>
              <a:ext cx="464233" cy="464233"/>
            </a:xfrm>
            <a:prstGeom prst="ellipse">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sp>
          <p:nvSpPr>
            <p:cNvPr id="21" name="文本框 20"/>
            <p:cNvSpPr txBox="1"/>
            <p:nvPr/>
          </p:nvSpPr>
          <p:spPr>
            <a:xfrm>
              <a:off x="3637019" y="625527"/>
              <a:ext cx="412292" cy="584775"/>
            </a:xfrm>
            <a:prstGeom prst="rect">
              <a:avLst/>
            </a:prstGeom>
            <a:noFill/>
            <a:ln>
              <a:noFill/>
            </a:ln>
          </p:spPr>
          <p:txBody>
            <a:bodyPr wrap="none" rtlCol="0">
              <a:spAutoFit/>
            </a:bodyPr>
            <a:lstStyle/>
            <a:p>
              <a:r>
                <a:rPr lang="en-US" altLang="zh-CN" sz="3200" b="1" dirty="0">
                  <a:solidFill>
                    <a:schemeClr val="tx1">
                      <a:lumMod val="95000"/>
                      <a:lumOff val="5000"/>
                    </a:schemeClr>
                  </a:solidFill>
                  <a:effectLst>
                    <a:outerShdw blurRad="38100" dist="38100" dir="2700000" algn="tl">
                      <a:srgbClr val="000000">
                        <a:alpha val="43137"/>
                      </a:srgbClr>
                    </a:outerShdw>
                  </a:effectLst>
                </a:rPr>
                <a:t>5</a:t>
              </a:r>
              <a:endParaRPr lang="zh-CN" altLang="en-US" sz="3200" b="1" dirty="0">
                <a:solidFill>
                  <a:schemeClr val="tx1">
                    <a:lumMod val="95000"/>
                    <a:lumOff val="5000"/>
                  </a:schemeClr>
                </a:solidFill>
                <a:effectLst>
                  <a:outerShdw blurRad="38100" dist="38100" dir="2700000" algn="tl">
                    <a:srgbClr val="000000">
                      <a:alpha val="43137"/>
                    </a:srgbClr>
                  </a:outerShdw>
                </a:effectLst>
              </a:endParaRPr>
            </a:p>
          </p:txBody>
        </p:sp>
      </p:grpSp>
      <p:sp>
        <p:nvSpPr>
          <p:cNvPr id="5" name="矩形 4"/>
          <p:cNvSpPr/>
          <p:nvPr/>
        </p:nvSpPr>
        <p:spPr>
          <a:xfrm>
            <a:off x="0" y="2535509"/>
            <a:ext cx="12192000" cy="3908762"/>
          </a:xfrm>
          <a:prstGeom prst="rect">
            <a:avLst/>
          </a:prstGeom>
        </p:spPr>
        <p:txBody>
          <a:bodyPr wrap="square">
            <a:spAutoFit/>
          </a:bodyPr>
          <a:lstStyle/>
          <a:p>
            <a:pPr indent="266700" algn="just">
              <a:spcAft>
                <a:spcPts val="0"/>
              </a:spcAft>
            </a:pPr>
            <a:r>
              <a:rPr lang="zh-CN" altLang="en-US" sz="31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3100" b="1" kern="100" dirty="0">
                <a:latin typeface="微软雅黑" panose="020B0503020204020204" pitchFamily="34" charset="-122"/>
                <a:ea typeface="微软雅黑" panose="020B0503020204020204" pitchFamily="34" charset="-122"/>
                <a:cs typeface="Times New Roman" panose="02020603050405020304" pitchFamily="18" charset="0"/>
              </a:rPr>
              <a:t>页面的内容被拆分成不同模块，对不同的版块说明它包含的内容、功能、交互、操作逻辑。程序员可以清晰的知道他要做的事情。</a:t>
            </a:r>
            <a:r>
              <a:rPr lang="zh-CN" altLang="en-US" sz="3100" kern="100" dirty="0">
                <a:latin typeface="微软雅黑" panose="020B0503020204020204" pitchFamily="34" charset="-122"/>
                <a:ea typeface="微软雅黑" panose="020B0503020204020204" pitchFamily="34" charset="-122"/>
                <a:cs typeface="Times New Roman" panose="02020603050405020304" pitchFamily="18" charset="0"/>
              </a:rPr>
              <a:t>在对页面的内容进行说明时，页面一定要简洁，不要把解释写的”遍地开花，箭头乱飞“，这给程序员的体验会非常差劲，可能直接”提刀“找你了。对版块的解释要尽可能的清晰，简单，这样可以减少程序员理解你原型的时间。对页面的分解和内容说明一定要规范，左边放页面，右边放文字（怎么放都行，个人习惯），页面的统一对程序员的体验也是影响很大的。</a:t>
            </a:r>
            <a:endParaRPr lang="zh-CN" altLang="zh-CN" sz="31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矩形 5"/>
          <p:cNvSpPr/>
          <p:nvPr/>
        </p:nvSpPr>
        <p:spPr>
          <a:xfrm>
            <a:off x="3326456" y="1732418"/>
            <a:ext cx="5539087" cy="830997"/>
          </a:xfrm>
          <a:prstGeom prst="rect">
            <a:avLst/>
          </a:prstGeom>
        </p:spPr>
        <p:txBody>
          <a:bodyPr wrap="square">
            <a:spAutoFit/>
          </a:bodyPr>
          <a:lstStyle/>
          <a:p>
            <a:pPr indent="266700" algn="just">
              <a:spcAft>
                <a:spcPts val="0"/>
              </a:spcAft>
            </a:pPr>
            <a:r>
              <a:rPr lang="zh-CN" altLang="en-US" sz="4800" b="1" dirty="0"/>
              <a:t>但也要考虑程序员</a:t>
            </a:r>
            <a:endParaRPr lang="zh-CN" altLang="zh-CN" sz="48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12" name="动作按钮: 上一张 11">
            <a:hlinkClick r:id="rId3" action="ppaction://hlinksldjump" highlightClick="1"/>
          </p:cNvPr>
          <p:cNvSpPr/>
          <p:nvPr/>
        </p:nvSpPr>
        <p:spPr>
          <a:xfrm>
            <a:off x="11899900" y="6574420"/>
            <a:ext cx="292100" cy="283580"/>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20951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圆角矩形 17"/>
          <p:cNvSpPr/>
          <p:nvPr/>
        </p:nvSpPr>
        <p:spPr>
          <a:xfrm>
            <a:off x="-86109" y="1"/>
            <a:ext cx="12364218" cy="6828062"/>
          </a:xfrm>
          <a:prstGeom prst="roundRect">
            <a:avLst>
              <a:gd name="adj" fmla="val 3161"/>
            </a:avLst>
          </a:prstGeom>
          <a:noFill/>
          <a:ln w="215900">
            <a:solidFill>
              <a:srgbClr val="00A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3673884" y="1395415"/>
            <a:ext cx="4313588" cy="519214"/>
            <a:chOff x="3341730" y="1285776"/>
            <a:chExt cx="4313588" cy="519214"/>
          </a:xfrm>
        </p:grpSpPr>
        <p:grpSp>
          <p:nvGrpSpPr>
            <p:cNvPr id="5" name="组合 4"/>
            <p:cNvGrpSpPr/>
            <p:nvPr/>
          </p:nvGrpSpPr>
          <p:grpSpPr>
            <a:xfrm>
              <a:off x="3341730" y="1285776"/>
              <a:ext cx="598466" cy="519214"/>
              <a:chOff x="3341730" y="1285776"/>
              <a:chExt cx="598466" cy="519214"/>
            </a:xfrm>
          </p:grpSpPr>
          <p:sp>
            <p:nvSpPr>
              <p:cNvPr id="22" name="íś1ídè"/>
              <p:cNvSpPr txBox="1"/>
              <p:nvPr/>
            </p:nvSpPr>
            <p:spPr>
              <a:xfrm>
                <a:off x="3341730" y="1314551"/>
                <a:ext cx="466794" cy="461665"/>
              </a:xfrm>
              <a:prstGeom prst="rect">
                <a:avLst/>
              </a:prstGeom>
              <a:noFill/>
            </p:spPr>
            <p:txBody>
              <a:bodyPr wrap="none" anchor="ctr">
                <a:noAutofit/>
              </a:bodyPr>
              <a:lstStyle/>
              <a:p>
                <a:pPr algn="ctr"/>
                <a:r>
                  <a:rPr lang="en-US" altLang="zh-CN" sz="2800" dirty="0">
                    <a:solidFill>
                      <a:schemeClr val="accent1">
                        <a:lumMod val="100000"/>
                      </a:schemeClr>
                    </a:solidFill>
                    <a:latin typeface="Impact" panose="020B0806030902050204" pitchFamily="34" charset="0"/>
                  </a:rPr>
                  <a:t>01</a:t>
                </a:r>
              </a:p>
            </p:txBody>
          </p:sp>
          <p:cxnSp>
            <p:nvCxnSpPr>
              <p:cNvPr id="23" name="直接连接符 22"/>
              <p:cNvCxnSpPr/>
              <p:nvPr/>
            </p:nvCxnSpPr>
            <p:spPr>
              <a:xfrm>
                <a:off x="3940196" y="1285776"/>
                <a:ext cx="0" cy="519214"/>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25" name="işľíḓè">
              <a:extLst>
                <a:ext uri="{FF2B5EF4-FFF2-40B4-BE49-F238E27FC236}">
                  <a16:creationId xmlns:a16="http://schemas.microsoft.com/office/drawing/2014/main" id="{4D5C24C6-4DD0-4193-AD42-019C1134797B}"/>
                </a:ext>
              </a:extLst>
            </p:cNvPr>
            <p:cNvSpPr txBox="1"/>
            <p:nvPr/>
          </p:nvSpPr>
          <p:spPr bwMode="auto">
            <a:xfrm>
              <a:off x="4045051" y="1351448"/>
              <a:ext cx="3610267" cy="435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2600" b="1" dirty="0">
                  <a:latin typeface="微软雅黑" panose="020B0503020204020204" pitchFamily="34" charset="-122"/>
                  <a:ea typeface="微软雅黑" panose="020B0503020204020204" pitchFamily="34" charset="-122"/>
                </a:rPr>
                <a:t>什么是界面原型</a:t>
              </a:r>
              <a:endParaRPr lang="en-US" altLang="zh-CN" sz="2600" b="1" dirty="0">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3673884" y="2158197"/>
            <a:ext cx="4302796" cy="519214"/>
            <a:chOff x="3341730" y="2048558"/>
            <a:chExt cx="4302796" cy="519214"/>
          </a:xfrm>
        </p:grpSpPr>
        <p:grpSp>
          <p:nvGrpSpPr>
            <p:cNvPr id="6" name="组合 5"/>
            <p:cNvGrpSpPr/>
            <p:nvPr/>
          </p:nvGrpSpPr>
          <p:grpSpPr>
            <a:xfrm>
              <a:off x="3341730" y="2048558"/>
              <a:ext cx="616900" cy="519214"/>
              <a:chOff x="3341730" y="2048558"/>
              <a:chExt cx="616900" cy="519214"/>
            </a:xfrm>
          </p:grpSpPr>
          <p:sp>
            <p:nvSpPr>
              <p:cNvPr id="26" name="iṥľiḋè"/>
              <p:cNvSpPr txBox="1"/>
              <p:nvPr/>
            </p:nvSpPr>
            <p:spPr>
              <a:xfrm>
                <a:off x="3341730" y="2077333"/>
                <a:ext cx="503663" cy="461665"/>
              </a:xfrm>
              <a:prstGeom prst="rect">
                <a:avLst/>
              </a:prstGeom>
              <a:noFill/>
            </p:spPr>
            <p:txBody>
              <a:bodyPr wrap="none" anchor="ctr">
                <a:noAutofit/>
              </a:bodyPr>
              <a:lstStyle/>
              <a:p>
                <a:pPr algn="ctr"/>
                <a:r>
                  <a:rPr lang="en-US" altLang="zh-CN" sz="2800">
                    <a:solidFill>
                      <a:schemeClr val="accent2">
                        <a:lumMod val="100000"/>
                      </a:schemeClr>
                    </a:solidFill>
                    <a:latin typeface="Impact" panose="020B0806030902050204" pitchFamily="34" charset="0"/>
                  </a:rPr>
                  <a:t>02</a:t>
                </a:r>
              </a:p>
            </p:txBody>
          </p:sp>
          <p:cxnSp>
            <p:nvCxnSpPr>
              <p:cNvPr id="27" name="直接连接符 26"/>
              <p:cNvCxnSpPr/>
              <p:nvPr/>
            </p:nvCxnSpPr>
            <p:spPr>
              <a:xfrm>
                <a:off x="3958630" y="2048558"/>
                <a:ext cx="0" cy="519214"/>
              </a:xfrm>
              <a:prstGeom prst="line">
                <a:avLst/>
              </a:prstGeom>
              <a:ln w="28575"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9" name="iSľïḍê">
              <a:extLst>
                <a:ext uri="{FF2B5EF4-FFF2-40B4-BE49-F238E27FC236}">
                  <a16:creationId xmlns:a16="http://schemas.microsoft.com/office/drawing/2014/main" id="{4D5C24C6-4DD0-4193-AD42-019C1134797B}"/>
                </a:ext>
              </a:extLst>
            </p:cNvPr>
            <p:cNvSpPr txBox="1"/>
            <p:nvPr/>
          </p:nvSpPr>
          <p:spPr bwMode="auto">
            <a:xfrm>
              <a:off x="4034259" y="2105401"/>
              <a:ext cx="3610267" cy="435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2600" b="1" dirty="0">
                  <a:latin typeface="微软雅黑" panose="020B0503020204020204" pitchFamily="34" charset="-122"/>
                  <a:ea typeface="微软雅黑" panose="020B0503020204020204" pitchFamily="34" charset="-122"/>
                </a:rPr>
                <a:t>原型设计工具介绍</a:t>
              </a:r>
              <a:endParaRPr lang="en-US" altLang="zh-CN" sz="2600" b="1" dirty="0">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3673884" y="2957923"/>
            <a:ext cx="4320000" cy="519214"/>
            <a:chOff x="3341730" y="2848284"/>
            <a:chExt cx="4320000" cy="519214"/>
          </a:xfrm>
        </p:grpSpPr>
        <p:grpSp>
          <p:nvGrpSpPr>
            <p:cNvPr id="7" name="组合 6"/>
            <p:cNvGrpSpPr/>
            <p:nvPr/>
          </p:nvGrpSpPr>
          <p:grpSpPr>
            <a:xfrm>
              <a:off x="3341730" y="2848284"/>
              <a:ext cx="621710" cy="519214"/>
              <a:chOff x="3341730" y="2848284"/>
              <a:chExt cx="621710" cy="519214"/>
            </a:xfrm>
          </p:grpSpPr>
          <p:sp>
            <p:nvSpPr>
              <p:cNvPr id="30" name="išḷïḋe"/>
              <p:cNvSpPr txBox="1"/>
              <p:nvPr/>
            </p:nvSpPr>
            <p:spPr>
              <a:xfrm>
                <a:off x="3341730" y="2877059"/>
                <a:ext cx="513282" cy="461665"/>
              </a:xfrm>
              <a:prstGeom prst="rect">
                <a:avLst/>
              </a:prstGeom>
              <a:noFill/>
            </p:spPr>
            <p:txBody>
              <a:bodyPr wrap="none" anchor="ctr">
                <a:noAutofit/>
              </a:bodyPr>
              <a:lstStyle/>
              <a:p>
                <a:pPr algn="ctr"/>
                <a:r>
                  <a:rPr lang="en-US" altLang="zh-CN" sz="2800">
                    <a:solidFill>
                      <a:schemeClr val="accent3">
                        <a:lumMod val="100000"/>
                      </a:schemeClr>
                    </a:solidFill>
                    <a:latin typeface="Impact" panose="020B0806030902050204" pitchFamily="34" charset="0"/>
                  </a:rPr>
                  <a:t>03</a:t>
                </a:r>
              </a:p>
            </p:txBody>
          </p:sp>
          <p:cxnSp>
            <p:nvCxnSpPr>
              <p:cNvPr id="31" name="直接连接符 30"/>
              <p:cNvCxnSpPr/>
              <p:nvPr/>
            </p:nvCxnSpPr>
            <p:spPr>
              <a:xfrm>
                <a:off x="3963440" y="2848284"/>
                <a:ext cx="0" cy="519214"/>
              </a:xfrm>
              <a:prstGeom prst="line">
                <a:avLst/>
              </a:prstGeom>
              <a:ln w="28575"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3" name="íṣļiḋe">
              <a:extLst>
                <a:ext uri="{FF2B5EF4-FFF2-40B4-BE49-F238E27FC236}">
                  <a16:creationId xmlns:a16="http://schemas.microsoft.com/office/drawing/2014/main" id="{4D5C24C6-4DD0-4193-AD42-019C1134797B}"/>
                </a:ext>
              </a:extLst>
            </p:cNvPr>
            <p:cNvSpPr txBox="1"/>
            <p:nvPr/>
          </p:nvSpPr>
          <p:spPr bwMode="auto">
            <a:xfrm>
              <a:off x="4051463" y="2915970"/>
              <a:ext cx="3610267" cy="435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2600" b="1" dirty="0">
                  <a:latin typeface="微软雅黑" panose="020B0503020204020204" pitchFamily="34" charset="-122"/>
                  <a:ea typeface="微软雅黑" panose="020B0503020204020204" pitchFamily="34" charset="-122"/>
                </a:rPr>
                <a:t>设计原型要点</a:t>
              </a:r>
              <a:endParaRPr lang="en-US" altLang="zh-CN" sz="2600" b="1" dirty="0">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3673884" y="3757649"/>
            <a:ext cx="4313588" cy="519214"/>
            <a:chOff x="3341730" y="3648010"/>
            <a:chExt cx="4313588" cy="519214"/>
          </a:xfrm>
        </p:grpSpPr>
        <p:grpSp>
          <p:nvGrpSpPr>
            <p:cNvPr id="8" name="组合 7"/>
            <p:cNvGrpSpPr/>
            <p:nvPr/>
          </p:nvGrpSpPr>
          <p:grpSpPr>
            <a:xfrm>
              <a:off x="3341730" y="3648010"/>
              <a:ext cx="616900" cy="519214"/>
              <a:chOff x="3341730" y="3648010"/>
              <a:chExt cx="616900" cy="519214"/>
            </a:xfrm>
          </p:grpSpPr>
          <p:sp>
            <p:nvSpPr>
              <p:cNvPr id="34" name="íṡḻïďè"/>
              <p:cNvSpPr txBox="1"/>
              <p:nvPr/>
            </p:nvSpPr>
            <p:spPr>
              <a:xfrm>
                <a:off x="3341730" y="3676785"/>
                <a:ext cx="503663" cy="461665"/>
              </a:xfrm>
              <a:prstGeom prst="rect">
                <a:avLst/>
              </a:prstGeom>
              <a:noFill/>
            </p:spPr>
            <p:txBody>
              <a:bodyPr wrap="none" anchor="ctr">
                <a:noAutofit/>
              </a:bodyPr>
              <a:lstStyle/>
              <a:p>
                <a:pPr algn="ctr"/>
                <a:r>
                  <a:rPr lang="en-US" altLang="zh-CN" sz="2800" dirty="0">
                    <a:solidFill>
                      <a:schemeClr val="accent4">
                        <a:lumMod val="100000"/>
                      </a:schemeClr>
                    </a:solidFill>
                    <a:latin typeface="Impact" panose="020B0806030902050204" pitchFamily="34" charset="0"/>
                  </a:rPr>
                  <a:t>04</a:t>
                </a:r>
              </a:p>
            </p:txBody>
          </p:sp>
          <p:cxnSp>
            <p:nvCxnSpPr>
              <p:cNvPr id="35" name="直接连接符 34"/>
              <p:cNvCxnSpPr/>
              <p:nvPr/>
            </p:nvCxnSpPr>
            <p:spPr>
              <a:xfrm>
                <a:off x="3958630" y="3648010"/>
                <a:ext cx="0" cy="519214"/>
              </a:xfrm>
              <a:prstGeom prst="line">
                <a:avLst/>
              </a:prstGeom>
              <a:ln w="28575" cap="flat" cmpd="sng" algn="ctr">
                <a:solidFill>
                  <a:schemeClr val="accent4">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7" name="îśļîdê">
              <a:extLst>
                <a:ext uri="{FF2B5EF4-FFF2-40B4-BE49-F238E27FC236}">
                  <a16:creationId xmlns:a16="http://schemas.microsoft.com/office/drawing/2014/main" id="{4D5C24C6-4DD0-4193-AD42-019C1134797B}"/>
                </a:ext>
              </a:extLst>
            </p:cNvPr>
            <p:cNvSpPr txBox="1"/>
            <p:nvPr/>
          </p:nvSpPr>
          <p:spPr bwMode="auto">
            <a:xfrm>
              <a:off x="4045051" y="3714262"/>
              <a:ext cx="3610267" cy="435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2600" b="1" dirty="0">
                  <a:latin typeface="微软雅黑" panose="020B0503020204020204" pitchFamily="34" charset="-122"/>
                  <a:ea typeface="微软雅黑" panose="020B0503020204020204" pitchFamily="34" charset="-122"/>
                </a:rPr>
                <a:t>原型制作过程概述</a:t>
              </a:r>
              <a:endParaRPr lang="en-US" altLang="zh-CN" sz="2600" b="1" dirty="0">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3673884" y="4557375"/>
            <a:ext cx="4319999" cy="519214"/>
            <a:chOff x="3341730" y="4447736"/>
            <a:chExt cx="4319999" cy="519214"/>
          </a:xfrm>
        </p:grpSpPr>
        <p:grpSp>
          <p:nvGrpSpPr>
            <p:cNvPr id="9" name="组合 8"/>
            <p:cNvGrpSpPr/>
            <p:nvPr/>
          </p:nvGrpSpPr>
          <p:grpSpPr>
            <a:xfrm>
              <a:off x="3341730" y="4447736"/>
              <a:ext cx="622511" cy="519214"/>
              <a:chOff x="3341730" y="4447736"/>
              <a:chExt cx="622511" cy="519214"/>
            </a:xfrm>
          </p:grpSpPr>
          <p:sp>
            <p:nvSpPr>
              <p:cNvPr id="38" name="îṡlídê"/>
              <p:cNvSpPr txBox="1"/>
              <p:nvPr/>
            </p:nvSpPr>
            <p:spPr>
              <a:xfrm>
                <a:off x="3341730" y="4476511"/>
                <a:ext cx="514885" cy="461665"/>
              </a:xfrm>
              <a:prstGeom prst="rect">
                <a:avLst/>
              </a:prstGeom>
              <a:noFill/>
            </p:spPr>
            <p:txBody>
              <a:bodyPr wrap="none" anchor="ctr">
                <a:noAutofit/>
              </a:bodyPr>
              <a:lstStyle/>
              <a:p>
                <a:pPr algn="ctr"/>
                <a:r>
                  <a:rPr lang="en-US" altLang="zh-CN" sz="2800">
                    <a:solidFill>
                      <a:schemeClr val="accent5">
                        <a:lumMod val="100000"/>
                      </a:schemeClr>
                    </a:solidFill>
                    <a:latin typeface="Impact" panose="020B0806030902050204" pitchFamily="34" charset="0"/>
                  </a:rPr>
                  <a:t>05</a:t>
                </a:r>
              </a:p>
            </p:txBody>
          </p:sp>
          <p:cxnSp>
            <p:nvCxnSpPr>
              <p:cNvPr id="39" name="直接连接符 38"/>
              <p:cNvCxnSpPr/>
              <p:nvPr/>
            </p:nvCxnSpPr>
            <p:spPr>
              <a:xfrm>
                <a:off x="3964241" y="4447736"/>
                <a:ext cx="0" cy="519214"/>
              </a:xfrm>
              <a:prstGeom prst="line">
                <a:avLst/>
              </a:prstGeom>
              <a:ln w="28575" cap="flat" cmpd="sng" algn="ctr">
                <a:solidFill>
                  <a:schemeClr val="accent5">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1" name="ïSḻíḑe">
              <a:extLst>
                <a:ext uri="{FF2B5EF4-FFF2-40B4-BE49-F238E27FC236}">
                  <a16:creationId xmlns:a16="http://schemas.microsoft.com/office/drawing/2014/main" id="{4D5C24C6-4DD0-4193-AD42-019C1134797B}"/>
                </a:ext>
              </a:extLst>
            </p:cNvPr>
            <p:cNvSpPr txBox="1"/>
            <p:nvPr/>
          </p:nvSpPr>
          <p:spPr bwMode="auto">
            <a:xfrm>
              <a:off x="4051462" y="4464557"/>
              <a:ext cx="3610267" cy="473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2600" b="1" dirty="0">
                  <a:latin typeface="微软雅黑" panose="020B0503020204020204" pitchFamily="34" charset="-122"/>
                  <a:ea typeface="微软雅黑" panose="020B0503020204020204" pitchFamily="34" charset="-122"/>
                </a:rPr>
                <a:t>界面设计的构思</a:t>
              </a:r>
              <a:endParaRPr lang="en-US" altLang="zh-CN" sz="2600" b="1" dirty="0">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3673884" y="5357100"/>
            <a:ext cx="4319999" cy="519214"/>
            <a:chOff x="3341730" y="5247461"/>
            <a:chExt cx="4319999" cy="519214"/>
          </a:xfrm>
        </p:grpSpPr>
        <p:grpSp>
          <p:nvGrpSpPr>
            <p:cNvPr id="10" name="组合 9"/>
            <p:cNvGrpSpPr/>
            <p:nvPr/>
          </p:nvGrpSpPr>
          <p:grpSpPr>
            <a:xfrm>
              <a:off x="3341730" y="5247461"/>
              <a:ext cx="623312" cy="519214"/>
              <a:chOff x="3341730" y="5247461"/>
              <a:chExt cx="623312" cy="519214"/>
            </a:xfrm>
          </p:grpSpPr>
          <p:sp>
            <p:nvSpPr>
              <p:cNvPr id="42" name="ïṡḻîďê"/>
              <p:cNvSpPr txBox="1"/>
              <p:nvPr/>
            </p:nvSpPr>
            <p:spPr>
              <a:xfrm>
                <a:off x="3341730" y="5276236"/>
                <a:ext cx="516487" cy="461665"/>
              </a:xfrm>
              <a:prstGeom prst="rect">
                <a:avLst/>
              </a:prstGeom>
              <a:noFill/>
            </p:spPr>
            <p:txBody>
              <a:bodyPr wrap="none" anchor="ctr">
                <a:noAutofit/>
              </a:bodyPr>
              <a:lstStyle/>
              <a:p>
                <a:pPr algn="ctr"/>
                <a:r>
                  <a:rPr lang="en-US" altLang="zh-CN" sz="2800">
                    <a:solidFill>
                      <a:schemeClr val="accent6">
                        <a:lumMod val="100000"/>
                      </a:schemeClr>
                    </a:solidFill>
                    <a:latin typeface="Impact" panose="020B0806030902050204" pitchFamily="34" charset="0"/>
                  </a:rPr>
                  <a:t>06</a:t>
                </a:r>
              </a:p>
            </p:txBody>
          </p:sp>
          <p:cxnSp>
            <p:nvCxnSpPr>
              <p:cNvPr id="43" name="直接连接符 42"/>
              <p:cNvCxnSpPr/>
              <p:nvPr/>
            </p:nvCxnSpPr>
            <p:spPr>
              <a:xfrm>
                <a:off x="3965042" y="5247461"/>
                <a:ext cx="0" cy="519214"/>
              </a:xfrm>
              <a:prstGeom prst="line">
                <a:avLst/>
              </a:prstGeom>
              <a:ln w="28575" cap="flat" cmpd="sng" algn="ctr">
                <a:solidFill>
                  <a:schemeClr val="accent6">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5" name="îšļîḑê">
              <a:extLst>
                <a:ext uri="{FF2B5EF4-FFF2-40B4-BE49-F238E27FC236}">
                  <a16:creationId xmlns:a16="http://schemas.microsoft.com/office/drawing/2014/main" id="{4D5C24C6-4DD0-4193-AD42-019C1134797B}"/>
                </a:ext>
              </a:extLst>
            </p:cNvPr>
            <p:cNvSpPr txBox="1"/>
            <p:nvPr/>
          </p:nvSpPr>
          <p:spPr bwMode="auto">
            <a:xfrm>
              <a:off x="4051462" y="5302831"/>
              <a:ext cx="3610267" cy="435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2600" b="1" dirty="0">
                  <a:latin typeface="微软雅黑" panose="020B0503020204020204" pitchFamily="34" charset="-122"/>
                  <a:ea typeface="微软雅黑" panose="020B0503020204020204" pitchFamily="34" charset="-122"/>
                </a:rPr>
                <a:t>界面设计原则</a:t>
              </a:r>
              <a:endParaRPr lang="en-US" altLang="zh-CN" sz="2600" b="1" dirty="0">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433833" y="2345762"/>
            <a:ext cx="2591075" cy="1725959"/>
            <a:chOff x="222252" y="210312"/>
            <a:chExt cx="2591075" cy="1725959"/>
          </a:xfrm>
        </p:grpSpPr>
        <p:grpSp>
          <p:nvGrpSpPr>
            <p:cNvPr id="31746" name="Group 2"/>
            <p:cNvGrpSpPr/>
            <p:nvPr/>
          </p:nvGrpSpPr>
          <p:grpSpPr bwMode="auto">
            <a:xfrm>
              <a:off x="222252" y="210312"/>
              <a:ext cx="1822450" cy="967613"/>
              <a:chOff x="105" y="304"/>
              <a:chExt cx="1511" cy="262"/>
            </a:xfrm>
          </p:grpSpPr>
          <p:sp>
            <p:nvSpPr>
              <p:cNvPr id="31760"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1761"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108584" name="Text Box 40"/>
            <p:cNvSpPr txBox="1">
              <a:spLocks noChangeArrowheads="1"/>
            </p:cNvSpPr>
            <p:nvPr/>
          </p:nvSpPr>
          <p:spPr bwMode="auto">
            <a:xfrm>
              <a:off x="541486" y="370952"/>
              <a:ext cx="110799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zh-CN" altLang="en-US" sz="3600" b="1" dirty="0">
                  <a:solidFill>
                    <a:srgbClr val="2A323B"/>
                  </a:solidFill>
                  <a:latin typeface="微软雅黑" pitchFamily="34" charset="-122"/>
                  <a:ea typeface="微软雅黑" pitchFamily="34" charset="-122"/>
                </a:rPr>
                <a:t>目录</a:t>
              </a:r>
              <a:endParaRPr lang="zh-CN" altLang="en-US" sz="3600" dirty="0">
                <a:solidFill>
                  <a:schemeClr val="bg1"/>
                </a:solidFill>
                <a:ea typeface="微软雅黑" pitchFamily="34" charset="-122"/>
              </a:endParaRPr>
            </a:p>
          </p:txBody>
        </p:sp>
        <p:grpSp>
          <p:nvGrpSpPr>
            <p:cNvPr id="3" name="组合 2"/>
            <p:cNvGrpSpPr/>
            <p:nvPr/>
          </p:nvGrpSpPr>
          <p:grpSpPr>
            <a:xfrm>
              <a:off x="222252" y="1281334"/>
              <a:ext cx="2591075" cy="654937"/>
              <a:chOff x="669925" y="2224005"/>
              <a:chExt cx="2591075" cy="654937"/>
            </a:xfrm>
          </p:grpSpPr>
          <p:cxnSp>
            <p:nvCxnSpPr>
              <p:cNvPr id="20" name="直接连接符 19"/>
              <p:cNvCxnSpPr/>
              <p:nvPr/>
            </p:nvCxnSpPr>
            <p:spPr>
              <a:xfrm flipH="1">
                <a:off x="669925" y="2388826"/>
                <a:ext cx="75773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cxnSpLocks/>
              </p:cNvCxnSpPr>
              <p:nvPr/>
            </p:nvCxnSpPr>
            <p:spPr>
              <a:xfrm>
                <a:off x="669925" y="2848657"/>
                <a:ext cx="25910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ïSliḓè">
                <a:extLst>
                  <a:ext uri="{FF2B5EF4-FFF2-40B4-BE49-F238E27FC236}">
                    <a16:creationId xmlns:a16="http://schemas.microsoft.com/office/drawing/2014/main" id="{4D5C24C6-4DD0-4193-AD42-019C1134797B}"/>
                  </a:ext>
                </a:extLst>
              </p:cNvPr>
              <p:cNvSpPr txBox="1"/>
              <p:nvPr/>
            </p:nvSpPr>
            <p:spPr bwMode="auto">
              <a:xfrm>
                <a:off x="1349230" y="2224005"/>
                <a:ext cx="1139207" cy="65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4000" b="1" dirty="0">
                    <a:solidFill>
                      <a:schemeClr val="tx2"/>
                    </a:solidFill>
                  </a:rPr>
                  <a:t>content</a:t>
                </a:r>
              </a:p>
            </p:txBody>
          </p:sp>
        </p:grpSp>
      </p:grpSp>
      <p:grpSp>
        <p:nvGrpSpPr>
          <p:cNvPr id="61" name="组合 60"/>
          <p:cNvGrpSpPr/>
          <p:nvPr/>
        </p:nvGrpSpPr>
        <p:grpSpPr>
          <a:xfrm>
            <a:off x="8613497" y="1311271"/>
            <a:ext cx="4233579" cy="528767"/>
            <a:chOff x="3341730" y="1285776"/>
            <a:chExt cx="4233579" cy="528767"/>
          </a:xfrm>
        </p:grpSpPr>
        <p:grpSp>
          <p:nvGrpSpPr>
            <p:cNvPr id="62" name="组合 61"/>
            <p:cNvGrpSpPr/>
            <p:nvPr/>
          </p:nvGrpSpPr>
          <p:grpSpPr>
            <a:xfrm>
              <a:off x="3341730" y="1285776"/>
              <a:ext cx="598466" cy="519214"/>
              <a:chOff x="3341730" y="1285776"/>
              <a:chExt cx="598466" cy="519214"/>
            </a:xfrm>
          </p:grpSpPr>
          <p:sp>
            <p:nvSpPr>
              <p:cNvPr id="64" name="íś1ídè"/>
              <p:cNvSpPr txBox="1"/>
              <p:nvPr/>
            </p:nvSpPr>
            <p:spPr>
              <a:xfrm>
                <a:off x="3341730" y="1314551"/>
                <a:ext cx="466794" cy="461665"/>
              </a:xfrm>
              <a:prstGeom prst="rect">
                <a:avLst/>
              </a:prstGeom>
              <a:noFill/>
            </p:spPr>
            <p:txBody>
              <a:bodyPr wrap="none" anchor="ctr">
                <a:noAutofit/>
              </a:bodyPr>
              <a:lstStyle/>
              <a:p>
                <a:pPr algn="ctr"/>
                <a:r>
                  <a:rPr lang="en-US" altLang="zh-CN" sz="2800" dirty="0">
                    <a:solidFill>
                      <a:schemeClr val="accent1">
                        <a:lumMod val="100000"/>
                      </a:schemeClr>
                    </a:solidFill>
                    <a:latin typeface="Impact" panose="020B0806030902050204" pitchFamily="34" charset="0"/>
                  </a:rPr>
                  <a:t>01</a:t>
                </a:r>
              </a:p>
            </p:txBody>
          </p:sp>
          <p:cxnSp>
            <p:nvCxnSpPr>
              <p:cNvPr id="65" name="直接连接符 64"/>
              <p:cNvCxnSpPr/>
              <p:nvPr/>
            </p:nvCxnSpPr>
            <p:spPr>
              <a:xfrm>
                <a:off x="3940196" y="1285776"/>
                <a:ext cx="0" cy="519214"/>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63" name="işľíḓè">
              <a:extLst>
                <a:ext uri="{FF2B5EF4-FFF2-40B4-BE49-F238E27FC236}">
                  <a16:creationId xmlns:a16="http://schemas.microsoft.com/office/drawing/2014/main" id="{4D5C24C6-4DD0-4193-AD42-019C1134797B}"/>
                </a:ext>
              </a:extLst>
            </p:cNvPr>
            <p:cNvSpPr txBox="1"/>
            <p:nvPr/>
          </p:nvSpPr>
          <p:spPr bwMode="auto">
            <a:xfrm>
              <a:off x="3965042" y="1306452"/>
              <a:ext cx="3610267" cy="508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2600" b="1" dirty="0">
                  <a:latin typeface="微软雅黑" panose="020B0503020204020204" pitchFamily="34" charset="-122"/>
                  <a:ea typeface="微软雅黑" panose="020B0503020204020204" pitchFamily="34" charset="-122"/>
                </a:rPr>
                <a:t>界面简述</a:t>
              </a:r>
              <a:endParaRPr lang="en-US" altLang="zh-CN" sz="2600" b="1" dirty="0">
                <a:latin typeface="微软雅黑" panose="020B0503020204020204" pitchFamily="34" charset="-122"/>
                <a:ea typeface="微软雅黑" panose="020B0503020204020204" pitchFamily="34" charset="-122"/>
              </a:endParaRPr>
            </a:p>
          </p:txBody>
        </p:sp>
      </p:grpSp>
      <p:grpSp>
        <p:nvGrpSpPr>
          <p:cNvPr id="66" name="组合 65"/>
          <p:cNvGrpSpPr/>
          <p:nvPr/>
        </p:nvGrpSpPr>
        <p:grpSpPr>
          <a:xfrm>
            <a:off x="8613497" y="2074053"/>
            <a:ext cx="4263656" cy="519214"/>
            <a:chOff x="3341730" y="2048558"/>
            <a:chExt cx="4263656" cy="519214"/>
          </a:xfrm>
        </p:grpSpPr>
        <p:grpSp>
          <p:nvGrpSpPr>
            <p:cNvPr id="67" name="组合 66"/>
            <p:cNvGrpSpPr/>
            <p:nvPr/>
          </p:nvGrpSpPr>
          <p:grpSpPr>
            <a:xfrm>
              <a:off x="3341730" y="2048558"/>
              <a:ext cx="616900" cy="519214"/>
              <a:chOff x="3341730" y="2048558"/>
              <a:chExt cx="616900" cy="519214"/>
            </a:xfrm>
          </p:grpSpPr>
          <p:sp>
            <p:nvSpPr>
              <p:cNvPr id="69" name="iṥľiḋè"/>
              <p:cNvSpPr txBox="1"/>
              <p:nvPr/>
            </p:nvSpPr>
            <p:spPr>
              <a:xfrm>
                <a:off x="3341730" y="2077333"/>
                <a:ext cx="503663" cy="461665"/>
              </a:xfrm>
              <a:prstGeom prst="rect">
                <a:avLst/>
              </a:prstGeom>
              <a:noFill/>
            </p:spPr>
            <p:txBody>
              <a:bodyPr wrap="none" anchor="ctr">
                <a:noAutofit/>
              </a:bodyPr>
              <a:lstStyle/>
              <a:p>
                <a:pPr algn="ctr"/>
                <a:r>
                  <a:rPr lang="en-US" altLang="zh-CN" sz="2800">
                    <a:solidFill>
                      <a:schemeClr val="accent2">
                        <a:lumMod val="100000"/>
                      </a:schemeClr>
                    </a:solidFill>
                    <a:latin typeface="Impact" panose="020B0806030902050204" pitchFamily="34" charset="0"/>
                  </a:rPr>
                  <a:t>02</a:t>
                </a:r>
              </a:p>
            </p:txBody>
          </p:sp>
          <p:cxnSp>
            <p:nvCxnSpPr>
              <p:cNvPr id="70" name="直接连接符 69"/>
              <p:cNvCxnSpPr/>
              <p:nvPr/>
            </p:nvCxnSpPr>
            <p:spPr>
              <a:xfrm>
                <a:off x="3958630" y="2048558"/>
                <a:ext cx="0" cy="519214"/>
              </a:xfrm>
              <a:prstGeom prst="line">
                <a:avLst/>
              </a:prstGeom>
              <a:ln w="28575"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68" name="iSľïḍê">
              <a:extLst>
                <a:ext uri="{FF2B5EF4-FFF2-40B4-BE49-F238E27FC236}">
                  <a16:creationId xmlns:a16="http://schemas.microsoft.com/office/drawing/2014/main" id="{4D5C24C6-4DD0-4193-AD42-019C1134797B}"/>
                </a:ext>
              </a:extLst>
            </p:cNvPr>
            <p:cNvSpPr txBox="1"/>
            <p:nvPr/>
          </p:nvSpPr>
          <p:spPr bwMode="auto">
            <a:xfrm>
              <a:off x="3995119" y="2199875"/>
              <a:ext cx="3610267" cy="35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2600" b="1" dirty="0">
                  <a:latin typeface="微软雅黑" panose="020B0503020204020204" pitchFamily="34" charset="-122"/>
                  <a:ea typeface="微软雅黑" panose="020B0503020204020204" pitchFamily="34" charset="-122"/>
                </a:rPr>
                <a:t>常用操作</a:t>
              </a:r>
              <a:endParaRPr lang="en-US" altLang="zh-CN" sz="2600" b="1" dirty="0">
                <a:latin typeface="微软雅黑" panose="020B0503020204020204" pitchFamily="34" charset="-122"/>
                <a:ea typeface="微软雅黑" panose="020B0503020204020204" pitchFamily="34" charset="-122"/>
              </a:endParaRPr>
            </a:p>
          </p:txBody>
        </p:sp>
      </p:grpSp>
      <p:grpSp>
        <p:nvGrpSpPr>
          <p:cNvPr id="71" name="组合 70"/>
          <p:cNvGrpSpPr/>
          <p:nvPr/>
        </p:nvGrpSpPr>
        <p:grpSpPr>
          <a:xfrm>
            <a:off x="8613497" y="2873779"/>
            <a:ext cx="4263656" cy="519214"/>
            <a:chOff x="3341730" y="2848284"/>
            <a:chExt cx="4263656" cy="519214"/>
          </a:xfrm>
        </p:grpSpPr>
        <p:grpSp>
          <p:nvGrpSpPr>
            <p:cNvPr id="72" name="组合 71"/>
            <p:cNvGrpSpPr/>
            <p:nvPr/>
          </p:nvGrpSpPr>
          <p:grpSpPr>
            <a:xfrm>
              <a:off x="3341730" y="2848284"/>
              <a:ext cx="621710" cy="519214"/>
              <a:chOff x="3341730" y="2848284"/>
              <a:chExt cx="621710" cy="519214"/>
            </a:xfrm>
          </p:grpSpPr>
          <p:sp>
            <p:nvSpPr>
              <p:cNvPr id="74" name="išḷïḋe"/>
              <p:cNvSpPr txBox="1"/>
              <p:nvPr/>
            </p:nvSpPr>
            <p:spPr>
              <a:xfrm>
                <a:off x="3341730" y="2877059"/>
                <a:ext cx="513282" cy="461665"/>
              </a:xfrm>
              <a:prstGeom prst="rect">
                <a:avLst/>
              </a:prstGeom>
              <a:noFill/>
            </p:spPr>
            <p:txBody>
              <a:bodyPr wrap="none" anchor="ctr">
                <a:noAutofit/>
              </a:bodyPr>
              <a:lstStyle/>
              <a:p>
                <a:pPr algn="ctr"/>
                <a:r>
                  <a:rPr lang="en-US" altLang="zh-CN" sz="2800">
                    <a:solidFill>
                      <a:schemeClr val="accent3">
                        <a:lumMod val="100000"/>
                      </a:schemeClr>
                    </a:solidFill>
                    <a:latin typeface="Impact" panose="020B0806030902050204" pitchFamily="34" charset="0"/>
                  </a:rPr>
                  <a:t>03</a:t>
                </a:r>
              </a:p>
            </p:txBody>
          </p:sp>
          <p:cxnSp>
            <p:nvCxnSpPr>
              <p:cNvPr id="75" name="直接连接符 74"/>
              <p:cNvCxnSpPr/>
              <p:nvPr/>
            </p:nvCxnSpPr>
            <p:spPr>
              <a:xfrm>
                <a:off x="3963440" y="2848284"/>
                <a:ext cx="0" cy="519214"/>
              </a:xfrm>
              <a:prstGeom prst="line">
                <a:avLst/>
              </a:prstGeom>
              <a:ln w="28575"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3" name="íṣļiḋe">
              <a:extLst>
                <a:ext uri="{FF2B5EF4-FFF2-40B4-BE49-F238E27FC236}">
                  <a16:creationId xmlns:a16="http://schemas.microsoft.com/office/drawing/2014/main" id="{4D5C24C6-4DD0-4193-AD42-019C1134797B}"/>
                </a:ext>
              </a:extLst>
            </p:cNvPr>
            <p:cNvSpPr txBox="1"/>
            <p:nvPr/>
          </p:nvSpPr>
          <p:spPr bwMode="auto">
            <a:xfrm>
              <a:off x="3995119" y="2883513"/>
              <a:ext cx="3610267" cy="435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2600" b="1" dirty="0">
                  <a:latin typeface="微软雅黑" panose="020B0503020204020204" pitchFamily="34" charset="-122"/>
                  <a:ea typeface="微软雅黑" panose="020B0503020204020204" pitchFamily="34" charset="-122"/>
                </a:rPr>
                <a:t>组件操作</a:t>
              </a:r>
              <a:endParaRPr lang="en-US" altLang="zh-CN" sz="2600" b="1" dirty="0">
                <a:latin typeface="微软雅黑" panose="020B0503020204020204" pitchFamily="34" charset="-122"/>
                <a:ea typeface="微软雅黑" panose="020B0503020204020204" pitchFamily="34" charset="-122"/>
              </a:endParaRPr>
            </a:p>
          </p:txBody>
        </p:sp>
      </p:grpSp>
      <p:grpSp>
        <p:nvGrpSpPr>
          <p:cNvPr id="76" name="组合 75"/>
          <p:cNvGrpSpPr/>
          <p:nvPr/>
        </p:nvGrpSpPr>
        <p:grpSpPr>
          <a:xfrm>
            <a:off x="8613497" y="3673505"/>
            <a:ext cx="4263655" cy="519214"/>
            <a:chOff x="3341730" y="3648010"/>
            <a:chExt cx="4263655" cy="519214"/>
          </a:xfrm>
        </p:grpSpPr>
        <p:grpSp>
          <p:nvGrpSpPr>
            <p:cNvPr id="77" name="组合 76"/>
            <p:cNvGrpSpPr/>
            <p:nvPr/>
          </p:nvGrpSpPr>
          <p:grpSpPr>
            <a:xfrm>
              <a:off x="3341730" y="3648010"/>
              <a:ext cx="616900" cy="519214"/>
              <a:chOff x="3341730" y="3648010"/>
              <a:chExt cx="616900" cy="519214"/>
            </a:xfrm>
          </p:grpSpPr>
          <p:sp>
            <p:nvSpPr>
              <p:cNvPr id="79" name="íṡḻïďè"/>
              <p:cNvSpPr txBox="1"/>
              <p:nvPr/>
            </p:nvSpPr>
            <p:spPr>
              <a:xfrm>
                <a:off x="3341730" y="3676785"/>
                <a:ext cx="503663" cy="461665"/>
              </a:xfrm>
              <a:prstGeom prst="rect">
                <a:avLst/>
              </a:prstGeom>
              <a:noFill/>
            </p:spPr>
            <p:txBody>
              <a:bodyPr wrap="none" anchor="ctr">
                <a:noAutofit/>
              </a:bodyPr>
              <a:lstStyle/>
              <a:p>
                <a:pPr algn="ctr"/>
                <a:r>
                  <a:rPr lang="en-US" altLang="zh-CN" sz="2800" dirty="0">
                    <a:solidFill>
                      <a:schemeClr val="accent4">
                        <a:lumMod val="100000"/>
                      </a:schemeClr>
                    </a:solidFill>
                    <a:latin typeface="Impact" panose="020B0806030902050204" pitchFamily="34" charset="0"/>
                  </a:rPr>
                  <a:t>04</a:t>
                </a:r>
              </a:p>
            </p:txBody>
          </p:sp>
          <p:cxnSp>
            <p:nvCxnSpPr>
              <p:cNvPr id="80" name="直接连接符 79"/>
              <p:cNvCxnSpPr/>
              <p:nvPr/>
            </p:nvCxnSpPr>
            <p:spPr>
              <a:xfrm>
                <a:off x="3958630" y="3648010"/>
                <a:ext cx="0" cy="519214"/>
              </a:xfrm>
              <a:prstGeom prst="line">
                <a:avLst/>
              </a:prstGeom>
              <a:ln w="28575" cap="flat" cmpd="sng" algn="ctr">
                <a:solidFill>
                  <a:schemeClr val="accent4">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8" name="îśļîdê">
              <a:extLst>
                <a:ext uri="{FF2B5EF4-FFF2-40B4-BE49-F238E27FC236}">
                  <a16:creationId xmlns:a16="http://schemas.microsoft.com/office/drawing/2014/main" id="{4D5C24C6-4DD0-4193-AD42-019C1134797B}"/>
                </a:ext>
              </a:extLst>
            </p:cNvPr>
            <p:cNvSpPr txBox="1"/>
            <p:nvPr/>
          </p:nvSpPr>
          <p:spPr bwMode="auto">
            <a:xfrm>
              <a:off x="3995118" y="3662397"/>
              <a:ext cx="3610267" cy="490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2600" b="1" dirty="0">
                  <a:latin typeface="微软雅黑" panose="020B0503020204020204" pitchFamily="34" charset="-122"/>
                  <a:ea typeface="微软雅黑" panose="020B0503020204020204" pitchFamily="34" charset="-122"/>
                </a:rPr>
                <a:t>Text here</a:t>
              </a:r>
            </a:p>
          </p:txBody>
        </p:sp>
      </p:grpSp>
      <p:grpSp>
        <p:nvGrpSpPr>
          <p:cNvPr id="81" name="组合 80"/>
          <p:cNvGrpSpPr/>
          <p:nvPr/>
        </p:nvGrpSpPr>
        <p:grpSpPr>
          <a:xfrm>
            <a:off x="8613497" y="4473231"/>
            <a:ext cx="4263655" cy="519214"/>
            <a:chOff x="3341730" y="4447736"/>
            <a:chExt cx="4263655" cy="519214"/>
          </a:xfrm>
        </p:grpSpPr>
        <p:grpSp>
          <p:nvGrpSpPr>
            <p:cNvPr id="82" name="组合 81"/>
            <p:cNvGrpSpPr/>
            <p:nvPr/>
          </p:nvGrpSpPr>
          <p:grpSpPr>
            <a:xfrm>
              <a:off x="3341730" y="4447736"/>
              <a:ext cx="622511" cy="519214"/>
              <a:chOff x="3341730" y="4447736"/>
              <a:chExt cx="622511" cy="519214"/>
            </a:xfrm>
          </p:grpSpPr>
          <p:sp>
            <p:nvSpPr>
              <p:cNvPr id="84" name="îṡlídê"/>
              <p:cNvSpPr txBox="1"/>
              <p:nvPr/>
            </p:nvSpPr>
            <p:spPr>
              <a:xfrm>
                <a:off x="3341730" y="4476511"/>
                <a:ext cx="514885" cy="461665"/>
              </a:xfrm>
              <a:prstGeom prst="rect">
                <a:avLst/>
              </a:prstGeom>
              <a:noFill/>
            </p:spPr>
            <p:txBody>
              <a:bodyPr wrap="none" anchor="ctr">
                <a:noAutofit/>
              </a:bodyPr>
              <a:lstStyle/>
              <a:p>
                <a:pPr algn="ctr"/>
                <a:r>
                  <a:rPr lang="en-US" altLang="zh-CN" sz="2800">
                    <a:solidFill>
                      <a:schemeClr val="accent5">
                        <a:lumMod val="100000"/>
                      </a:schemeClr>
                    </a:solidFill>
                    <a:latin typeface="Impact" panose="020B0806030902050204" pitchFamily="34" charset="0"/>
                  </a:rPr>
                  <a:t>05</a:t>
                </a:r>
              </a:p>
            </p:txBody>
          </p:sp>
          <p:cxnSp>
            <p:nvCxnSpPr>
              <p:cNvPr id="85" name="直接连接符 84"/>
              <p:cNvCxnSpPr/>
              <p:nvPr/>
            </p:nvCxnSpPr>
            <p:spPr>
              <a:xfrm>
                <a:off x="3964241" y="4447736"/>
                <a:ext cx="0" cy="519214"/>
              </a:xfrm>
              <a:prstGeom prst="line">
                <a:avLst/>
              </a:prstGeom>
              <a:ln w="28575" cap="flat" cmpd="sng" algn="ctr">
                <a:solidFill>
                  <a:schemeClr val="accent5">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3" name="ïSḻíḑe">
              <a:extLst>
                <a:ext uri="{FF2B5EF4-FFF2-40B4-BE49-F238E27FC236}">
                  <a16:creationId xmlns:a16="http://schemas.microsoft.com/office/drawing/2014/main" id="{4D5C24C6-4DD0-4193-AD42-019C1134797B}"/>
                </a:ext>
              </a:extLst>
            </p:cNvPr>
            <p:cNvSpPr txBox="1"/>
            <p:nvPr/>
          </p:nvSpPr>
          <p:spPr bwMode="auto">
            <a:xfrm>
              <a:off x="3995118" y="4493331"/>
              <a:ext cx="3610267" cy="472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2600" b="1" dirty="0">
                  <a:latin typeface="微软雅黑" panose="020B0503020204020204" pitchFamily="34" charset="-122"/>
                  <a:ea typeface="微软雅黑" panose="020B0503020204020204" pitchFamily="34" charset="-122"/>
                </a:rPr>
                <a:t>Text here</a:t>
              </a:r>
            </a:p>
          </p:txBody>
        </p:sp>
      </p:grpSp>
      <p:grpSp>
        <p:nvGrpSpPr>
          <p:cNvPr id="86" name="组合 85"/>
          <p:cNvGrpSpPr/>
          <p:nvPr/>
        </p:nvGrpSpPr>
        <p:grpSpPr>
          <a:xfrm>
            <a:off x="8613497" y="5272956"/>
            <a:ext cx="4263655" cy="519214"/>
            <a:chOff x="3341730" y="5247461"/>
            <a:chExt cx="4263655" cy="519214"/>
          </a:xfrm>
        </p:grpSpPr>
        <p:grpSp>
          <p:nvGrpSpPr>
            <p:cNvPr id="87" name="组合 86"/>
            <p:cNvGrpSpPr/>
            <p:nvPr/>
          </p:nvGrpSpPr>
          <p:grpSpPr>
            <a:xfrm>
              <a:off x="3341730" y="5247461"/>
              <a:ext cx="623312" cy="519214"/>
              <a:chOff x="3341730" y="5247461"/>
              <a:chExt cx="623312" cy="519214"/>
            </a:xfrm>
          </p:grpSpPr>
          <p:sp>
            <p:nvSpPr>
              <p:cNvPr id="89" name="ïṡḻîďê"/>
              <p:cNvSpPr txBox="1"/>
              <p:nvPr/>
            </p:nvSpPr>
            <p:spPr>
              <a:xfrm>
                <a:off x="3341730" y="5276236"/>
                <a:ext cx="516487" cy="461665"/>
              </a:xfrm>
              <a:prstGeom prst="rect">
                <a:avLst/>
              </a:prstGeom>
              <a:noFill/>
            </p:spPr>
            <p:txBody>
              <a:bodyPr wrap="none" anchor="ctr">
                <a:noAutofit/>
              </a:bodyPr>
              <a:lstStyle/>
              <a:p>
                <a:pPr algn="ctr"/>
                <a:r>
                  <a:rPr lang="en-US" altLang="zh-CN" sz="2800">
                    <a:solidFill>
                      <a:schemeClr val="accent6">
                        <a:lumMod val="100000"/>
                      </a:schemeClr>
                    </a:solidFill>
                    <a:latin typeface="Impact" panose="020B0806030902050204" pitchFamily="34" charset="0"/>
                  </a:rPr>
                  <a:t>06</a:t>
                </a:r>
              </a:p>
            </p:txBody>
          </p:sp>
          <p:cxnSp>
            <p:nvCxnSpPr>
              <p:cNvPr id="90" name="直接连接符 89"/>
              <p:cNvCxnSpPr/>
              <p:nvPr/>
            </p:nvCxnSpPr>
            <p:spPr>
              <a:xfrm>
                <a:off x="3965042" y="5247461"/>
                <a:ext cx="0" cy="519214"/>
              </a:xfrm>
              <a:prstGeom prst="line">
                <a:avLst/>
              </a:prstGeom>
              <a:ln w="28575" cap="flat" cmpd="sng" algn="ctr">
                <a:solidFill>
                  <a:schemeClr val="accent6">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8" name="îšļîḑê">
              <a:extLst>
                <a:ext uri="{FF2B5EF4-FFF2-40B4-BE49-F238E27FC236}">
                  <a16:creationId xmlns:a16="http://schemas.microsoft.com/office/drawing/2014/main" id="{4D5C24C6-4DD0-4193-AD42-019C1134797B}"/>
                </a:ext>
              </a:extLst>
            </p:cNvPr>
            <p:cNvSpPr txBox="1"/>
            <p:nvPr/>
          </p:nvSpPr>
          <p:spPr bwMode="auto">
            <a:xfrm>
              <a:off x="3995118" y="5331605"/>
              <a:ext cx="3610267" cy="435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2600" b="1" dirty="0">
                  <a:latin typeface="微软雅黑" panose="020B0503020204020204" pitchFamily="34" charset="-122"/>
                  <a:ea typeface="微软雅黑" panose="020B0503020204020204" pitchFamily="34" charset="-122"/>
                </a:rPr>
                <a:t>Text here</a:t>
              </a:r>
            </a:p>
          </p:txBody>
        </p:sp>
      </p:grpSp>
      <p:sp>
        <p:nvSpPr>
          <p:cNvPr id="17" name="文本框 16"/>
          <p:cNvSpPr txBox="1"/>
          <p:nvPr/>
        </p:nvSpPr>
        <p:spPr>
          <a:xfrm>
            <a:off x="4269859" y="542201"/>
            <a:ext cx="1826141" cy="584775"/>
          </a:xfrm>
          <a:prstGeom prst="rect">
            <a:avLst/>
          </a:prstGeom>
          <a:noFill/>
        </p:spPr>
        <p:txBody>
          <a:bodyPr wrap="none" rtlCol="0">
            <a:spAutoFit/>
          </a:bodyPr>
          <a:lstStyle/>
          <a:p>
            <a:r>
              <a:rPr lang="zh-CN" altLang="en-US" sz="3200" b="1" dirty="0">
                <a:effectLst>
                  <a:outerShdw blurRad="38100" dist="38100" dir="2700000" algn="tl">
                    <a:srgbClr val="000000">
                      <a:alpha val="43137"/>
                    </a:srgbClr>
                  </a:outerShdw>
                </a:effectLst>
              </a:rPr>
              <a:t>界面原型</a:t>
            </a:r>
          </a:p>
        </p:txBody>
      </p:sp>
      <p:sp>
        <p:nvSpPr>
          <p:cNvPr id="123" name="文本框 122"/>
          <p:cNvSpPr txBox="1"/>
          <p:nvPr/>
        </p:nvSpPr>
        <p:spPr>
          <a:xfrm>
            <a:off x="8060558" y="567345"/>
            <a:ext cx="3416320" cy="523220"/>
          </a:xfrm>
          <a:prstGeom prst="rect">
            <a:avLst/>
          </a:prstGeom>
          <a:noFill/>
        </p:spPr>
        <p:txBody>
          <a:bodyPr wrap="none" rtlCol="0">
            <a:spAutoFit/>
          </a:bodyPr>
          <a:lstStyle/>
          <a:p>
            <a:r>
              <a:rPr lang="zh-CN" altLang="en-US" sz="2800" b="1" dirty="0">
                <a:effectLst>
                  <a:outerShdw blurRad="38100" dist="38100" dir="2700000" algn="tl">
                    <a:srgbClr val="000000">
                      <a:alpha val="43137"/>
                    </a:srgbClr>
                  </a:outerShdw>
                </a:effectLst>
              </a:rPr>
              <a:t>用工具制作界面原型</a:t>
            </a:r>
          </a:p>
        </p:txBody>
      </p:sp>
      <p:grpSp>
        <p:nvGrpSpPr>
          <p:cNvPr id="49" name="组合 48"/>
          <p:cNvGrpSpPr/>
          <p:nvPr/>
        </p:nvGrpSpPr>
        <p:grpSpPr>
          <a:xfrm>
            <a:off x="3676445" y="562909"/>
            <a:ext cx="464233" cy="584775"/>
            <a:chOff x="3611049" y="625527"/>
            <a:chExt cx="464233" cy="584775"/>
          </a:xfrm>
        </p:grpSpPr>
        <p:sp>
          <p:nvSpPr>
            <p:cNvPr id="47" name="椭圆 46"/>
            <p:cNvSpPr>
              <a:spLocks noChangeAspect="1"/>
            </p:cNvSpPr>
            <p:nvPr/>
          </p:nvSpPr>
          <p:spPr>
            <a:xfrm>
              <a:off x="3611049" y="685799"/>
              <a:ext cx="464233" cy="464233"/>
            </a:xfrm>
            <a:prstGeom prst="ellipse">
              <a:avLst/>
            </a:prstGeom>
            <a:noFill/>
            <a:ln w="444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3637019" y="625527"/>
              <a:ext cx="412292" cy="584775"/>
            </a:xfrm>
            <a:prstGeom prst="rect">
              <a:avLst/>
            </a:prstGeom>
            <a:noFill/>
          </p:spPr>
          <p:txBody>
            <a:bodyPr wrap="none" rtlCol="0">
              <a:spAutoFit/>
            </a:bodyPr>
            <a:lstStyle/>
            <a:p>
              <a:r>
                <a:rPr lang="en-US" altLang="zh-CN" sz="3200" b="1" dirty="0">
                  <a:solidFill>
                    <a:srgbClr val="595959"/>
                  </a:solidFill>
                  <a:effectLst>
                    <a:outerShdw blurRad="38100" dist="38100" dir="2700000" algn="tl">
                      <a:srgbClr val="000000">
                        <a:alpha val="43137"/>
                      </a:srgbClr>
                    </a:outerShdw>
                  </a:effectLst>
                </a:rPr>
                <a:t>1</a:t>
              </a:r>
              <a:endParaRPr lang="zh-CN" altLang="en-US" sz="3200" b="1" dirty="0">
                <a:solidFill>
                  <a:srgbClr val="595959"/>
                </a:solidFill>
                <a:effectLst>
                  <a:outerShdw blurRad="38100" dist="38100" dir="2700000" algn="tl">
                    <a:srgbClr val="000000">
                      <a:alpha val="43137"/>
                    </a:srgbClr>
                  </a:outerShdw>
                </a:effectLst>
              </a:endParaRPr>
            </a:p>
          </p:txBody>
        </p:sp>
      </p:grpSp>
      <p:grpSp>
        <p:nvGrpSpPr>
          <p:cNvPr id="127" name="组合 126"/>
          <p:cNvGrpSpPr/>
          <p:nvPr/>
        </p:nvGrpSpPr>
        <p:grpSpPr>
          <a:xfrm>
            <a:off x="7529650" y="557429"/>
            <a:ext cx="464233" cy="584775"/>
            <a:chOff x="3611049" y="620047"/>
            <a:chExt cx="464233" cy="584775"/>
          </a:xfrm>
        </p:grpSpPr>
        <p:sp>
          <p:nvSpPr>
            <p:cNvPr id="128" name="椭圆 127"/>
            <p:cNvSpPr>
              <a:spLocks noChangeAspect="1"/>
            </p:cNvSpPr>
            <p:nvPr/>
          </p:nvSpPr>
          <p:spPr>
            <a:xfrm>
              <a:off x="3611049" y="685799"/>
              <a:ext cx="464233" cy="464233"/>
            </a:xfrm>
            <a:prstGeom prst="ellipse">
              <a:avLst/>
            </a:prstGeom>
            <a:noFill/>
            <a:ln w="444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框 128"/>
            <p:cNvSpPr txBox="1"/>
            <p:nvPr/>
          </p:nvSpPr>
          <p:spPr>
            <a:xfrm>
              <a:off x="3645787" y="620047"/>
              <a:ext cx="412292" cy="584775"/>
            </a:xfrm>
            <a:prstGeom prst="rect">
              <a:avLst/>
            </a:prstGeom>
            <a:noFill/>
          </p:spPr>
          <p:txBody>
            <a:bodyPr wrap="none" rtlCol="0">
              <a:spAutoFit/>
            </a:bodyPr>
            <a:lstStyle/>
            <a:p>
              <a:r>
                <a:rPr lang="en-US" altLang="zh-CN" sz="3200" b="1" dirty="0">
                  <a:solidFill>
                    <a:srgbClr val="595959"/>
                  </a:solidFill>
                  <a:effectLst>
                    <a:outerShdw blurRad="38100" dist="38100" dir="2700000" algn="tl">
                      <a:srgbClr val="000000">
                        <a:alpha val="43137"/>
                      </a:srgbClr>
                    </a:outerShdw>
                  </a:effectLst>
                </a:rPr>
                <a:t>2</a:t>
              </a:r>
              <a:endParaRPr lang="zh-CN" altLang="en-US" sz="3200" b="1" dirty="0">
                <a:solidFill>
                  <a:srgbClr val="595959"/>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42356093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65" name="Line 333"/>
          <p:cNvSpPr>
            <a:spLocks noChangeShapeType="1"/>
          </p:cNvSpPr>
          <p:nvPr/>
        </p:nvSpPr>
        <p:spPr bwMode="auto">
          <a:xfrm flipV="1">
            <a:off x="-6673851" y="2287060"/>
            <a:ext cx="18865851" cy="29633"/>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nvGrpSpPr>
          <p:cNvPr id="44248" name="Group 216"/>
          <p:cNvGrpSpPr/>
          <p:nvPr/>
        </p:nvGrpSpPr>
        <p:grpSpPr bwMode="auto">
          <a:xfrm>
            <a:off x="334434" y="3717925"/>
            <a:ext cx="1602317" cy="95251"/>
            <a:chOff x="4759" y="1740"/>
            <a:chExt cx="757" cy="45"/>
          </a:xfrm>
        </p:grpSpPr>
        <p:sp>
          <p:nvSpPr>
            <p:cNvPr id="8380" name="Rectangle 217"/>
            <p:cNvSpPr>
              <a:spLocks noChangeArrowheads="1"/>
            </p:cNvSpPr>
            <p:nvPr/>
          </p:nvSpPr>
          <p:spPr bwMode="auto">
            <a:xfrm>
              <a:off x="5339" y="1740"/>
              <a:ext cx="177"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81" name="Rectangle 218"/>
            <p:cNvSpPr>
              <a:spLocks noChangeArrowheads="1"/>
            </p:cNvSpPr>
            <p:nvPr/>
          </p:nvSpPr>
          <p:spPr bwMode="auto">
            <a:xfrm>
              <a:off x="4759" y="1740"/>
              <a:ext cx="522"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5" name="Group 203"/>
          <p:cNvGrpSpPr/>
          <p:nvPr/>
        </p:nvGrpSpPr>
        <p:grpSpPr bwMode="auto">
          <a:xfrm>
            <a:off x="5293785" y="4196293"/>
            <a:ext cx="1602316" cy="99484"/>
            <a:chOff x="4477" y="2290"/>
            <a:chExt cx="757" cy="47"/>
          </a:xfrm>
        </p:grpSpPr>
        <p:sp>
          <p:nvSpPr>
            <p:cNvPr id="8378" name="Rectangle 204"/>
            <p:cNvSpPr>
              <a:spLocks noChangeArrowheads="1"/>
            </p:cNvSpPr>
            <p:nvPr/>
          </p:nvSpPr>
          <p:spPr bwMode="auto">
            <a:xfrm>
              <a:off x="4477" y="2290"/>
              <a:ext cx="176"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9" name="Rectangle 205"/>
            <p:cNvSpPr>
              <a:spLocks noChangeArrowheads="1"/>
            </p:cNvSpPr>
            <p:nvPr/>
          </p:nvSpPr>
          <p:spPr bwMode="auto">
            <a:xfrm>
              <a:off x="4710" y="2290"/>
              <a:ext cx="524"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8" name="Group 206"/>
          <p:cNvGrpSpPr/>
          <p:nvPr/>
        </p:nvGrpSpPr>
        <p:grpSpPr bwMode="auto">
          <a:xfrm>
            <a:off x="3464985" y="3233209"/>
            <a:ext cx="1602316" cy="99483"/>
            <a:chOff x="3596" y="2055"/>
            <a:chExt cx="757" cy="47"/>
          </a:xfrm>
        </p:grpSpPr>
        <p:sp>
          <p:nvSpPr>
            <p:cNvPr id="8376" name="Rectangle 207"/>
            <p:cNvSpPr>
              <a:spLocks noChangeArrowheads="1"/>
            </p:cNvSpPr>
            <p:nvPr/>
          </p:nvSpPr>
          <p:spPr bwMode="auto">
            <a:xfrm>
              <a:off x="4178" y="2055"/>
              <a:ext cx="175"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7" name="Rectangle 208"/>
            <p:cNvSpPr>
              <a:spLocks noChangeArrowheads="1"/>
            </p:cNvSpPr>
            <p:nvPr/>
          </p:nvSpPr>
          <p:spPr bwMode="auto">
            <a:xfrm>
              <a:off x="3596" y="2055"/>
              <a:ext cx="524"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1" name="Group 209"/>
          <p:cNvGrpSpPr/>
          <p:nvPr/>
        </p:nvGrpSpPr>
        <p:grpSpPr bwMode="auto">
          <a:xfrm>
            <a:off x="8688918" y="3089276"/>
            <a:ext cx="1606549" cy="99483"/>
            <a:chOff x="4886" y="1938"/>
            <a:chExt cx="759" cy="47"/>
          </a:xfrm>
        </p:grpSpPr>
        <p:sp>
          <p:nvSpPr>
            <p:cNvPr id="8374" name="Rectangle 210"/>
            <p:cNvSpPr>
              <a:spLocks noChangeArrowheads="1"/>
            </p:cNvSpPr>
            <p:nvPr/>
          </p:nvSpPr>
          <p:spPr bwMode="auto">
            <a:xfrm>
              <a:off x="5468" y="1938"/>
              <a:ext cx="177"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5" name="Rectangle 211"/>
            <p:cNvSpPr>
              <a:spLocks noChangeArrowheads="1"/>
            </p:cNvSpPr>
            <p:nvPr/>
          </p:nvSpPr>
          <p:spPr bwMode="auto">
            <a:xfrm>
              <a:off x="4886" y="1938"/>
              <a:ext cx="524"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4" name="Group 212"/>
          <p:cNvGrpSpPr/>
          <p:nvPr/>
        </p:nvGrpSpPr>
        <p:grpSpPr bwMode="auto">
          <a:xfrm>
            <a:off x="6479118" y="2564344"/>
            <a:ext cx="1602316" cy="95249"/>
            <a:chOff x="4759" y="1740"/>
            <a:chExt cx="757" cy="45"/>
          </a:xfrm>
        </p:grpSpPr>
        <p:sp>
          <p:nvSpPr>
            <p:cNvPr id="8372" name="Rectangle 213"/>
            <p:cNvSpPr>
              <a:spLocks noChangeArrowheads="1"/>
            </p:cNvSpPr>
            <p:nvPr/>
          </p:nvSpPr>
          <p:spPr bwMode="auto">
            <a:xfrm>
              <a:off x="5339" y="1740"/>
              <a:ext cx="177"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3" name="Rectangle 214"/>
            <p:cNvSpPr>
              <a:spLocks noChangeArrowheads="1"/>
            </p:cNvSpPr>
            <p:nvPr/>
          </p:nvSpPr>
          <p:spPr bwMode="auto">
            <a:xfrm>
              <a:off x="4759" y="1740"/>
              <a:ext cx="522"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2" name="Group 200"/>
          <p:cNvGrpSpPr/>
          <p:nvPr/>
        </p:nvGrpSpPr>
        <p:grpSpPr bwMode="auto">
          <a:xfrm rot="10800000">
            <a:off x="1049867" y="2924177"/>
            <a:ext cx="2887133" cy="1443567"/>
            <a:chOff x="1837" y="302"/>
            <a:chExt cx="1364" cy="682"/>
          </a:xfrm>
        </p:grpSpPr>
        <p:sp>
          <p:nvSpPr>
            <p:cNvPr id="8257" name="Freeform 14"/>
            <p:cNvSpPr/>
            <p:nvPr/>
          </p:nvSpPr>
          <p:spPr bwMode="auto">
            <a:xfrm>
              <a:off x="1839" y="302"/>
              <a:ext cx="1360" cy="71"/>
            </a:xfrm>
            <a:custGeom>
              <a:avLst/>
              <a:gdLst>
                <a:gd name="T0" fmla="*/ 1360 w 686"/>
                <a:gd name="T1" fmla="*/ 71 h 36"/>
                <a:gd name="T2" fmla="*/ 0 w 686"/>
                <a:gd name="T3" fmla="*/ 61 h 36"/>
                <a:gd name="T4" fmla="*/ 61 w 686"/>
                <a:gd name="T5" fmla="*/ 0 h 36"/>
                <a:gd name="T6" fmla="*/ 1299 w 686"/>
                <a:gd name="T7" fmla="*/ 10 h 36"/>
                <a:gd name="T8" fmla="*/ 1360 w 686"/>
                <a:gd name="T9" fmla="*/ 71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36">
                  <a:moveTo>
                    <a:pt x="686" y="36"/>
                  </a:moveTo>
                  <a:cubicBezTo>
                    <a:pt x="0" y="31"/>
                    <a:pt x="0" y="31"/>
                    <a:pt x="0" y="31"/>
                  </a:cubicBezTo>
                  <a:cubicBezTo>
                    <a:pt x="0" y="13"/>
                    <a:pt x="14" y="0"/>
                    <a:pt x="31" y="0"/>
                  </a:cubicBezTo>
                  <a:cubicBezTo>
                    <a:pt x="655" y="5"/>
                    <a:pt x="655" y="5"/>
                    <a:pt x="655" y="5"/>
                  </a:cubicBezTo>
                  <a:cubicBezTo>
                    <a:pt x="672" y="5"/>
                    <a:pt x="686" y="19"/>
                    <a:pt x="686" y="3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8" name="Freeform 15"/>
            <p:cNvSpPr/>
            <p:nvPr/>
          </p:nvSpPr>
          <p:spPr bwMode="auto">
            <a:xfrm>
              <a:off x="1920" y="363"/>
              <a:ext cx="1192" cy="621"/>
            </a:xfrm>
            <a:custGeom>
              <a:avLst/>
              <a:gdLst>
                <a:gd name="T0" fmla="*/ 1148 w 601"/>
                <a:gd name="T1" fmla="*/ 621 h 313"/>
                <a:gd name="T2" fmla="*/ 38 w 601"/>
                <a:gd name="T3" fmla="*/ 611 h 313"/>
                <a:gd name="T4" fmla="*/ 0 w 601"/>
                <a:gd name="T5" fmla="*/ 573 h 313"/>
                <a:gd name="T6" fmla="*/ 4 w 601"/>
                <a:gd name="T7" fmla="*/ 0 h 313"/>
                <a:gd name="T8" fmla="*/ 1192 w 601"/>
                <a:gd name="T9" fmla="*/ 10 h 313"/>
                <a:gd name="T10" fmla="*/ 1188 w 601"/>
                <a:gd name="T11" fmla="*/ 583 h 313"/>
                <a:gd name="T12" fmla="*/ 1148 w 601"/>
                <a:gd name="T13" fmla="*/ 621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9"/>
                  </a:cubicBezTo>
                  <a:cubicBezTo>
                    <a:pt x="2" y="0"/>
                    <a:pt x="2" y="0"/>
                    <a:pt x="2" y="0"/>
                  </a:cubicBezTo>
                  <a:cubicBezTo>
                    <a:pt x="601" y="5"/>
                    <a:pt x="601" y="5"/>
                    <a:pt x="601" y="5"/>
                  </a:cubicBezTo>
                  <a:cubicBezTo>
                    <a:pt x="599" y="294"/>
                    <a:pt x="599" y="294"/>
                    <a:pt x="599" y="294"/>
                  </a:cubicBezTo>
                  <a:cubicBezTo>
                    <a:pt x="599" y="304"/>
                    <a:pt x="590" y="313"/>
                    <a:pt x="579" y="31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9" name="Freeform 16"/>
            <p:cNvSpPr/>
            <p:nvPr/>
          </p:nvSpPr>
          <p:spPr bwMode="auto">
            <a:xfrm>
              <a:off x="1900" y="340"/>
              <a:ext cx="1192" cy="620"/>
            </a:xfrm>
            <a:custGeom>
              <a:avLst/>
              <a:gdLst>
                <a:gd name="T0" fmla="*/ 1148 w 601"/>
                <a:gd name="T1" fmla="*/ 620 h 313"/>
                <a:gd name="T2" fmla="*/ 38 w 601"/>
                <a:gd name="T3" fmla="*/ 610 h 313"/>
                <a:gd name="T4" fmla="*/ 0 w 601"/>
                <a:gd name="T5" fmla="*/ 570 h 313"/>
                <a:gd name="T6" fmla="*/ 4 w 601"/>
                <a:gd name="T7" fmla="*/ 0 h 313"/>
                <a:gd name="T8" fmla="*/ 1192 w 601"/>
                <a:gd name="T9" fmla="*/ 10 h 313"/>
                <a:gd name="T10" fmla="*/ 1188 w 601"/>
                <a:gd name="T11" fmla="*/ 580 h 313"/>
                <a:gd name="T12" fmla="*/ 1148 w 601"/>
                <a:gd name="T13" fmla="*/ 620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8"/>
                  </a:cubicBezTo>
                  <a:cubicBezTo>
                    <a:pt x="2" y="0"/>
                    <a:pt x="2" y="0"/>
                    <a:pt x="2" y="0"/>
                  </a:cubicBezTo>
                  <a:cubicBezTo>
                    <a:pt x="601" y="5"/>
                    <a:pt x="601" y="5"/>
                    <a:pt x="601" y="5"/>
                  </a:cubicBezTo>
                  <a:cubicBezTo>
                    <a:pt x="599" y="293"/>
                    <a:pt x="599" y="293"/>
                    <a:pt x="599" y="293"/>
                  </a:cubicBezTo>
                  <a:cubicBezTo>
                    <a:pt x="599" y="304"/>
                    <a:pt x="590" y="313"/>
                    <a:pt x="579" y="313"/>
                  </a:cubicBezTo>
                </a:path>
              </a:pathLst>
            </a:custGeom>
            <a:solidFill>
              <a:srgbClr val="F5EBE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0" name="Freeform 17"/>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1" name="Freeform 18"/>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2" name="Freeform 19"/>
            <p:cNvSpPr>
              <a:spLocks noEditPoints="1"/>
            </p:cNvSpPr>
            <p:nvPr/>
          </p:nvSpPr>
          <p:spPr bwMode="auto">
            <a:xfrm>
              <a:off x="1837" y="348"/>
              <a:ext cx="1364" cy="27"/>
            </a:xfrm>
            <a:custGeom>
              <a:avLst/>
              <a:gdLst>
                <a:gd name="T0" fmla="*/ 0 w 688"/>
                <a:gd name="T1" fmla="*/ 15 h 14"/>
                <a:gd name="T2" fmla="*/ 0 w 688"/>
                <a:gd name="T3" fmla="*/ 15 h 14"/>
                <a:gd name="T4" fmla="*/ 0 w 688"/>
                <a:gd name="T5" fmla="*/ 15 h 14"/>
                <a:gd name="T6" fmla="*/ 0 w 688"/>
                <a:gd name="T7" fmla="*/ 15 h 14"/>
                <a:gd name="T8" fmla="*/ 1360 w 688"/>
                <a:gd name="T9" fmla="*/ 10 h 14"/>
                <a:gd name="T10" fmla="*/ 1362 w 688"/>
                <a:gd name="T11" fmla="*/ 25 h 14"/>
                <a:gd name="T12" fmla="*/ 1275 w 688"/>
                <a:gd name="T13" fmla="*/ 25 h 14"/>
                <a:gd name="T14" fmla="*/ 1275 w 688"/>
                <a:gd name="T15" fmla="*/ 25 h 14"/>
                <a:gd name="T16" fmla="*/ 1275 w 688"/>
                <a:gd name="T17" fmla="*/ 27 h 14"/>
                <a:gd name="T18" fmla="*/ 1275 w 688"/>
                <a:gd name="T19" fmla="*/ 27 h 14"/>
                <a:gd name="T20" fmla="*/ 1364 w 688"/>
                <a:gd name="T21" fmla="*/ 27 h 14"/>
                <a:gd name="T22" fmla="*/ 1364 w 688"/>
                <a:gd name="T23" fmla="*/ 10 h 14"/>
                <a:gd name="T24" fmla="*/ 1360 w 688"/>
                <a:gd name="T25" fmla="*/ 10 h 14"/>
                <a:gd name="T26" fmla="*/ 0 w 688"/>
                <a:gd name="T27" fmla="*/ 8 h 14"/>
                <a:gd name="T28" fmla="*/ 0 w 688"/>
                <a:gd name="T29" fmla="*/ 15 h 14"/>
                <a:gd name="T30" fmla="*/ 0 w 688"/>
                <a:gd name="T31" fmla="*/ 8 h 14"/>
                <a:gd name="T32" fmla="*/ 0 w 688"/>
                <a:gd name="T33" fmla="*/ 8 h 14"/>
                <a:gd name="T34" fmla="*/ 0 w 688"/>
                <a:gd name="T35" fmla="*/ 8 h 14"/>
                <a:gd name="T36" fmla="*/ 0 w 688"/>
                <a:gd name="T37" fmla="*/ 8 h 14"/>
                <a:gd name="T38" fmla="*/ 0 w 688"/>
                <a:gd name="T39" fmla="*/ 15 h 14"/>
                <a:gd name="T40" fmla="*/ 0 w 688"/>
                <a:gd name="T41" fmla="*/ 8 h 14"/>
                <a:gd name="T42" fmla="*/ 0 w 688"/>
                <a:gd name="T43" fmla="*/ 0 h 14"/>
                <a:gd name="T44" fmla="*/ 0 w 688"/>
                <a:gd name="T45" fmla="*/ 15 h 14"/>
                <a:gd name="T46" fmla="*/ 87 w 688"/>
                <a:gd name="T47" fmla="*/ 17 h 14"/>
                <a:gd name="T48" fmla="*/ 87 w 688"/>
                <a:gd name="T49" fmla="*/ 15 h 14"/>
                <a:gd name="T50" fmla="*/ 87 w 688"/>
                <a:gd name="T51" fmla="*/ 15 h 14"/>
                <a:gd name="T52" fmla="*/ 2 w 688"/>
                <a:gd name="T53" fmla="*/ 15 h 14"/>
                <a:gd name="T54" fmla="*/ 4 w 688"/>
                <a:gd name="T55" fmla="*/ 0 h 14"/>
                <a:gd name="T56" fmla="*/ 0 w 688"/>
                <a:gd name="T57" fmla="*/ 0 h 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88" h="14">
                  <a:moveTo>
                    <a:pt x="0" y="8"/>
                  </a:moveTo>
                  <a:cubicBezTo>
                    <a:pt x="0" y="8"/>
                    <a:pt x="0" y="8"/>
                    <a:pt x="0" y="8"/>
                  </a:cubicBezTo>
                  <a:moveTo>
                    <a:pt x="0" y="8"/>
                  </a:moveTo>
                  <a:cubicBezTo>
                    <a:pt x="0" y="8"/>
                    <a:pt x="0" y="8"/>
                    <a:pt x="0" y="8"/>
                  </a:cubicBezTo>
                  <a:moveTo>
                    <a:pt x="686" y="5"/>
                  </a:moveTo>
                  <a:cubicBezTo>
                    <a:pt x="686" y="8"/>
                    <a:pt x="687" y="10"/>
                    <a:pt x="687" y="13"/>
                  </a:cubicBezTo>
                  <a:cubicBezTo>
                    <a:pt x="643" y="13"/>
                    <a:pt x="643" y="13"/>
                    <a:pt x="643" y="13"/>
                  </a:cubicBezTo>
                  <a:cubicBezTo>
                    <a:pt x="643" y="13"/>
                    <a:pt x="643" y="13"/>
                    <a:pt x="643" y="13"/>
                  </a:cubicBezTo>
                  <a:cubicBezTo>
                    <a:pt x="643" y="14"/>
                    <a:pt x="643" y="14"/>
                    <a:pt x="643" y="14"/>
                  </a:cubicBezTo>
                  <a:cubicBezTo>
                    <a:pt x="643" y="14"/>
                    <a:pt x="643" y="14"/>
                    <a:pt x="643" y="14"/>
                  </a:cubicBezTo>
                  <a:cubicBezTo>
                    <a:pt x="688" y="14"/>
                    <a:pt x="688" y="14"/>
                    <a:pt x="688" y="14"/>
                  </a:cubicBezTo>
                  <a:cubicBezTo>
                    <a:pt x="688" y="5"/>
                    <a:pt x="688" y="5"/>
                    <a:pt x="688" y="5"/>
                  </a:cubicBezTo>
                  <a:cubicBezTo>
                    <a:pt x="686" y="5"/>
                    <a:pt x="686" y="5"/>
                    <a:pt x="686" y="5"/>
                  </a:cubicBezTo>
                  <a:moveTo>
                    <a:pt x="0" y="4"/>
                  </a:moveTo>
                  <a:cubicBezTo>
                    <a:pt x="0" y="8"/>
                    <a:pt x="0" y="8"/>
                    <a:pt x="0" y="8"/>
                  </a:cubicBezTo>
                  <a:cubicBezTo>
                    <a:pt x="0" y="4"/>
                    <a:pt x="0" y="4"/>
                    <a:pt x="0" y="4"/>
                  </a:cubicBezTo>
                  <a:moveTo>
                    <a:pt x="0" y="4"/>
                  </a:moveTo>
                  <a:cubicBezTo>
                    <a:pt x="0" y="4"/>
                    <a:pt x="0" y="4"/>
                    <a:pt x="0" y="4"/>
                  </a:cubicBezTo>
                  <a:moveTo>
                    <a:pt x="0" y="4"/>
                  </a:moveTo>
                  <a:cubicBezTo>
                    <a:pt x="0" y="8"/>
                    <a:pt x="0" y="8"/>
                    <a:pt x="0" y="8"/>
                  </a:cubicBezTo>
                  <a:cubicBezTo>
                    <a:pt x="0" y="4"/>
                    <a:pt x="0" y="4"/>
                    <a:pt x="0" y="4"/>
                  </a:cubicBezTo>
                  <a:moveTo>
                    <a:pt x="0" y="0"/>
                  </a:moveTo>
                  <a:cubicBezTo>
                    <a:pt x="0" y="8"/>
                    <a:pt x="0" y="8"/>
                    <a:pt x="0" y="8"/>
                  </a:cubicBezTo>
                  <a:cubicBezTo>
                    <a:pt x="44" y="9"/>
                    <a:pt x="44" y="9"/>
                    <a:pt x="44" y="9"/>
                  </a:cubicBezTo>
                  <a:cubicBezTo>
                    <a:pt x="44" y="8"/>
                    <a:pt x="44" y="8"/>
                    <a:pt x="44" y="8"/>
                  </a:cubicBezTo>
                  <a:cubicBezTo>
                    <a:pt x="44" y="8"/>
                    <a:pt x="44" y="8"/>
                    <a:pt x="44" y="8"/>
                  </a:cubicBezTo>
                  <a:cubicBezTo>
                    <a:pt x="1" y="8"/>
                    <a:pt x="1" y="8"/>
                    <a:pt x="1" y="8"/>
                  </a:cubicBezTo>
                  <a:cubicBezTo>
                    <a:pt x="1" y="5"/>
                    <a:pt x="1" y="2"/>
                    <a:pt x="2" y="0"/>
                  </a:cubicBezTo>
                  <a:cubicBezTo>
                    <a:pt x="0" y="0"/>
                    <a:pt x="0" y="0"/>
                    <a:pt x="0"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3" name="Freeform 20"/>
            <p:cNvSpPr/>
            <p:nvPr/>
          </p:nvSpPr>
          <p:spPr bwMode="auto">
            <a:xfrm>
              <a:off x="1839" y="348"/>
              <a:ext cx="1360" cy="25"/>
            </a:xfrm>
            <a:custGeom>
              <a:avLst/>
              <a:gdLst>
                <a:gd name="T0" fmla="*/ 2 w 686"/>
                <a:gd name="T1" fmla="*/ 0 h 13"/>
                <a:gd name="T2" fmla="*/ 0 w 686"/>
                <a:gd name="T3" fmla="*/ 15 h 13"/>
                <a:gd name="T4" fmla="*/ 85 w 686"/>
                <a:gd name="T5" fmla="*/ 15 h 13"/>
                <a:gd name="T6" fmla="*/ 85 w 686"/>
                <a:gd name="T7" fmla="*/ 13 h 13"/>
                <a:gd name="T8" fmla="*/ 1273 w 686"/>
                <a:gd name="T9" fmla="*/ 23 h 13"/>
                <a:gd name="T10" fmla="*/ 1273 w 686"/>
                <a:gd name="T11" fmla="*/ 25 h 13"/>
                <a:gd name="T12" fmla="*/ 1360 w 686"/>
                <a:gd name="T13" fmla="*/ 25 h 13"/>
                <a:gd name="T14" fmla="*/ 1358 w 686"/>
                <a:gd name="T15" fmla="*/ 10 h 13"/>
                <a:gd name="T16" fmla="*/ 2 w 686"/>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86" h="13">
                  <a:moveTo>
                    <a:pt x="1" y="0"/>
                  </a:moveTo>
                  <a:cubicBezTo>
                    <a:pt x="0" y="2"/>
                    <a:pt x="0" y="5"/>
                    <a:pt x="0" y="8"/>
                  </a:cubicBezTo>
                  <a:cubicBezTo>
                    <a:pt x="43" y="8"/>
                    <a:pt x="43" y="8"/>
                    <a:pt x="43" y="8"/>
                  </a:cubicBezTo>
                  <a:cubicBezTo>
                    <a:pt x="43" y="7"/>
                    <a:pt x="43" y="7"/>
                    <a:pt x="43" y="7"/>
                  </a:cubicBezTo>
                  <a:cubicBezTo>
                    <a:pt x="642" y="12"/>
                    <a:pt x="642" y="12"/>
                    <a:pt x="642" y="12"/>
                  </a:cubicBezTo>
                  <a:cubicBezTo>
                    <a:pt x="642" y="13"/>
                    <a:pt x="642" y="13"/>
                    <a:pt x="642" y="13"/>
                  </a:cubicBezTo>
                  <a:cubicBezTo>
                    <a:pt x="686" y="13"/>
                    <a:pt x="686" y="13"/>
                    <a:pt x="686" y="13"/>
                  </a:cubicBezTo>
                  <a:cubicBezTo>
                    <a:pt x="686" y="10"/>
                    <a:pt x="685" y="8"/>
                    <a:pt x="685" y="5"/>
                  </a:cubicBezTo>
                  <a:cubicBezTo>
                    <a:pt x="1" y="0"/>
                    <a:pt x="1" y="0"/>
                    <a:pt x="1"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4" name="Freeform 21"/>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close/>
                  <a:moveTo>
                    <a:pt x="20" y="0"/>
                  </a:moveTo>
                  <a:lnTo>
                    <a:pt x="20" y="0"/>
                  </a:lnTo>
                  <a:close/>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5" name="Freeform 22"/>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moveTo>
                    <a:pt x="20" y="0"/>
                  </a:move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6" name="Freeform 23"/>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close/>
                  <a:moveTo>
                    <a:pt x="0" y="0"/>
                  </a:moveTo>
                  <a:lnTo>
                    <a:pt x="0" y="2"/>
                  </a:lnTo>
                  <a:lnTo>
                    <a:pt x="0" y="0"/>
                  </a:lnTo>
                  <a:close/>
                </a:path>
              </a:pathLst>
            </a:custGeom>
            <a:solidFill>
              <a:srgbClr val="CBC6C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7" name="Freeform 24"/>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8" name="Freeform 25"/>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9" name="Freeform 26"/>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0" name="Freeform 27"/>
            <p:cNvSpPr/>
            <p:nvPr/>
          </p:nvSpPr>
          <p:spPr bwMode="auto">
            <a:xfrm>
              <a:off x="2265" y="798"/>
              <a:ext cx="250" cy="130"/>
            </a:xfrm>
            <a:custGeom>
              <a:avLst/>
              <a:gdLst>
                <a:gd name="T0" fmla="*/ 248 w 250"/>
                <a:gd name="T1" fmla="*/ 130 h 130"/>
                <a:gd name="T2" fmla="*/ 0 w 250"/>
                <a:gd name="T3" fmla="*/ 128 h 130"/>
                <a:gd name="T4" fmla="*/ 2 w 250"/>
                <a:gd name="T5" fmla="*/ 0 h 130"/>
                <a:gd name="T6" fmla="*/ 250 w 250"/>
                <a:gd name="T7" fmla="*/ 2 h 130"/>
                <a:gd name="T8" fmla="*/ 248 w 250"/>
                <a:gd name="T9" fmla="*/ 130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130">
                  <a:moveTo>
                    <a:pt x="248" y="130"/>
                  </a:moveTo>
                  <a:lnTo>
                    <a:pt x="0" y="128"/>
                  </a:lnTo>
                  <a:lnTo>
                    <a:pt x="2" y="0"/>
                  </a:lnTo>
                  <a:lnTo>
                    <a:pt x="250" y="2"/>
                  </a:lnTo>
                  <a:lnTo>
                    <a:pt x="248" y="130"/>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1" name="Freeform 28"/>
            <p:cNvSpPr/>
            <p:nvPr/>
          </p:nvSpPr>
          <p:spPr bwMode="auto">
            <a:xfrm>
              <a:off x="2265" y="796"/>
              <a:ext cx="250" cy="134"/>
            </a:xfrm>
            <a:custGeom>
              <a:avLst/>
              <a:gdLst>
                <a:gd name="T0" fmla="*/ 248 w 250"/>
                <a:gd name="T1" fmla="*/ 132 h 134"/>
                <a:gd name="T2" fmla="*/ 248 w 250"/>
                <a:gd name="T3" fmla="*/ 132 h 134"/>
                <a:gd name="T4" fmla="*/ 2 w 250"/>
                <a:gd name="T5" fmla="*/ 130 h 134"/>
                <a:gd name="T6" fmla="*/ 4 w 250"/>
                <a:gd name="T7" fmla="*/ 2 h 134"/>
                <a:gd name="T8" fmla="*/ 248 w 250"/>
                <a:gd name="T9" fmla="*/ 4 h 134"/>
                <a:gd name="T10" fmla="*/ 246 w 250"/>
                <a:gd name="T11" fmla="*/ 132 h 134"/>
                <a:gd name="T12" fmla="*/ 248 w 250"/>
                <a:gd name="T13" fmla="*/ 132 h 134"/>
                <a:gd name="T14" fmla="*/ 248 w 250"/>
                <a:gd name="T15" fmla="*/ 132 h 134"/>
                <a:gd name="T16" fmla="*/ 248 w 250"/>
                <a:gd name="T17" fmla="*/ 132 h 134"/>
                <a:gd name="T18" fmla="*/ 250 w 250"/>
                <a:gd name="T19" fmla="*/ 132 h 134"/>
                <a:gd name="T20" fmla="*/ 250 w 250"/>
                <a:gd name="T21" fmla="*/ 2 h 134"/>
                <a:gd name="T22" fmla="*/ 0 w 250"/>
                <a:gd name="T23" fmla="*/ 0 h 134"/>
                <a:gd name="T24" fmla="*/ 0 w 250"/>
                <a:gd name="T25" fmla="*/ 132 h 134"/>
                <a:gd name="T26" fmla="*/ 250 w 250"/>
                <a:gd name="T27" fmla="*/ 134 h 134"/>
                <a:gd name="T28" fmla="*/ 250 w 250"/>
                <a:gd name="T29" fmla="*/ 132 h 134"/>
                <a:gd name="T30" fmla="*/ 248 w 250"/>
                <a:gd name="T31" fmla="*/ 132 h 1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0" h="134">
                  <a:moveTo>
                    <a:pt x="248" y="132"/>
                  </a:moveTo>
                  <a:lnTo>
                    <a:pt x="248" y="132"/>
                  </a:lnTo>
                  <a:lnTo>
                    <a:pt x="2" y="130"/>
                  </a:lnTo>
                  <a:lnTo>
                    <a:pt x="4" y="2"/>
                  </a:lnTo>
                  <a:lnTo>
                    <a:pt x="248" y="4"/>
                  </a:lnTo>
                  <a:lnTo>
                    <a:pt x="246" y="132"/>
                  </a:lnTo>
                  <a:lnTo>
                    <a:pt x="248" y="132"/>
                  </a:lnTo>
                  <a:lnTo>
                    <a:pt x="250" y="132"/>
                  </a:lnTo>
                  <a:lnTo>
                    <a:pt x="250" y="2"/>
                  </a:lnTo>
                  <a:lnTo>
                    <a:pt x="0" y="0"/>
                  </a:lnTo>
                  <a:lnTo>
                    <a:pt x="0" y="132"/>
                  </a:lnTo>
                  <a:lnTo>
                    <a:pt x="250" y="134"/>
                  </a:lnTo>
                  <a:lnTo>
                    <a:pt x="250" y="132"/>
                  </a:lnTo>
                  <a:lnTo>
                    <a:pt x="248" y="132"/>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2" name="Freeform 29"/>
            <p:cNvSpPr/>
            <p:nvPr/>
          </p:nvSpPr>
          <p:spPr bwMode="auto">
            <a:xfrm>
              <a:off x="2265" y="800"/>
              <a:ext cx="250" cy="130"/>
            </a:xfrm>
            <a:custGeom>
              <a:avLst/>
              <a:gdLst>
                <a:gd name="T0" fmla="*/ 250 w 250"/>
                <a:gd name="T1" fmla="*/ 130 h 130"/>
                <a:gd name="T2" fmla="*/ 0 w 250"/>
                <a:gd name="T3" fmla="*/ 128 h 130"/>
                <a:gd name="T4" fmla="*/ 0 w 250"/>
                <a:gd name="T5" fmla="*/ 126 h 130"/>
                <a:gd name="T6" fmla="*/ 246 w 250"/>
                <a:gd name="T7" fmla="*/ 128 h 130"/>
                <a:gd name="T8" fmla="*/ 248 w 250"/>
                <a:gd name="T9" fmla="*/ 0 h 130"/>
                <a:gd name="T10" fmla="*/ 250 w 250"/>
                <a:gd name="T11" fmla="*/ 0 h 130"/>
                <a:gd name="T12" fmla="*/ 250 w 250"/>
                <a:gd name="T13" fmla="*/ 130 h 1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0" h="130">
                  <a:moveTo>
                    <a:pt x="250" y="130"/>
                  </a:moveTo>
                  <a:lnTo>
                    <a:pt x="0" y="128"/>
                  </a:lnTo>
                  <a:lnTo>
                    <a:pt x="0" y="126"/>
                  </a:lnTo>
                  <a:lnTo>
                    <a:pt x="246" y="128"/>
                  </a:lnTo>
                  <a:lnTo>
                    <a:pt x="248" y="0"/>
                  </a:lnTo>
                  <a:lnTo>
                    <a:pt x="250" y="0"/>
                  </a:lnTo>
                  <a:lnTo>
                    <a:pt x="250" y="1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3" name="Freeform 30"/>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4" name="Freeform 31"/>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5" name="Freeform 32"/>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6" name="Freeform 33"/>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7" name="Freeform 34"/>
            <p:cNvSpPr/>
            <p:nvPr/>
          </p:nvSpPr>
          <p:spPr bwMode="auto">
            <a:xfrm>
              <a:off x="1974" y="449"/>
              <a:ext cx="1092" cy="333"/>
            </a:xfrm>
            <a:custGeom>
              <a:avLst/>
              <a:gdLst>
                <a:gd name="T0" fmla="*/ 1088 w 1092"/>
                <a:gd name="T1" fmla="*/ 333 h 333"/>
                <a:gd name="T2" fmla="*/ 0 w 1092"/>
                <a:gd name="T3" fmla="*/ 325 h 333"/>
                <a:gd name="T4" fmla="*/ 0 w 1092"/>
                <a:gd name="T5" fmla="*/ 315 h 333"/>
                <a:gd name="T6" fmla="*/ 1078 w 1092"/>
                <a:gd name="T7" fmla="*/ 323 h 333"/>
                <a:gd name="T8" fmla="*/ 1080 w 1092"/>
                <a:gd name="T9" fmla="*/ 0 h 333"/>
                <a:gd name="T10" fmla="*/ 1092 w 1092"/>
                <a:gd name="T11" fmla="*/ 0 h 333"/>
                <a:gd name="T12" fmla="*/ 1088 w 1092"/>
                <a:gd name="T13" fmla="*/ 333 h 3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92" h="333">
                  <a:moveTo>
                    <a:pt x="1088" y="333"/>
                  </a:moveTo>
                  <a:lnTo>
                    <a:pt x="0" y="325"/>
                  </a:lnTo>
                  <a:lnTo>
                    <a:pt x="0" y="315"/>
                  </a:lnTo>
                  <a:lnTo>
                    <a:pt x="1078" y="323"/>
                  </a:lnTo>
                  <a:lnTo>
                    <a:pt x="1080" y="0"/>
                  </a:lnTo>
                  <a:lnTo>
                    <a:pt x="1092" y="0"/>
                  </a:lnTo>
                  <a:lnTo>
                    <a:pt x="1088" y="3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8" name="Freeform 35"/>
            <p:cNvSpPr/>
            <p:nvPr/>
          </p:nvSpPr>
          <p:spPr bwMode="auto">
            <a:xfrm>
              <a:off x="2001" y="530"/>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9" name="Freeform 36"/>
            <p:cNvSpPr>
              <a:spLocks noEditPoints="1"/>
            </p:cNvSpPr>
            <p:nvPr/>
          </p:nvSpPr>
          <p:spPr bwMode="auto">
            <a:xfrm>
              <a:off x="1999" y="528"/>
              <a:ext cx="70" cy="52"/>
            </a:xfrm>
            <a:custGeom>
              <a:avLst/>
              <a:gdLst>
                <a:gd name="T0" fmla="*/ 62 w 35"/>
                <a:gd name="T1" fmla="*/ 0 h 26"/>
                <a:gd name="T2" fmla="*/ 8 w 35"/>
                <a:gd name="T3" fmla="*/ 0 h 26"/>
                <a:gd name="T4" fmla="*/ 0 w 35"/>
                <a:gd name="T5" fmla="*/ 8 h 26"/>
                <a:gd name="T6" fmla="*/ 0 w 35"/>
                <a:gd name="T7" fmla="*/ 42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1"/>
                    <a:pt x="0" y="21"/>
                    <a:pt x="0" y="21"/>
                  </a:cubicBezTo>
                  <a:cubicBezTo>
                    <a:pt x="0" y="24"/>
                    <a:pt x="2" y="26"/>
                    <a:pt x="4" y="26"/>
                  </a:cubicBezTo>
                  <a:cubicBezTo>
                    <a:pt x="31" y="26"/>
                    <a:pt x="31" y="26"/>
                    <a:pt x="31" y="26"/>
                  </a:cubicBezTo>
                  <a:cubicBezTo>
                    <a:pt x="33" y="26"/>
                    <a:pt x="34"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0" name="Freeform 37"/>
            <p:cNvSpPr/>
            <p:nvPr/>
          </p:nvSpPr>
          <p:spPr bwMode="auto">
            <a:xfrm>
              <a:off x="2085" y="530"/>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2"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1" name="Freeform 38"/>
            <p:cNvSpPr>
              <a:spLocks noEditPoints="1"/>
            </p:cNvSpPr>
            <p:nvPr/>
          </p:nvSpPr>
          <p:spPr bwMode="auto">
            <a:xfrm>
              <a:off x="2083" y="528"/>
              <a:ext cx="67" cy="54"/>
            </a:xfrm>
            <a:custGeom>
              <a:avLst/>
              <a:gdLst>
                <a:gd name="T0" fmla="*/ 61 w 34"/>
                <a:gd name="T1" fmla="*/ 0 h 27"/>
                <a:gd name="T2" fmla="*/ 8 w 34"/>
                <a:gd name="T3" fmla="*/ 0 h 27"/>
                <a:gd name="T4" fmla="*/ 0 w 34"/>
                <a:gd name="T5" fmla="*/ 8 h 27"/>
                <a:gd name="T6" fmla="*/ 0 w 34"/>
                <a:gd name="T7" fmla="*/ 44 h 27"/>
                <a:gd name="T8" fmla="*/ 6 w 34"/>
                <a:gd name="T9" fmla="*/ 52 h 27"/>
                <a:gd name="T10" fmla="*/ 59 w 34"/>
                <a:gd name="T11" fmla="*/ 54 h 27"/>
                <a:gd name="T12" fmla="*/ 67 w 34"/>
                <a:gd name="T13" fmla="*/ 44 h 27"/>
                <a:gd name="T14" fmla="*/ 67 w 34"/>
                <a:gd name="T15" fmla="*/ 10 h 27"/>
                <a:gd name="T16" fmla="*/ 61 w 34"/>
                <a:gd name="T17" fmla="*/ 0 h 27"/>
                <a:gd name="T18" fmla="*/ 12 w 34"/>
                <a:gd name="T19" fmla="*/ 4 h 27"/>
                <a:gd name="T20" fmla="*/ 55 w 34"/>
                <a:gd name="T21" fmla="*/ 4 h 27"/>
                <a:gd name="T22" fmla="*/ 61 w 34"/>
                <a:gd name="T23" fmla="*/ 14 h 27"/>
                <a:gd name="T24" fmla="*/ 61 w 34"/>
                <a:gd name="T25" fmla="*/ 42 h 27"/>
                <a:gd name="T26" fmla="*/ 55 w 34"/>
                <a:gd name="T27" fmla="*/ 50 h 27"/>
                <a:gd name="T28" fmla="*/ 10 w 34"/>
                <a:gd name="T29" fmla="*/ 50 h 27"/>
                <a:gd name="T30" fmla="*/ 4 w 34"/>
                <a:gd name="T31" fmla="*/ 40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3" y="26"/>
                  </a:cubicBezTo>
                  <a:cubicBezTo>
                    <a:pt x="30" y="27"/>
                    <a:pt x="30" y="27"/>
                    <a:pt x="30" y="27"/>
                  </a:cubicBezTo>
                  <a:cubicBezTo>
                    <a:pt x="32" y="27"/>
                    <a:pt x="34" y="25"/>
                    <a:pt x="34" y="22"/>
                  </a:cubicBezTo>
                  <a:cubicBezTo>
                    <a:pt x="34" y="5"/>
                    <a:pt x="34" y="5"/>
                    <a:pt x="34" y="5"/>
                  </a:cubicBezTo>
                  <a:cubicBezTo>
                    <a:pt x="34" y="2"/>
                    <a:pt x="33" y="0"/>
                    <a:pt x="31" y="0"/>
                  </a:cubicBezTo>
                  <a:close/>
                  <a:moveTo>
                    <a:pt x="6" y="2"/>
                  </a:moveTo>
                  <a:cubicBezTo>
                    <a:pt x="28" y="2"/>
                    <a:pt x="28" y="2"/>
                    <a:pt x="28" y="2"/>
                  </a:cubicBezTo>
                  <a:cubicBezTo>
                    <a:pt x="30" y="2"/>
                    <a:pt x="31" y="4"/>
                    <a:pt x="31"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3"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2" name="Freeform 39"/>
            <p:cNvSpPr/>
            <p:nvPr/>
          </p:nvSpPr>
          <p:spPr bwMode="auto">
            <a:xfrm>
              <a:off x="2166" y="530"/>
              <a:ext cx="65" cy="50"/>
            </a:xfrm>
            <a:custGeom>
              <a:avLst/>
              <a:gdLst>
                <a:gd name="T0" fmla="*/ 63 w 33"/>
                <a:gd name="T1" fmla="*/ 50 h 25"/>
                <a:gd name="T2" fmla="*/ 0 w 33"/>
                <a:gd name="T3" fmla="*/ 50 h 25"/>
                <a:gd name="T4" fmla="*/ 0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0" y="6"/>
                    <a:pt x="0" y="6"/>
                    <a:pt x="0"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3" name="Freeform 40"/>
            <p:cNvSpPr>
              <a:spLocks noEditPoints="1"/>
            </p:cNvSpPr>
            <p:nvPr/>
          </p:nvSpPr>
          <p:spPr bwMode="auto">
            <a:xfrm>
              <a:off x="2164" y="528"/>
              <a:ext cx="69" cy="54"/>
            </a:xfrm>
            <a:custGeom>
              <a:avLst/>
              <a:gdLst>
                <a:gd name="T0" fmla="*/ 61 w 35"/>
                <a:gd name="T1" fmla="*/ 0 h 27"/>
                <a:gd name="T2" fmla="*/ 8 w 35"/>
                <a:gd name="T3" fmla="*/ 0 h 27"/>
                <a:gd name="T4" fmla="*/ 2 w 35"/>
                <a:gd name="T5" fmla="*/ 10 h 27"/>
                <a:gd name="T6" fmla="*/ 0 w 35"/>
                <a:gd name="T7" fmla="*/ 44 h 27"/>
                <a:gd name="T8" fmla="*/ 8 w 35"/>
                <a:gd name="T9" fmla="*/ 54 h 27"/>
                <a:gd name="T10" fmla="*/ 61 w 35"/>
                <a:gd name="T11" fmla="*/ 54 h 27"/>
                <a:gd name="T12" fmla="*/ 69 w 35"/>
                <a:gd name="T13" fmla="*/ 44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2 h 27"/>
                <a:gd name="T26" fmla="*/ 55 w 35"/>
                <a:gd name="T27" fmla="*/ 50 h 27"/>
                <a:gd name="T28" fmla="*/ 12 w 35"/>
                <a:gd name="T29" fmla="*/ 50 h 27"/>
                <a:gd name="T30" fmla="*/ 4 w 35"/>
                <a:gd name="T31" fmla="*/ 42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4" name="Freeform 41"/>
            <p:cNvSpPr/>
            <p:nvPr/>
          </p:nvSpPr>
          <p:spPr bwMode="auto">
            <a:xfrm>
              <a:off x="2249" y="532"/>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5" name="Freeform 42"/>
            <p:cNvSpPr>
              <a:spLocks noEditPoints="1"/>
            </p:cNvSpPr>
            <p:nvPr/>
          </p:nvSpPr>
          <p:spPr bwMode="auto">
            <a:xfrm>
              <a:off x="2247" y="530"/>
              <a:ext cx="70" cy="52"/>
            </a:xfrm>
            <a:custGeom>
              <a:avLst/>
              <a:gdLst>
                <a:gd name="T0" fmla="*/ 62 w 35"/>
                <a:gd name="T1" fmla="*/ 0 h 26"/>
                <a:gd name="T2" fmla="*/ 8 w 35"/>
                <a:gd name="T3" fmla="*/ 0 h 26"/>
                <a:gd name="T4" fmla="*/ 0 w 35"/>
                <a:gd name="T5" fmla="*/ 8 h 26"/>
                <a:gd name="T6" fmla="*/ 0 w 35"/>
                <a:gd name="T7" fmla="*/ 44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6" name="Freeform 43"/>
            <p:cNvSpPr/>
            <p:nvPr/>
          </p:nvSpPr>
          <p:spPr bwMode="auto">
            <a:xfrm>
              <a:off x="2333" y="532"/>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7" name="Freeform 44"/>
            <p:cNvSpPr>
              <a:spLocks noEditPoints="1"/>
            </p:cNvSpPr>
            <p:nvPr/>
          </p:nvSpPr>
          <p:spPr bwMode="auto">
            <a:xfrm>
              <a:off x="2331" y="530"/>
              <a:ext cx="67" cy="53"/>
            </a:xfrm>
            <a:custGeom>
              <a:avLst/>
              <a:gdLst>
                <a:gd name="T0" fmla="*/ 61 w 34"/>
                <a:gd name="T1" fmla="*/ 0 h 27"/>
                <a:gd name="T2" fmla="*/ 8 w 34"/>
                <a:gd name="T3" fmla="*/ 0 h 27"/>
                <a:gd name="T4" fmla="*/ 0 w 34"/>
                <a:gd name="T5" fmla="*/ 8 h 27"/>
                <a:gd name="T6" fmla="*/ 0 w 34"/>
                <a:gd name="T7" fmla="*/ 43 h 27"/>
                <a:gd name="T8" fmla="*/ 8 w 34"/>
                <a:gd name="T9" fmla="*/ 51 h 27"/>
                <a:gd name="T10" fmla="*/ 59 w 34"/>
                <a:gd name="T11" fmla="*/ 53 h 27"/>
                <a:gd name="T12" fmla="*/ 67 w 34"/>
                <a:gd name="T13" fmla="*/ 43 h 27"/>
                <a:gd name="T14" fmla="*/ 67 w 34"/>
                <a:gd name="T15" fmla="*/ 10 h 27"/>
                <a:gd name="T16" fmla="*/ 61 w 34"/>
                <a:gd name="T17" fmla="*/ 0 h 27"/>
                <a:gd name="T18" fmla="*/ 12 w 34"/>
                <a:gd name="T19" fmla="*/ 4 h 27"/>
                <a:gd name="T20" fmla="*/ 55 w 34"/>
                <a:gd name="T21" fmla="*/ 4 h 27"/>
                <a:gd name="T22" fmla="*/ 63 w 34"/>
                <a:gd name="T23" fmla="*/ 14 h 27"/>
                <a:gd name="T24" fmla="*/ 61 w 34"/>
                <a:gd name="T25" fmla="*/ 41 h 27"/>
                <a:gd name="T26" fmla="*/ 55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2" y="27"/>
                    <a:pt x="34" y="25"/>
                    <a:pt x="34" y="22"/>
                  </a:cubicBezTo>
                  <a:cubicBezTo>
                    <a:pt x="34" y="5"/>
                    <a:pt x="34" y="5"/>
                    <a:pt x="34" y="5"/>
                  </a:cubicBezTo>
                  <a:cubicBezTo>
                    <a:pt x="34" y="2"/>
                    <a:pt x="33" y="0"/>
                    <a:pt x="31" y="0"/>
                  </a:cubicBezTo>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8" name="Freeform 45"/>
            <p:cNvSpPr/>
            <p:nvPr/>
          </p:nvSpPr>
          <p:spPr bwMode="auto">
            <a:xfrm>
              <a:off x="2414" y="532"/>
              <a:ext cx="65" cy="50"/>
            </a:xfrm>
            <a:custGeom>
              <a:avLst/>
              <a:gdLst>
                <a:gd name="T0" fmla="*/ 63 w 33"/>
                <a:gd name="T1" fmla="*/ 50 h 25"/>
                <a:gd name="T2" fmla="*/ 0 w 33"/>
                <a:gd name="T3" fmla="*/ 50 h 25"/>
                <a:gd name="T4" fmla="*/ 2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1" y="6"/>
                    <a:pt x="1" y="6"/>
                    <a:pt x="1"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9" name="Freeform 46"/>
            <p:cNvSpPr>
              <a:spLocks noEditPoints="1"/>
            </p:cNvSpPr>
            <p:nvPr/>
          </p:nvSpPr>
          <p:spPr bwMode="auto">
            <a:xfrm>
              <a:off x="2412" y="530"/>
              <a:ext cx="69" cy="53"/>
            </a:xfrm>
            <a:custGeom>
              <a:avLst/>
              <a:gdLst>
                <a:gd name="T0" fmla="*/ 61 w 35"/>
                <a:gd name="T1" fmla="*/ 0 h 27"/>
                <a:gd name="T2" fmla="*/ 8 w 35"/>
                <a:gd name="T3" fmla="*/ 0 h 27"/>
                <a:gd name="T4" fmla="*/ 2 w 35"/>
                <a:gd name="T5" fmla="*/ 10 h 27"/>
                <a:gd name="T6" fmla="*/ 0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0" name="Freeform 47"/>
            <p:cNvSpPr/>
            <p:nvPr/>
          </p:nvSpPr>
          <p:spPr bwMode="auto">
            <a:xfrm>
              <a:off x="2497" y="534"/>
              <a:ext cx="64" cy="49"/>
            </a:xfrm>
            <a:custGeom>
              <a:avLst/>
              <a:gdLst>
                <a:gd name="T0" fmla="*/ 64 w 32"/>
                <a:gd name="T1" fmla="*/ 49 h 25"/>
                <a:gd name="T2" fmla="*/ 0 w 32"/>
                <a:gd name="T3" fmla="*/ 47 h 25"/>
                <a:gd name="T4" fmla="*/ 0 w 32"/>
                <a:gd name="T5" fmla="*/ 10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1" name="Freeform 48"/>
            <p:cNvSpPr>
              <a:spLocks noEditPoints="1"/>
            </p:cNvSpPr>
            <p:nvPr/>
          </p:nvSpPr>
          <p:spPr bwMode="auto">
            <a:xfrm>
              <a:off x="2495" y="532"/>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2" name="Freeform 49"/>
            <p:cNvSpPr/>
            <p:nvPr/>
          </p:nvSpPr>
          <p:spPr bwMode="auto">
            <a:xfrm>
              <a:off x="2580" y="534"/>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3" name="Freeform 50"/>
            <p:cNvSpPr>
              <a:spLocks noEditPoints="1"/>
            </p:cNvSpPr>
            <p:nvPr/>
          </p:nvSpPr>
          <p:spPr bwMode="auto">
            <a:xfrm>
              <a:off x="2578" y="532"/>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4" name="Freeform 51"/>
            <p:cNvSpPr/>
            <p:nvPr/>
          </p:nvSpPr>
          <p:spPr bwMode="auto">
            <a:xfrm>
              <a:off x="2659" y="531"/>
              <a:ext cx="65" cy="49"/>
            </a:xfrm>
            <a:custGeom>
              <a:avLst/>
              <a:gdLst>
                <a:gd name="T0" fmla="*/ 65 w 33"/>
                <a:gd name="T1" fmla="*/ 49 h 25"/>
                <a:gd name="T2" fmla="*/ 0 w 33"/>
                <a:gd name="T3" fmla="*/ 49 h 25"/>
                <a:gd name="T4" fmla="*/ 2 w 33"/>
                <a:gd name="T5" fmla="*/ 12 h 25"/>
                <a:gd name="T6" fmla="*/ 12 w 33"/>
                <a:gd name="T7" fmla="*/ 0 h 25"/>
                <a:gd name="T8" fmla="*/ 65 w 33"/>
                <a:gd name="T9" fmla="*/ 2 h 25"/>
                <a:gd name="T10" fmla="*/ 65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3" y="25"/>
                  </a:moveTo>
                  <a:cubicBezTo>
                    <a:pt x="0" y="25"/>
                    <a:pt x="0" y="25"/>
                    <a:pt x="0" y="25"/>
                  </a:cubicBezTo>
                  <a:cubicBezTo>
                    <a:pt x="1" y="6"/>
                    <a:pt x="1" y="6"/>
                    <a:pt x="1" y="6"/>
                  </a:cubicBezTo>
                  <a:cubicBezTo>
                    <a:pt x="1" y="3"/>
                    <a:pt x="3" y="0"/>
                    <a:pt x="6" y="0"/>
                  </a:cubicBezTo>
                  <a:cubicBezTo>
                    <a:pt x="33" y="1"/>
                    <a:pt x="33" y="1"/>
                    <a:pt x="33" y="1"/>
                  </a:cubicBezTo>
                  <a:cubicBezTo>
                    <a:pt x="33" y="25"/>
                    <a:pt x="33" y="25"/>
                    <a:pt x="33"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5" name="Freeform 52"/>
            <p:cNvSpPr>
              <a:spLocks noEditPoints="1"/>
            </p:cNvSpPr>
            <p:nvPr/>
          </p:nvSpPr>
          <p:spPr bwMode="auto">
            <a:xfrm>
              <a:off x="2660" y="532"/>
              <a:ext cx="69" cy="53"/>
            </a:xfrm>
            <a:custGeom>
              <a:avLst/>
              <a:gdLst>
                <a:gd name="T0" fmla="*/ 61 w 35"/>
                <a:gd name="T1" fmla="*/ 0 h 27"/>
                <a:gd name="T2" fmla="*/ 8 w 35"/>
                <a:gd name="T3" fmla="*/ 0 h 27"/>
                <a:gd name="T4" fmla="*/ 2 w 35"/>
                <a:gd name="T5" fmla="*/ 10 h 27"/>
                <a:gd name="T6" fmla="*/ 2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6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1" y="22"/>
                    <a:pt x="1" y="22"/>
                    <a:pt x="1"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moveTo>
                    <a:pt x="6" y="2"/>
                  </a:moveTo>
                  <a:cubicBezTo>
                    <a:pt x="28" y="3"/>
                    <a:pt x="28" y="3"/>
                    <a:pt x="28" y="3"/>
                  </a:cubicBezTo>
                  <a:cubicBezTo>
                    <a:pt x="31" y="3"/>
                    <a:pt x="32" y="5"/>
                    <a:pt x="32" y="7"/>
                  </a:cubicBezTo>
                  <a:cubicBezTo>
                    <a:pt x="32" y="21"/>
                    <a:pt x="32" y="21"/>
                    <a:pt x="32" y="21"/>
                  </a:cubicBezTo>
                  <a:cubicBezTo>
                    <a:pt x="32" y="23"/>
                    <a:pt x="30" y="26"/>
                    <a:pt x="28" y="25"/>
                  </a:cubicBezTo>
                  <a:cubicBezTo>
                    <a:pt x="6" y="25"/>
                    <a:pt x="6" y="25"/>
                    <a:pt x="6" y="25"/>
                  </a:cubicBezTo>
                  <a:cubicBezTo>
                    <a:pt x="4" y="25"/>
                    <a:pt x="2" y="23"/>
                    <a:pt x="2" y="21"/>
                  </a:cubicBezTo>
                  <a:cubicBezTo>
                    <a:pt x="3" y="7"/>
                    <a:pt x="3" y="7"/>
                    <a:pt x="3" y="7"/>
                  </a:cubicBezTo>
                  <a:cubicBezTo>
                    <a:pt x="3"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6" name="Freeform 53"/>
            <p:cNvSpPr/>
            <p:nvPr/>
          </p:nvSpPr>
          <p:spPr bwMode="auto">
            <a:xfrm>
              <a:off x="2745" y="536"/>
              <a:ext cx="63" cy="49"/>
            </a:xfrm>
            <a:custGeom>
              <a:avLst/>
              <a:gdLst>
                <a:gd name="T0" fmla="*/ 63 w 32"/>
                <a:gd name="T1" fmla="*/ 49 h 25"/>
                <a:gd name="T2" fmla="*/ 0 w 32"/>
                <a:gd name="T3" fmla="*/ 47 h 25"/>
                <a:gd name="T4" fmla="*/ 0 w 32"/>
                <a:gd name="T5" fmla="*/ 10 h 25"/>
                <a:gd name="T6" fmla="*/ 12 w 32"/>
                <a:gd name="T7" fmla="*/ 0 h 25"/>
                <a:gd name="T8" fmla="*/ 63 w 32"/>
                <a:gd name="T9" fmla="*/ 0 h 25"/>
                <a:gd name="T10" fmla="*/ 63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7" name="Freeform 54"/>
            <p:cNvSpPr>
              <a:spLocks noEditPoints="1"/>
            </p:cNvSpPr>
            <p:nvPr/>
          </p:nvSpPr>
          <p:spPr bwMode="auto">
            <a:xfrm>
              <a:off x="2743" y="534"/>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8" name="Freeform 55"/>
            <p:cNvSpPr/>
            <p:nvPr/>
          </p:nvSpPr>
          <p:spPr bwMode="auto">
            <a:xfrm>
              <a:off x="2828" y="536"/>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9" name="Freeform 56"/>
            <p:cNvSpPr>
              <a:spLocks noEditPoints="1"/>
            </p:cNvSpPr>
            <p:nvPr/>
          </p:nvSpPr>
          <p:spPr bwMode="auto">
            <a:xfrm>
              <a:off x="2826" y="534"/>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2"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0" name="Freeform 57"/>
            <p:cNvSpPr/>
            <p:nvPr/>
          </p:nvSpPr>
          <p:spPr bwMode="auto">
            <a:xfrm>
              <a:off x="2909" y="536"/>
              <a:ext cx="123" cy="49"/>
            </a:xfrm>
            <a:custGeom>
              <a:avLst/>
              <a:gdLst>
                <a:gd name="T0" fmla="*/ 123 w 62"/>
                <a:gd name="T1" fmla="*/ 49 h 25"/>
                <a:gd name="T2" fmla="*/ 0 w 62"/>
                <a:gd name="T3" fmla="*/ 49 h 25"/>
                <a:gd name="T4" fmla="*/ 2 w 62"/>
                <a:gd name="T5" fmla="*/ 12 h 25"/>
                <a:gd name="T6" fmla="*/ 12 w 62"/>
                <a:gd name="T7" fmla="*/ 0 h 25"/>
                <a:gd name="T8" fmla="*/ 123 w 62"/>
                <a:gd name="T9" fmla="*/ 2 h 25"/>
                <a:gd name="T10" fmla="*/ 123 w 6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62" y="25"/>
                  </a:moveTo>
                  <a:cubicBezTo>
                    <a:pt x="0" y="25"/>
                    <a:pt x="0" y="25"/>
                    <a:pt x="0" y="25"/>
                  </a:cubicBezTo>
                  <a:cubicBezTo>
                    <a:pt x="1" y="6"/>
                    <a:pt x="1" y="6"/>
                    <a:pt x="1" y="6"/>
                  </a:cubicBezTo>
                  <a:cubicBezTo>
                    <a:pt x="1" y="3"/>
                    <a:pt x="3" y="0"/>
                    <a:pt x="6" y="0"/>
                  </a:cubicBezTo>
                  <a:cubicBezTo>
                    <a:pt x="62" y="1"/>
                    <a:pt x="62" y="1"/>
                    <a:pt x="62" y="1"/>
                  </a:cubicBezTo>
                  <a:lnTo>
                    <a:pt x="6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1" name="Freeform 58"/>
            <p:cNvSpPr>
              <a:spLocks noEditPoints="1"/>
            </p:cNvSpPr>
            <p:nvPr/>
          </p:nvSpPr>
          <p:spPr bwMode="auto">
            <a:xfrm>
              <a:off x="2909" y="534"/>
              <a:ext cx="127" cy="53"/>
            </a:xfrm>
            <a:custGeom>
              <a:avLst/>
              <a:gdLst>
                <a:gd name="T0" fmla="*/ 119 w 64"/>
                <a:gd name="T1" fmla="*/ 2 h 27"/>
                <a:gd name="T2" fmla="*/ 8 w 64"/>
                <a:gd name="T3" fmla="*/ 0 h 27"/>
                <a:gd name="T4" fmla="*/ 0 w 64"/>
                <a:gd name="T5" fmla="*/ 10 h 27"/>
                <a:gd name="T6" fmla="*/ 0 w 64"/>
                <a:gd name="T7" fmla="*/ 43 h 27"/>
                <a:gd name="T8" fmla="*/ 6 w 64"/>
                <a:gd name="T9" fmla="*/ 53 h 27"/>
                <a:gd name="T10" fmla="*/ 119 w 64"/>
                <a:gd name="T11" fmla="*/ 53 h 27"/>
                <a:gd name="T12" fmla="*/ 125 w 64"/>
                <a:gd name="T13" fmla="*/ 45 h 27"/>
                <a:gd name="T14" fmla="*/ 127 w 64"/>
                <a:gd name="T15" fmla="*/ 10 h 27"/>
                <a:gd name="T16" fmla="*/ 119 w 64"/>
                <a:gd name="T17" fmla="*/ 2 h 27"/>
                <a:gd name="T18" fmla="*/ 10 w 64"/>
                <a:gd name="T19" fmla="*/ 4 h 27"/>
                <a:gd name="T20" fmla="*/ 113 w 64"/>
                <a:gd name="T21" fmla="*/ 6 h 27"/>
                <a:gd name="T22" fmla="*/ 121 w 64"/>
                <a:gd name="T23" fmla="*/ 14 h 27"/>
                <a:gd name="T24" fmla="*/ 121 w 64"/>
                <a:gd name="T25" fmla="*/ 41 h 27"/>
                <a:gd name="T26" fmla="*/ 113 w 64"/>
                <a:gd name="T27" fmla="*/ 51 h 27"/>
                <a:gd name="T28" fmla="*/ 10 w 64"/>
                <a:gd name="T29" fmla="*/ 49 h 27"/>
                <a:gd name="T30" fmla="*/ 2 w 64"/>
                <a:gd name="T31" fmla="*/ 41 h 27"/>
                <a:gd name="T32" fmla="*/ 4 w 64"/>
                <a:gd name="T33" fmla="*/ 14 h 27"/>
                <a:gd name="T34" fmla="*/ 10 w 6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60" y="1"/>
                  </a:moveTo>
                  <a:cubicBezTo>
                    <a:pt x="4" y="0"/>
                    <a:pt x="4" y="0"/>
                    <a:pt x="4" y="0"/>
                  </a:cubicBezTo>
                  <a:cubicBezTo>
                    <a:pt x="1" y="0"/>
                    <a:pt x="0" y="2"/>
                    <a:pt x="0" y="5"/>
                  </a:cubicBezTo>
                  <a:cubicBezTo>
                    <a:pt x="0" y="22"/>
                    <a:pt x="0" y="22"/>
                    <a:pt x="0" y="22"/>
                  </a:cubicBezTo>
                  <a:cubicBezTo>
                    <a:pt x="0" y="25"/>
                    <a:pt x="1" y="27"/>
                    <a:pt x="3" y="27"/>
                  </a:cubicBezTo>
                  <a:cubicBezTo>
                    <a:pt x="60" y="27"/>
                    <a:pt x="60" y="27"/>
                    <a:pt x="60" y="27"/>
                  </a:cubicBezTo>
                  <a:cubicBezTo>
                    <a:pt x="62" y="27"/>
                    <a:pt x="63" y="25"/>
                    <a:pt x="63" y="23"/>
                  </a:cubicBezTo>
                  <a:cubicBezTo>
                    <a:pt x="64" y="5"/>
                    <a:pt x="64" y="5"/>
                    <a:pt x="64" y="5"/>
                  </a:cubicBezTo>
                  <a:cubicBezTo>
                    <a:pt x="64" y="3"/>
                    <a:pt x="62" y="1"/>
                    <a:pt x="60" y="1"/>
                  </a:cubicBezTo>
                  <a:close/>
                  <a:moveTo>
                    <a:pt x="5" y="2"/>
                  </a:moveTo>
                  <a:cubicBezTo>
                    <a:pt x="57" y="3"/>
                    <a:pt x="57" y="3"/>
                    <a:pt x="57" y="3"/>
                  </a:cubicBezTo>
                  <a:cubicBezTo>
                    <a:pt x="59" y="3"/>
                    <a:pt x="61" y="5"/>
                    <a:pt x="61" y="7"/>
                  </a:cubicBezTo>
                  <a:cubicBezTo>
                    <a:pt x="61" y="21"/>
                    <a:pt x="61" y="21"/>
                    <a:pt x="61" y="21"/>
                  </a:cubicBezTo>
                  <a:cubicBezTo>
                    <a:pt x="61" y="24"/>
                    <a:pt x="59" y="26"/>
                    <a:pt x="57" y="26"/>
                  </a:cubicBezTo>
                  <a:cubicBezTo>
                    <a:pt x="5" y="25"/>
                    <a:pt x="5" y="25"/>
                    <a:pt x="5" y="25"/>
                  </a:cubicBezTo>
                  <a:cubicBezTo>
                    <a:pt x="3" y="25"/>
                    <a:pt x="1" y="23"/>
                    <a:pt x="1" y="21"/>
                  </a:cubicBezTo>
                  <a:cubicBezTo>
                    <a:pt x="2" y="7"/>
                    <a:pt x="2" y="7"/>
                    <a:pt x="2" y="7"/>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2" name="Freeform 59"/>
            <p:cNvSpPr/>
            <p:nvPr/>
          </p:nvSpPr>
          <p:spPr bwMode="auto">
            <a:xfrm>
              <a:off x="2969" y="605"/>
              <a:ext cx="63" cy="50"/>
            </a:xfrm>
            <a:custGeom>
              <a:avLst/>
              <a:gdLst>
                <a:gd name="T0" fmla="*/ 0 w 32"/>
                <a:gd name="T1" fmla="*/ 50 h 25"/>
                <a:gd name="T2" fmla="*/ 63 w 32"/>
                <a:gd name="T3" fmla="*/ 50 h 25"/>
                <a:gd name="T4" fmla="*/ 63 w 32"/>
                <a:gd name="T5" fmla="*/ 12 h 25"/>
                <a:gd name="T6" fmla="*/ 53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3" name="Freeform 60"/>
            <p:cNvSpPr>
              <a:spLocks noEditPoints="1"/>
            </p:cNvSpPr>
            <p:nvPr/>
          </p:nvSpPr>
          <p:spPr bwMode="auto">
            <a:xfrm>
              <a:off x="2967" y="603"/>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61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6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1" y="0"/>
                  </a:cubicBezTo>
                  <a:cubicBezTo>
                    <a:pt x="4" y="0"/>
                    <a:pt x="4" y="0"/>
                    <a:pt x="4" y="0"/>
                  </a:cubicBezTo>
                  <a:cubicBezTo>
                    <a:pt x="2" y="0"/>
                    <a:pt x="0" y="2"/>
                    <a:pt x="0" y="5"/>
                  </a:cubicBezTo>
                  <a:close/>
                  <a:moveTo>
                    <a:pt x="32" y="7"/>
                  </a:moveTo>
                  <a:cubicBezTo>
                    <a:pt x="32" y="21"/>
                    <a:pt x="32" y="21"/>
                    <a:pt x="32" y="21"/>
                  </a:cubicBezTo>
                  <a:cubicBezTo>
                    <a:pt x="32" y="23"/>
                    <a:pt x="31" y="25"/>
                    <a:pt x="28" y="25"/>
                  </a:cubicBezTo>
                  <a:cubicBezTo>
                    <a:pt x="6" y="25"/>
                    <a:pt x="6" y="25"/>
                    <a:pt x="6" y="25"/>
                  </a:cubicBezTo>
                  <a:cubicBezTo>
                    <a:pt x="4" y="25"/>
                    <a:pt x="3" y="23"/>
                    <a:pt x="3"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4" name="Freeform 61"/>
            <p:cNvSpPr/>
            <p:nvPr/>
          </p:nvSpPr>
          <p:spPr bwMode="auto">
            <a:xfrm>
              <a:off x="2886" y="605"/>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5" name="Freeform 62"/>
            <p:cNvSpPr>
              <a:spLocks noEditPoints="1"/>
            </p:cNvSpPr>
            <p:nvPr/>
          </p:nvSpPr>
          <p:spPr bwMode="auto">
            <a:xfrm>
              <a:off x="2884" y="603"/>
              <a:ext cx="69" cy="54"/>
            </a:xfrm>
            <a:custGeom>
              <a:avLst/>
              <a:gdLst>
                <a:gd name="T0" fmla="*/ 0 w 35"/>
                <a:gd name="T1" fmla="*/ 8 h 27"/>
                <a:gd name="T2" fmla="*/ 0 w 35"/>
                <a:gd name="T3" fmla="*/ 44 h 27"/>
                <a:gd name="T4" fmla="*/ 8 w 35"/>
                <a:gd name="T5" fmla="*/ 52 h 27"/>
                <a:gd name="T6" fmla="*/ 61 w 35"/>
                <a:gd name="T7" fmla="*/ 52 h 27"/>
                <a:gd name="T8" fmla="*/ 67 w 35"/>
                <a:gd name="T9" fmla="*/ 44 h 27"/>
                <a:gd name="T10" fmla="*/ 69 w 35"/>
                <a:gd name="T11" fmla="*/ 10 h 27"/>
                <a:gd name="T12" fmla="*/ 61 w 35"/>
                <a:gd name="T13" fmla="*/ 0 h 27"/>
                <a:gd name="T14" fmla="*/ 8 w 35"/>
                <a:gd name="T15" fmla="*/ 0 h 27"/>
                <a:gd name="T16" fmla="*/ 0 w 35"/>
                <a:gd name="T17" fmla="*/ 8 h 27"/>
                <a:gd name="T18" fmla="*/ 65 w 35"/>
                <a:gd name="T19" fmla="*/ 14 h 27"/>
                <a:gd name="T20" fmla="*/ 65 w 35"/>
                <a:gd name="T21" fmla="*/ 42 h 27"/>
                <a:gd name="T22" fmla="*/ 57 w 35"/>
                <a:gd name="T23" fmla="*/ 50 h 27"/>
                <a:gd name="T24" fmla="*/ 14 w 35"/>
                <a:gd name="T25" fmla="*/ 50 h 27"/>
                <a:gd name="T26" fmla="*/ 6 w 35"/>
                <a:gd name="T27" fmla="*/ 40 h 27"/>
                <a:gd name="T28" fmla="*/ 6 w 35"/>
                <a:gd name="T29" fmla="*/ 12 h 27"/>
                <a:gd name="T30" fmla="*/ 14 w 35"/>
                <a:gd name="T31" fmla="*/ 4 h 27"/>
                <a:gd name="T32" fmla="*/ 57 w 35"/>
                <a:gd name="T33" fmla="*/ 4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4"/>
                  </a:moveTo>
                  <a:cubicBezTo>
                    <a:pt x="0" y="22"/>
                    <a:pt x="0" y="22"/>
                    <a:pt x="0" y="22"/>
                  </a:cubicBezTo>
                  <a:cubicBezTo>
                    <a:pt x="0" y="24"/>
                    <a:pt x="2" y="26"/>
                    <a:pt x="4" y="26"/>
                  </a:cubicBezTo>
                  <a:cubicBezTo>
                    <a:pt x="31" y="26"/>
                    <a:pt x="31" y="26"/>
                    <a:pt x="31" y="26"/>
                  </a:cubicBezTo>
                  <a:cubicBezTo>
                    <a:pt x="33" y="27"/>
                    <a:pt x="34" y="24"/>
                    <a:pt x="34" y="22"/>
                  </a:cubicBezTo>
                  <a:cubicBezTo>
                    <a:pt x="35" y="5"/>
                    <a:pt x="35" y="5"/>
                    <a:pt x="35" y="5"/>
                  </a:cubicBezTo>
                  <a:cubicBezTo>
                    <a:pt x="35" y="2"/>
                    <a:pt x="33" y="0"/>
                    <a:pt x="31" y="0"/>
                  </a:cubicBezTo>
                  <a:cubicBezTo>
                    <a:pt x="4" y="0"/>
                    <a:pt x="4" y="0"/>
                    <a:pt x="4" y="0"/>
                  </a:cubicBezTo>
                  <a:cubicBezTo>
                    <a:pt x="2" y="0"/>
                    <a:pt x="0" y="2"/>
                    <a:pt x="0" y="4"/>
                  </a:cubicBezTo>
                  <a:close/>
                  <a:moveTo>
                    <a:pt x="33" y="7"/>
                  </a:moveTo>
                  <a:cubicBezTo>
                    <a:pt x="33" y="21"/>
                    <a:pt x="33" y="21"/>
                    <a:pt x="33" y="21"/>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6" name="Freeform 63"/>
            <p:cNvSpPr/>
            <p:nvPr/>
          </p:nvSpPr>
          <p:spPr bwMode="auto">
            <a:xfrm>
              <a:off x="2804" y="605"/>
              <a:ext cx="64" cy="48"/>
            </a:xfrm>
            <a:custGeom>
              <a:avLst/>
              <a:gdLst>
                <a:gd name="T0" fmla="*/ 0 w 32"/>
                <a:gd name="T1" fmla="*/ 48 h 24"/>
                <a:gd name="T2" fmla="*/ 64 w 32"/>
                <a:gd name="T3" fmla="*/ 48 h 24"/>
                <a:gd name="T4" fmla="*/ 64 w 32"/>
                <a:gd name="T5" fmla="*/ 12 h 24"/>
                <a:gd name="T6" fmla="*/ 52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cubicBezTo>
                    <a:pt x="0" y="24"/>
                    <a:pt x="0" y="24"/>
                    <a:pt x="0" y="24"/>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7" name="Freeform 64"/>
            <p:cNvSpPr>
              <a:spLocks noEditPoints="1"/>
            </p:cNvSpPr>
            <p:nvPr/>
          </p:nvSpPr>
          <p:spPr bwMode="auto">
            <a:xfrm>
              <a:off x="2800" y="601"/>
              <a:ext cx="70" cy="54"/>
            </a:xfrm>
            <a:custGeom>
              <a:avLst/>
              <a:gdLst>
                <a:gd name="T0" fmla="*/ 0 w 35"/>
                <a:gd name="T1" fmla="*/ 10 h 27"/>
                <a:gd name="T2" fmla="*/ 0 w 35"/>
                <a:gd name="T3" fmla="*/ 44 h 27"/>
                <a:gd name="T4" fmla="*/ 8 w 35"/>
                <a:gd name="T5" fmla="*/ 54 h 27"/>
                <a:gd name="T6" fmla="*/ 62 w 35"/>
                <a:gd name="T7" fmla="*/ 54 h 27"/>
                <a:gd name="T8" fmla="*/ 70 w 35"/>
                <a:gd name="T9" fmla="*/ 46 h 27"/>
                <a:gd name="T10" fmla="*/ 70 w 35"/>
                <a:gd name="T11" fmla="*/ 10 h 27"/>
                <a:gd name="T12" fmla="*/ 62 w 35"/>
                <a:gd name="T13" fmla="*/ 2 h 27"/>
                <a:gd name="T14" fmla="*/ 8 w 35"/>
                <a:gd name="T15" fmla="*/ 0 h 27"/>
                <a:gd name="T16" fmla="*/ 0 w 35"/>
                <a:gd name="T17" fmla="*/ 10 h 27"/>
                <a:gd name="T18" fmla="*/ 66 w 35"/>
                <a:gd name="T19" fmla="*/ 14 h 27"/>
                <a:gd name="T20" fmla="*/ 66 w 35"/>
                <a:gd name="T21" fmla="*/ 42 h 27"/>
                <a:gd name="T22" fmla="*/ 58 w 35"/>
                <a:gd name="T23" fmla="*/ 52 h 27"/>
                <a:gd name="T24" fmla="*/ 14 w 35"/>
                <a:gd name="T25" fmla="*/ 52 h 27"/>
                <a:gd name="T26" fmla="*/ 6 w 35"/>
                <a:gd name="T27" fmla="*/ 42 h 27"/>
                <a:gd name="T28" fmla="*/ 6 w 35"/>
                <a:gd name="T29" fmla="*/ 14 h 27"/>
                <a:gd name="T30" fmla="*/ 14 w 35"/>
                <a:gd name="T31" fmla="*/ 6 h 27"/>
                <a:gd name="T32" fmla="*/ 58 w 35"/>
                <a:gd name="T33" fmla="*/ 6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1" y="2"/>
                    <a:pt x="0" y="5"/>
                  </a:cubicBezTo>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8" name="Freeform 65"/>
            <p:cNvSpPr/>
            <p:nvPr/>
          </p:nvSpPr>
          <p:spPr bwMode="auto">
            <a:xfrm>
              <a:off x="2721" y="603"/>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9" name="Freeform 66"/>
            <p:cNvSpPr>
              <a:spLocks noEditPoints="1"/>
            </p:cNvSpPr>
            <p:nvPr/>
          </p:nvSpPr>
          <p:spPr bwMode="auto">
            <a:xfrm>
              <a:off x="2719" y="601"/>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0" name="Freeform 67"/>
            <p:cNvSpPr/>
            <p:nvPr/>
          </p:nvSpPr>
          <p:spPr bwMode="auto">
            <a:xfrm>
              <a:off x="2638" y="603"/>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1" name="Freeform 68"/>
            <p:cNvSpPr>
              <a:spLocks noEditPoints="1"/>
            </p:cNvSpPr>
            <p:nvPr/>
          </p:nvSpPr>
          <p:spPr bwMode="auto">
            <a:xfrm>
              <a:off x="2636" y="601"/>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9 w 35"/>
                <a:gd name="T11" fmla="*/ 10 h 26"/>
                <a:gd name="T12" fmla="*/ 61 w 35"/>
                <a:gd name="T13" fmla="*/ 0 h 26"/>
                <a:gd name="T14" fmla="*/ 8 w 35"/>
                <a:gd name="T15" fmla="*/ 0 h 26"/>
                <a:gd name="T16" fmla="*/ 0 w 35"/>
                <a:gd name="T17" fmla="*/ 8 h 26"/>
                <a:gd name="T18" fmla="*/ 65 w 35"/>
                <a:gd name="T19" fmla="*/ 14 h 26"/>
                <a:gd name="T20" fmla="*/ 65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5" y="5"/>
                    <a:pt x="35" y="5"/>
                    <a:pt x="35" y="5"/>
                  </a:cubicBezTo>
                  <a:cubicBezTo>
                    <a:pt x="35" y="2"/>
                    <a:pt x="33" y="0"/>
                    <a:pt x="31" y="0"/>
                  </a:cubicBezTo>
                  <a:cubicBezTo>
                    <a:pt x="4" y="0"/>
                    <a:pt x="4" y="0"/>
                    <a:pt x="4" y="0"/>
                  </a:cubicBezTo>
                  <a:cubicBezTo>
                    <a:pt x="2" y="0"/>
                    <a:pt x="0" y="2"/>
                    <a:pt x="0" y="4"/>
                  </a:cubicBezTo>
                  <a:moveTo>
                    <a:pt x="33" y="7"/>
                  </a:moveTo>
                  <a:cubicBezTo>
                    <a:pt x="33" y="21"/>
                    <a:pt x="33" y="21"/>
                    <a:pt x="33" y="21"/>
                  </a:cubicBezTo>
                  <a:cubicBezTo>
                    <a:pt x="33"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2" name="Freeform 69"/>
            <p:cNvSpPr/>
            <p:nvPr/>
          </p:nvSpPr>
          <p:spPr bwMode="auto">
            <a:xfrm>
              <a:off x="2557" y="603"/>
              <a:ext cx="63" cy="48"/>
            </a:xfrm>
            <a:custGeom>
              <a:avLst/>
              <a:gdLst>
                <a:gd name="T0" fmla="*/ 0 w 32"/>
                <a:gd name="T1" fmla="*/ 48 h 24"/>
                <a:gd name="T2" fmla="*/ 63 w 32"/>
                <a:gd name="T3" fmla="*/ 48 h 24"/>
                <a:gd name="T4" fmla="*/ 63 w 32"/>
                <a:gd name="T5" fmla="*/ 12 h 24"/>
                <a:gd name="T6" fmla="*/ 51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3" name="Freeform 70"/>
            <p:cNvSpPr>
              <a:spLocks noEditPoints="1"/>
            </p:cNvSpPr>
            <p:nvPr/>
          </p:nvSpPr>
          <p:spPr bwMode="auto">
            <a:xfrm>
              <a:off x="2553" y="599"/>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4" name="Freeform 71"/>
            <p:cNvSpPr/>
            <p:nvPr/>
          </p:nvSpPr>
          <p:spPr bwMode="auto">
            <a:xfrm>
              <a:off x="2473" y="601"/>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5" name="Freeform 72"/>
            <p:cNvSpPr>
              <a:spLocks noEditPoints="1"/>
            </p:cNvSpPr>
            <p:nvPr/>
          </p:nvSpPr>
          <p:spPr bwMode="auto">
            <a:xfrm>
              <a:off x="2471" y="599"/>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6" name="Freeform 73"/>
            <p:cNvSpPr/>
            <p:nvPr/>
          </p:nvSpPr>
          <p:spPr bwMode="auto">
            <a:xfrm>
              <a:off x="2390" y="601"/>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7" name="Freeform 74"/>
            <p:cNvSpPr>
              <a:spLocks noEditPoints="1"/>
            </p:cNvSpPr>
            <p:nvPr/>
          </p:nvSpPr>
          <p:spPr bwMode="auto">
            <a:xfrm>
              <a:off x="2388" y="599"/>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7 w 35"/>
                <a:gd name="T11" fmla="*/ 10 h 26"/>
                <a:gd name="T12" fmla="*/ 61 w 35"/>
                <a:gd name="T13" fmla="*/ 0 h 26"/>
                <a:gd name="T14" fmla="*/ 8 w 35"/>
                <a:gd name="T15" fmla="*/ 0 h 26"/>
                <a:gd name="T16" fmla="*/ 0 w 35"/>
                <a:gd name="T17" fmla="*/ 8 h 26"/>
                <a:gd name="T18" fmla="*/ 65 w 35"/>
                <a:gd name="T19" fmla="*/ 14 h 26"/>
                <a:gd name="T20" fmla="*/ 63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5" y="2"/>
                    <a:pt x="33" y="0"/>
                    <a:pt x="31" y="0"/>
                  </a:cubicBezTo>
                  <a:cubicBezTo>
                    <a:pt x="4" y="0"/>
                    <a:pt x="4" y="0"/>
                    <a:pt x="4" y="0"/>
                  </a:cubicBezTo>
                  <a:cubicBezTo>
                    <a:pt x="2" y="0"/>
                    <a:pt x="0" y="2"/>
                    <a:pt x="0" y="4"/>
                  </a:cubicBezTo>
                  <a:moveTo>
                    <a:pt x="33" y="7"/>
                  </a:moveTo>
                  <a:cubicBezTo>
                    <a:pt x="32" y="21"/>
                    <a:pt x="32" y="21"/>
                    <a:pt x="32" y="21"/>
                  </a:cubicBezTo>
                  <a:cubicBezTo>
                    <a:pt x="32"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8" name="Freeform 75"/>
            <p:cNvSpPr/>
            <p:nvPr/>
          </p:nvSpPr>
          <p:spPr bwMode="auto">
            <a:xfrm>
              <a:off x="2309" y="599"/>
              <a:ext cx="63" cy="50"/>
            </a:xfrm>
            <a:custGeom>
              <a:avLst/>
              <a:gdLst>
                <a:gd name="T0" fmla="*/ 0 w 32"/>
                <a:gd name="T1" fmla="*/ 50 h 25"/>
                <a:gd name="T2" fmla="*/ 63 w 32"/>
                <a:gd name="T3" fmla="*/ 50 h 25"/>
                <a:gd name="T4" fmla="*/ 63 w 32"/>
                <a:gd name="T5" fmla="*/ 14 h 25"/>
                <a:gd name="T6" fmla="*/ 51 w 32"/>
                <a:gd name="T7" fmla="*/ 2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29" y="1"/>
                    <a:pt x="2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9" name="Freeform 76"/>
            <p:cNvSpPr>
              <a:spLocks noEditPoints="1"/>
            </p:cNvSpPr>
            <p:nvPr/>
          </p:nvSpPr>
          <p:spPr bwMode="auto">
            <a:xfrm>
              <a:off x="2305" y="597"/>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0" name="Freeform 77"/>
            <p:cNvSpPr/>
            <p:nvPr/>
          </p:nvSpPr>
          <p:spPr bwMode="auto">
            <a:xfrm>
              <a:off x="2225" y="599"/>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1" name="Freeform 78"/>
            <p:cNvSpPr>
              <a:spLocks noEditPoints="1"/>
            </p:cNvSpPr>
            <p:nvPr/>
          </p:nvSpPr>
          <p:spPr bwMode="auto">
            <a:xfrm>
              <a:off x="2224" y="597"/>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59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4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2" y="0"/>
                    <a:pt x="30" y="0"/>
                  </a:cubicBezTo>
                  <a:cubicBezTo>
                    <a:pt x="4" y="0"/>
                    <a:pt x="4" y="0"/>
                    <a:pt x="4" y="0"/>
                  </a:cubicBezTo>
                  <a:cubicBezTo>
                    <a:pt x="1" y="0"/>
                    <a:pt x="0" y="2"/>
                    <a:pt x="0" y="5"/>
                  </a:cubicBezTo>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2" name="Freeform 79"/>
            <p:cNvSpPr/>
            <p:nvPr/>
          </p:nvSpPr>
          <p:spPr bwMode="auto">
            <a:xfrm>
              <a:off x="2142" y="599"/>
              <a:ext cx="66" cy="50"/>
            </a:xfrm>
            <a:custGeom>
              <a:avLst/>
              <a:gdLst>
                <a:gd name="T0" fmla="*/ 0 w 33"/>
                <a:gd name="T1" fmla="*/ 50 h 25"/>
                <a:gd name="T2" fmla="*/ 64 w 33"/>
                <a:gd name="T3" fmla="*/ 50 h 25"/>
                <a:gd name="T4" fmla="*/ 66 w 33"/>
                <a:gd name="T5" fmla="*/ 12 h 25"/>
                <a:gd name="T6" fmla="*/ 54 w 33"/>
                <a:gd name="T7" fmla="*/ 0 h 25"/>
                <a:gd name="T8" fmla="*/ 0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3" name="Freeform 80"/>
            <p:cNvSpPr>
              <a:spLocks noEditPoints="1"/>
            </p:cNvSpPr>
            <p:nvPr/>
          </p:nvSpPr>
          <p:spPr bwMode="auto">
            <a:xfrm>
              <a:off x="2140" y="597"/>
              <a:ext cx="68" cy="52"/>
            </a:xfrm>
            <a:custGeom>
              <a:avLst/>
              <a:gdLst>
                <a:gd name="T0" fmla="*/ 0 w 34"/>
                <a:gd name="T1" fmla="*/ 8 h 26"/>
                <a:gd name="T2" fmla="*/ 0 w 34"/>
                <a:gd name="T3" fmla="*/ 44 h 26"/>
                <a:gd name="T4" fmla="*/ 8 w 34"/>
                <a:gd name="T5" fmla="*/ 52 h 26"/>
                <a:gd name="T6" fmla="*/ 62 w 34"/>
                <a:gd name="T7" fmla="*/ 52 h 26"/>
                <a:gd name="T8" fmla="*/ 68 w 34"/>
                <a:gd name="T9" fmla="*/ 44 h 26"/>
                <a:gd name="T10" fmla="*/ 68 w 34"/>
                <a:gd name="T11" fmla="*/ 10 h 26"/>
                <a:gd name="T12" fmla="*/ 62 w 34"/>
                <a:gd name="T13" fmla="*/ 0 h 26"/>
                <a:gd name="T14" fmla="*/ 8 w 34"/>
                <a:gd name="T15" fmla="*/ 0 h 26"/>
                <a:gd name="T16" fmla="*/ 0 w 34"/>
                <a:gd name="T17" fmla="*/ 8 h 26"/>
                <a:gd name="T18" fmla="*/ 66 w 34"/>
                <a:gd name="T19" fmla="*/ 14 h 26"/>
                <a:gd name="T20" fmla="*/ 64 w 34"/>
                <a:gd name="T21" fmla="*/ 42 h 26"/>
                <a:gd name="T22" fmla="*/ 58 w 34"/>
                <a:gd name="T23" fmla="*/ 50 h 26"/>
                <a:gd name="T24" fmla="*/ 12 w 34"/>
                <a:gd name="T25" fmla="*/ 50 h 26"/>
                <a:gd name="T26" fmla="*/ 6 w 34"/>
                <a:gd name="T27" fmla="*/ 40 h 26"/>
                <a:gd name="T28" fmla="*/ 6 w 34"/>
                <a:gd name="T29" fmla="*/ 12 h 26"/>
                <a:gd name="T30" fmla="*/ 14 w 34"/>
                <a:gd name="T31" fmla="*/ 4 h 26"/>
                <a:gd name="T32" fmla="*/ 58 w 34"/>
                <a:gd name="T33" fmla="*/ 4 h 26"/>
                <a:gd name="T34" fmla="*/ 66 w 34"/>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4" y="2"/>
                    <a:pt x="33" y="0"/>
                    <a:pt x="31" y="0"/>
                  </a:cubicBezTo>
                  <a:cubicBezTo>
                    <a:pt x="4" y="0"/>
                    <a:pt x="4" y="0"/>
                    <a:pt x="4" y="0"/>
                  </a:cubicBezTo>
                  <a:cubicBezTo>
                    <a:pt x="2" y="0"/>
                    <a:pt x="0" y="2"/>
                    <a:pt x="0" y="4"/>
                  </a:cubicBezTo>
                  <a:close/>
                  <a:moveTo>
                    <a:pt x="33" y="7"/>
                  </a:moveTo>
                  <a:cubicBezTo>
                    <a:pt x="32" y="21"/>
                    <a:pt x="32" y="21"/>
                    <a:pt x="32" y="21"/>
                  </a:cubicBezTo>
                  <a:cubicBezTo>
                    <a:pt x="32" y="23"/>
                    <a:pt x="31" y="25"/>
                    <a:pt x="29" y="25"/>
                  </a:cubicBezTo>
                  <a:cubicBezTo>
                    <a:pt x="6" y="25"/>
                    <a:pt x="6" y="25"/>
                    <a:pt x="6"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4" name="Freeform 81"/>
            <p:cNvSpPr/>
            <p:nvPr/>
          </p:nvSpPr>
          <p:spPr bwMode="auto">
            <a:xfrm>
              <a:off x="2001" y="597"/>
              <a:ext cx="123" cy="50"/>
            </a:xfrm>
            <a:custGeom>
              <a:avLst/>
              <a:gdLst>
                <a:gd name="T0" fmla="*/ 0 w 62"/>
                <a:gd name="T1" fmla="*/ 50 h 25"/>
                <a:gd name="T2" fmla="*/ 123 w 62"/>
                <a:gd name="T3" fmla="*/ 50 h 25"/>
                <a:gd name="T4" fmla="*/ 123 w 62"/>
                <a:gd name="T5" fmla="*/ 14 h 25"/>
                <a:gd name="T6" fmla="*/ 111 w 62"/>
                <a:gd name="T7" fmla="*/ 2 h 25"/>
                <a:gd name="T8" fmla="*/ 0 w 62"/>
                <a:gd name="T9" fmla="*/ 0 h 25"/>
                <a:gd name="T10" fmla="*/ 0 w 6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0" y="25"/>
                  </a:moveTo>
                  <a:cubicBezTo>
                    <a:pt x="62" y="25"/>
                    <a:pt x="62" y="25"/>
                    <a:pt x="62" y="25"/>
                  </a:cubicBezTo>
                  <a:cubicBezTo>
                    <a:pt x="62" y="7"/>
                    <a:pt x="62" y="7"/>
                    <a:pt x="62" y="7"/>
                  </a:cubicBezTo>
                  <a:cubicBezTo>
                    <a:pt x="62" y="3"/>
                    <a:pt x="59" y="1"/>
                    <a:pt x="5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5" name="Freeform 82"/>
            <p:cNvSpPr>
              <a:spLocks noEditPoints="1"/>
            </p:cNvSpPr>
            <p:nvPr/>
          </p:nvSpPr>
          <p:spPr bwMode="auto">
            <a:xfrm>
              <a:off x="1999" y="595"/>
              <a:ext cx="127" cy="54"/>
            </a:xfrm>
            <a:custGeom>
              <a:avLst/>
              <a:gdLst>
                <a:gd name="T0" fmla="*/ 0 w 64"/>
                <a:gd name="T1" fmla="*/ 10 h 27"/>
                <a:gd name="T2" fmla="*/ 0 w 64"/>
                <a:gd name="T3" fmla="*/ 44 h 27"/>
                <a:gd name="T4" fmla="*/ 8 w 64"/>
                <a:gd name="T5" fmla="*/ 54 h 27"/>
                <a:gd name="T6" fmla="*/ 119 w 64"/>
                <a:gd name="T7" fmla="*/ 54 h 27"/>
                <a:gd name="T8" fmla="*/ 127 w 64"/>
                <a:gd name="T9" fmla="*/ 46 h 27"/>
                <a:gd name="T10" fmla="*/ 127 w 64"/>
                <a:gd name="T11" fmla="*/ 10 h 27"/>
                <a:gd name="T12" fmla="*/ 119 w 64"/>
                <a:gd name="T13" fmla="*/ 2 h 27"/>
                <a:gd name="T14" fmla="*/ 8 w 64"/>
                <a:gd name="T15" fmla="*/ 0 h 27"/>
                <a:gd name="T16" fmla="*/ 0 w 64"/>
                <a:gd name="T17" fmla="*/ 10 h 27"/>
                <a:gd name="T18" fmla="*/ 123 w 64"/>
                <a:gd name="T19" fmla="*/ 14 h 27"/>
                <a:gd name="T20" fmla="*/ 123 w 64"/>
                <a:gd name="T21" fmla="*/ 42 h 27"/>
                <a:gd name="T22" fmla="*/ 115 w 64"/>
                <a:gd name="T23" fmla="*/ 52 h 27"/>
                <a:gd name="T24" fmla="*/ 12 w 64"/>
                <a:gd name="T25" fmla="*/ 50 h 27"/>
                <a:gd name="T26" fmla="*/ 6 w 64"/>
                <a:gd name="T27" fmla="*/ 42 h 27"/>
                <a:gd name="T28" fmla="*/ 6 w 64"/>
                <a:gd name="T29" fmla="*/ 14 h 27"/>
                <a:gd name="T30" fmla="*/ 14 w 64"/>
                <a:gd name="T31" fmla="*/ 4 h 27"/>
                <a:gd name="T32" fmla="*/ 115 w 64"/>
                <a:gd name="T33" fmla="*/ 6 h 27"/>
                <a:gd name="T34" fmla="*/ 123 w 6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0" y="5"/>
                  </a:moveTo>
                  <a:cubicBezTo>
                    <a:pt x="0" y="22"/>
                    <a:pt x="0" y="22"/>
                    <a:pt x="0" y="22"/>
                  </a:cubicBezTo>
                  <a:cubicBezTo>
                    <a:pt x="0" y="25"/>
                    <a:pt x="1" y="27"/>
                    <a:pt x="4" y="27"/>
                  </a:cubicBezTo>
                  <a:cubicBezTo>
                    <a:pt x="60" y="27"/>
                    <a:pt x="60" y="27"/>
                    <a:pt x="60" y="27"/>
                  </a:cubicBezTo>
                  <a:cubicBezTo>
                    <a:pt x="62" y="27"/>
                    <a:pt x="64" y="25"/>
                    <a:pt x="64" y="23"/>
                  </a:cubicBezTo>
                  <a:cubicBezTo>
                    <a:pt x="64" y="5"/>
                    <a:pt x="64" y="5"/>
                    <a:pt x="64" y="5"/>
                  </a:cubicBezTo>
                  <a:cubicBezTo>
                    <a:pt x="64" y="3"/>
                    <a:pt x="62" y="1"/>
                    <a:pt x="60" y="1"/>
                  </a:cubicBezTo>
                  <a:cubicBezTo>
                    <a:pt x="4" y="0"/>
                    <a:pt x="4" y="0"/>
                    <a:pt x="4" y="0"/>
                  </a:cubicBezTo>
                  <a:cubicBezTo>
                    <a:pt x="2" y="0"/>
                    <a:pt x="0" y="2"/>
                    <a:pt x="0" y="5"/>
                  </a:cubicBezTo>
                  <a:close/>
                  <a:moveTo>
                    <a:pt x="62" y="7"/>
                  </a:moveTo>
                  <a:cubicBezTo>
                    <a:pt x="62" y="21"/>
                    <a:pt x="62" y="21"/>
                    <a:pt x="62" y="21"/>
                  </a:cubicBezTo>
                  <a:cubicBezTo>
                    <a:pt x="62" y="24"/>
                    <a:pt x="60" y="26"/>
                    <a:pt x="58" y="26"/>
                  </a:cubicBezTo>
                  <a:cubicBezTo>
                    <a:pt x="6" y="25"/>
                    <a:pt x="6" y="25"/>
                    <a:pt x="6" y="25"/>
                  </a:cubicBezTo>
                  <a:cubicBezTo>
                    <a:pt x="4" y="25"/>
                    <a:pt x="3" y="23"/>
                    <a:pt x="3" y="21"/>
                  </a:cubicBezTo>
                  <a:cubicBezTo>
                    <a:pt x="3" y="7"/>
                    <a:pt x="3" y="7"/>
                    <a:pt x="3" y="7"/>
                  </a:cubicBezTo>
                  <a:cubicBezTo>
                    <a:pt x="3" y="4"/>
                    <a:pt x="4" y="2"/>
                    <a:pt x="7" y="2"/>
                  </a:cubicBezTo>
                  <a:cubicBezTo>
                    <a:pt x="58" y="3"/>
                    <a:pt x="58" y="3"/>
                    <a:pt x="58" y="3"/>
                  </a:cubicBezTo>
                  <a:cubicBezTo>
                    <a:pt x="60" y="3"/>
                    <a:pt x="62" y="5"/>
                    <a:pt x="6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6" name="Freeform 83"/>
            <p:cNvSpPr/>
            <p:nvPr/>
          </p:nvSpPr>
          <p:spPr bwMode="auto">
            <a:xfrm>
              <a:off x="2969" y="675"/>
              <a:ext cx="63" cy="49"/>
            </a:xfrm>
            <a:custGeom>
              <a:avLst/>
              <a:gdLst>
                <a:gd name="T0" fmla="*/ 0 w 32"/>
                <a:gd name="T1" fmla="*/ 49 h 25"/>
                <a:gd name="T2" fmla="*/ 63 w 32"/>
                <a:gd name="T3" fmla="*/ 49 h 25"/>
                <a:gd name="T4" fmla="*/ 63 w 32"/>
                <a:gd name="T5" fmla="*/ 12 h 25"/>
                <a:gd name="T6" fmla="*/ 51 w 32"/>
                <a:gd name="T7" fmla="*/ 0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29"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7" name="Freeform 84"/>
            <p:cNvSpPr>
              <a:spLocks noEditPoints="1"/>
            </p:cNvSpPr>
            <p:nvPr/>
          </p:nvSpPr>
          <p:spPr bwMode="auto">
            <a:xfrm>
              <a:off x="2965" y="673"/>
              <a:ext cx="69" cy="51"/>
            </a:xfrm>
            <a:custGeom>
              <a:avLst/>
              <a:gdLst>
                <a:gd name="T0" fmla="*/ 2 w 35"/>
                <a:gd name="T1" fmla="*/ 8 h 26"/>
                <a:gd name="T2" fmla="*/ 0 w 35"/>
                <a:gd name="T3" fmla="*/ 43 h 26"/>
                <a:gd name="T4" fmla="*/ 8 w 35"/>
                <a:gd name="T5" fmla="*/ 51 h 26"/>
                <a:gd name="T6" fmla="*/ 61 w 35"/>
                <a:gd name="T7" fmla="*/ 51 h 26"/>
                <a:gd name="T8" fmla="*/ 69 w 35"/>
                <a:gd name="T9" fmla="*/ 43 h 26"/>
                <a:gd name="T10" fmla="*/ 69 w 35"/>
                <a:gd name="T11" fmla="*/ 10 h 26"/>
                <a:gd name="T12" fmla="*/ 61 w 35"/>
                <a:gd name="T13" fmla="*/ 0 h 26"/>
                <a:gd name="T14" fmla="*/ 8 w 35"/>
                <a:gd name="T15" fmla="*/ 0 h 26"/>
                <a:gd name="T16" fmla="*/ 2 w 35"/>
                <a:gd name="T17" fmla="*/ 8 h 26"/>
                <a:gd name="T18" fmla="*/ 65 w 35"/>
                <a:gd name="T19" fmla="*/ 14 h 26"/>
                <a:gd name="T20" fmla="*/ 65 w 35"/>
                <a:gd name="T21" fmla="*/ 39 h 26"/>
                <a:gd name="T22" fmla="*/ 57 w 35"/>
                <a:gd name="T23" fmla="*/ 49 h 26"/>
                <a:gd name="T24" fmla="*/ 14 w 35"/>
                <a:gd name="T25" fmla="*/ 49 h 26"/>
                <a:gd name="T26" fmla="*/ 6 w 35"/>
                <a:gd name="T27" fmla="*/ 39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8" name="Freeform 85"/>
            <p:cNvSpPr/>
            <p:nvPr/>
          </p:nvSpPr>
          <p:spPr bwMode="auto">
            <a:xfrm>
              <a:off x="2886" y="673"/>
              <a:ext cx="63" cy="49"/>
            </a:xfrm>
            <a:custGeom>
              <a:avLst/>
              <a:gdLst>
                <a:gd name="T0" fmla="*/ 0 w 32"/>
                <a:gd name="T1" fmla="*/ 49 h 25"/>
                <a:gd name="T2" fmla="*/ 63 w 32"/>
                <a:gd name="T3" fmla="*/ 49 h 25"/>
                <a:gd name="T4" fmla="*/ 63 w 32"/>
                <a:gd name="T5" fmla="*/ 14 h 25"/>
                <a:gd name="T6" fmla="*/ 53 w 32"/>
                <a:gd name="T7" fmla="*/ 2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30" y="1"/>
                    <a:pt x="27"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9" name="Freeform 86"/>
            <p:cNvSpPr>
              <a:spLocks noEditPoints="1"/>
            </p:cNvSpPr>
            <p:nvPr/>
          </p:nvSpPr>
          <p:spPr bwMode="auto">
            <a:xfrm>
              <a:off x="2884" y="671"/>
              <a:ext cx="67" cy="53"/>
            </a:xfrm>
            <a:custGeom>
              <a:avLst/>
              <a:gdLst>
                <a:gd name="T0" fmla="*/ 0 w 34"/>
                <a:gd name="T1" fmla="*/ 10 h 27"/>
                <a:gd name="T2" fmla="*/ 0 w 34"/>
                <a:gd name="T3" fmla="*/ 43 h 27"/>
                <a:gd name="T4" fmla="*/ 6 w 34"/>
                <a:gd name="T5" fmla="*/ 53 h 27"/>
                <a:gd name="T6" fmla="*/ 59 w 34"/>
                <a:gd name="T7" fmla="*/ 53 h 27"/>
                <a:gd name="T8" fmla="*/ 67 w 34"/>
                <a:gd name="T9" fmla="*/ 45 h 27"/>
                <a:gd name="T10" fmla="*/ 67 w 34"/>
                <a:gd name="T11" fmla="*/ 10 h 27"/>
                <a:gd name="T12" fmla="*/ 61 w 34"/>
                <a:gd name="T13" fmla="*/ 2 h 27"/>
                <a:gd name="T14" fmla="*/ 8 w 34"/>
                <a:gd name="T15" fmla="*/ 0 h 27"/>
                <a:gd name="T16" fmla="*/ 0 w 34"/>
                <a:gd name="T17" fmla="*/ 10 h 27"/>
                <a:gd name="T18" fmla="*/ 63 w 34"/>
                <a:gd name="T19" fmla="*/ 14 h 27"/>
                <a:gd name="T20" fmla="*/ 63 w 34"/>
                <a:gd name="T21" fmla="*/ 41 h 27"/>
                <a:gd name="T22" fmla="*/ 55 w 34"/>
                <a:gd name="T23" fmla="*/ 51 h 27"/>
                <a:gd name="T24" fmla="*/ 12 w 34"/>
                <a:gd name="T25" fmla="*/ 49 h 27"/>
                <a:gd name="T26" fmla="*/ 6 w 34"/>
                <a:gd name="T27" fmla="*/ 41 h 27"/>
                <a:gd name="T28" fmla="*/ 6 w 34"/>
                <a:gd name="T29" fmla="*/ 14 h 27"/>
                <a:gd name="T30" fmla="*/ 12 w 34"/>
                <a:gd name="T31" fmla="*/ 6 h 27"/>
                <a:gd name="T32" fmla="*/ 57 w 34"/>
                <a:gd name="T33" fmla="*/ 6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3"/>
                  </a:cubicBezTo>
                  <a:cubicBezTo>
                    <a:pt x="34" y="5"/>
                    <a:pt x="34" y="5"/>
                    <a:pt x="34" y="5"/>
                  </a:cubicBezTo>
                  <a:cubicBezTo>
                    <a:pt x="34" y="3"/>
                    <a:pt x="33" y="1"/>
                    <a:pt x="31" y="1"/>
                  </a:cubicBezTo>
                  <a:cubicBezTo>
                    <a:pt x="4" y="0"/>
                    <a:pt x="4" y="0"/>
                    <a:pt x="4" y="0"/>
                  </a:cubicBezTo>
                  <a:cubicBezTo>
                    <a:pt x="2" y="0"/>
                    <a:pt x="0" y="2"/>
                    <a:pt x="0" y="5"/>
                  </a:cubicBezTo>
                  <a:close/>
                  <a:moveTo>
                    <a:pt x="32" y="7"/>
                  </a:moveTo>
                  <a:cubicBezTo>
                    <a:pt x="32" y="21"/>
                    <a:pt x="32" y="21"/>
                    <a:pt x="32" y="21"/>
                  </a:cubicBezTo>
                  <a:cubicBezTo>
                    <a:pt x="32" y="24"/>
                    <a:pt x="31" y="26"/>
                    <a:pt x="28" y="26"/>
                  </a:cubicBezTo>
                  <a:cubicBezTo>
                    <a:pt x="6" y="25"/>
                    <a:pt x="6" y="25"/>
                    <a:pt x="6" y="25"/>
                  </a:cubicBezTo>
                  <a:cubicBezTo>
                    <a:pt x="4" y="25"/>
                    <a:pt x="3" y="23"/>
                    <a:pt x="3" y="21"/>
                  </a:cubicBezTo>
                  <a:cubicBezTo>
                    <a:pt x="3" y="7"/>
                    <a:pt x="3" y="7"/>
                    <a:pt x="3" y="7"/>
                  </a:cubicBezTo>
                  <a:cubicBezTo>
                    <a:pt x="3" y="5"/>
                    <a:pt x="4" y="3"/>
                    <a:pt x="6" y="3"/>
                  </a:cubicBezTo>
                  <a:cubicBezTo>
                    <a:pt x="29" y="3"/>
                    <a:pt x="29" y="3"/>
                    <a:pt x="29" y="3"/>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0" name="Freeform 87"/>
            <p:cNvSpPr/>
            <p:nvPr/>
          </p:nvSpPr>
          <p:spPr bwMode="auto">
            <a:xfrm>
              <a:off x="2802" y="673"/>
              <a:ext cx="66" cy="49"/>
            </a:xfrm>
            <a:custGeom>
              <a:avLst/>
              <a:gdLst>
                <a:gd name="T0" fmla="*/ 0 w 33"/>
                <a:gd name="T1" fmla="*/ 49 h 25"/>
                <a:gd name="T2" fmla="*/ 66 w 33"/>
                <a:gd name="T3" fmla="*/ 49 h 25"/>
                <a:gd name="T4" fmla="*/ 66 w 33"/>
                <a:gd name="T5" fmla="*/ 12 h 25"/>
                <a:gd name="T6" fmla="*/ 54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1" name="Freeform 88"/>
            <p:cNvSpPr>
              <a:spLocks noEditPoints="1"/>
            </p:cNvSpPr>
            <p:nvPr/>
          </p:nvSpPr>
          <p:spPr bwMode="auto">
            <a:xfrm>
              <a:off x="2800" y="671"/>
              <a:ext cx="70" cy="53"/>
            </a:xfrm>
            <a:custGeom>
              <a:avLst/>
              <a:gdLst>
                <a:gd name="T0" fmla="*/ 0 w 35"/>
                <a:gd name="T1" fmla="*/ 10 h 27"/>
                <a:gd name="T2" fmla="*/ 0 w 35"/>
                <a:gd name="T3" fmla="*/ 43 h 27"/>
                <a:gd name="T4" fmla="*/ 8 w 35"/>
                <a:gd name="T5" fmla="*/ 53 h 27"/>
                <a:gd name="T6" fmla="*/ 62 w 35"/>
                <a:gd name="T7" fmla="*/ 53 h 27"/>
                <a:gd name="T8" fmla="*/ 68 w 35"/>
                <a:gd name="T9" fmla="*/ 43 h 27"/>
                <a:gd name="T10" fmla="*/ 70 w 35"/>
                <a:gd name="T11" fmla="*/ 10 h 27"/>
                <a:gd name="T12" fmla="*/ 62 w 35"/>
                <a:gd name="T13" fmla="*/ 0 h 27"/>
                <a:gd name="T14" fmla="*/ 8 w 35"/>
                <a:gd name="T15" fmla="*/ 0 h 27"/>
                <a:gd name="T16" fmla="*/ 0 w 35"/>
                <a:gd name="T17" fmla="*/ 10 h 27"/>
                <a:gd name="T18" fmla="*/ 66 w 35"/>
                <a:gd name="T19" fmla="*/ 14 h 27"/>
                <a:gd name="T20" fmla="*/ 66 w 35"/>
                <a:gd name="T21" fmla="*/ 41 h 27"/>
                <a:gd name="T22" fmla="*/ 58 w 35"/>
                <a:gd name="T23" fmla="*/ 49 h 27"/>
                <a:gd name="T24" fmla="*/ 14 w 35"/>
                <a:gd name="T25" fmla="*/ 49 h 27"/>
                <a:gd name="T26" fmla="*/ 6 w 35"/>
                <a:gd name="T27" fmla="*/ 41 h 27"/>
                <a:gd name="T28" fmla="*/ 6 w 35"/>
                <a:gd name="T29" fmla="*/ 14 h 27"/>
                <a:gd name="T30" fmla="*/ 14 w 35"/>
                <a:gd name="T31" fmla="*/ 4 h 27"/>
                <a:gd name="T32" fmla="*/ 58 w 35"/>
                <a:gd name="T33" fmla="*/ 4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4" y="25"/>
                    <a:pt x="34"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2"/>
                    <a:pt x="29" y="2"/>
                    <a:pt x="29" y="2"/>
                  </a:cubicBezTo>
                  <a:cubicBezTo>
                    <a:pt x="31" y="2"/>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2" name="Freeform 89"/>
            <p:cNvSpPr/>
            <p:nvPr/>
          </p:nvSpPr>
          <p:spPr bwMode="auto">
            <a:xfrm>
              <a:off x="2721" y="673"/>
              <a:ext cx="64" cy="49"/>
            </a:xfrm>
            <a:custGeom>
              <a:avLst/>
              <a:gdLst>
                <a:gd name="T0" fmla="*/ 0 w 32"/>
                <a:gd name="T1" fmla="*/ 47 h 25"/>
                <a:gd name="T2" fmla="*/ 64 w 32"/>
                <a:gd name="T3" fmla="*/ 49 h 25"/>
                <a:gd name="T4" fmla="*/ 64 w 32"/>
                <a:gd name="T5" fmla="*/ 12 h 25"/>
                <a:gd name="T6" fmla="*/ 52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3"/>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3" name="Freeform 90"/>
            <p:cNvSpPr>
              <a:spLocks noEditPoints="1"/>
            </p:cNvSpPr>
            <p:nvPr/>
          </p:nvSpPr>
          <p:spPr bwMode="auto">
            <a:xfrm>
              <a:off x="2717" y="671"/>
              <a:ext cx="70" cy="51"/>
            </a:xfrm>
            <a:custGeom>
              <a:avLst/>
              <a:gdLst>
                <a:gd name="T0" fmla="*/ 2 w 35"/>
                <a:gd name="T1" fmla="*/ 8 h 26"/>
                <a:gd name="T2" fmla="*/ 0 w 35"/>
                <a:gd name="T3" fmla="*/ 43 h 26"/>
                <a:gd name="T4" fmla="*/ 8 w 35"/>
                <a:gd name="T5" fmla="*/ 51 h 26"/>
                <a:gd name="T6" fmla="*/ 62 w 35"/>
                <a:gd name="T7" fmla="*/ 51 h 26"/>
                <a:gd name="T8" fmla="*/ 70 w 35"/>
                <a:gd name="T9" fmla="*/ 43 h 26"/>
                <a:gd name="T10" fmla="*/ 70 w 35"/>
                <a:gd name="T11" fmla="*/ 10 h 26"/>
                <a:gd name="T12" fmla="*/ 62 w 35"/>
                <a:gd name="T13" fmla="*/ 0 h 26"/>
                <a:gd name="T14" fmla="*/ 8 w 35"/>
                <a:gd name="T15" fmla="*/ 0 h 26"/>
                <a:gd name="T16" fmla="*/ 2 w 35"/>
                <a:gd name="T17" fmla="*/ 8 h 26"/>
                <a:gd name="T18" fmla="*/ 66 w 35"/>
                <a:gd name="T19" fmla="*/ 14 h 26"/>
                <a:gd name="T20" fmla="*/ 66 w 35"/>
                <a:gd name="T21" fmla="*/ 39 h 26"/>
                <a:gd name="T22" fmla="*/ 58 w 35"/>
                <a:gd name="T23" fmla="*/ 49 h 26"/>
                <a:gd name="T24" fmla="*/ 14 w 35"/>
                <a:gd name="T25" fmla="*/ 49 h 26"/>
                <a:gd name="T26" fmla="*/ 6 w 35"/>
                <a:gd name="T27" fmla="*/ 39 h 26"/>
                <a:gd name="T28" fmla="*/ 6 w 35"/>
                <a:gd name="T29" fmla="*/ 12 h 26"/>
                <a:gd name="T30" fmla="*/ 14 w 35"/>
                <a:gd name="T31" fmla="*/ 4 h 26"/>
                <a:gd name="T32" fmla="*/ 58 w 35"/>
                <a:gd name="T33" fmla="*/ 4 h 26"/>
                <a:gd name="T34" fmla="*/ 66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4" name="Freeform 91"/>
            <p:cNvSpPr/>
            <p:nvPr/>
          </p:nvSpPr>
          <p:spPr bwMode="auto">
            <a:xfrm>
              <a:off x="2263" y="669"/>
              <a:ext cx="442" cy="51"/>
            </a:xfrm>
            <a:custGeom>
              <a:avLst/>
              <a:gdLst>
                <a:gd name="T0" fmla="*/ 0 w 223"/>
                <a:gd name="T1" fmla="*/ 49 h 26"/>
                <a:gd name="T2" fmla="*/ 440 w 223"/>
                <a:gd name="T3" fmla="*/ 51 h 26"/>
                <a:gd name="T4" fmla="*/ 442 w 223"/>
                <a:gd name="T5" fmla="*/ 16 h 26"/>
                <a:gd name="T6" fmla="*/ 430 w 223"/>
                <a:gd name="T7" fmla="*/ 4 h 26"/>
                <a:gd name="T8" fmla="*/ 0 w 223"/>
                <a:gd name="T9" fmla="*/ 0 h 26"/>
                <a:gd name="T10" fmla="*/ 0 w 223"/>
                <a:gd name="T11" fmla="*/ 49 h 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3" h="26">
                  <a:moveTo>
                    <a:pt x="0" y="25"/>
                  </a:moveTo>
                  <a:cubicBezTo>
                    <a:pt x="222" y="26"/>
                    <a:pt x="222" y="26"/>
                    <a:pt x="222" y="26"/>
                  </a:cubicBezTo>
                  <a:cubicBezTo>
                    <a:pt x="223" y="8"/>
                    <a:pt x="223" y="8"/>
                    <a:pt x="223" y="8"/>
                  </a:cubicBezTo>
                  <a:cubicBezTo>
                    <a:pt x="223" y="4"/>
                    <a:pt x="220" y="2"/>
                    <a:pt x="217" y="2"/>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5" name="Freeform 92"/>
            <p:cNvSpPr>
              <a:spLocks noEditPoints="1"/>
            </p:cNvSpPr>
            <p:nvPr/>
          </p:nvSpPr>
          <p:spPr bwMode="auto">
            <a:xfrm>
              <a:off x="2259" y="667"/>
              <a:ext cx="446" cy="55"/>
            </a:xfrm>
            <a:custGeom>
              <a:avLst/>
              <a:gdLst>
                <a:gd name="T0" fmla="*/ 2 w 225"/>
                <a:gd name="T1" fmla="*/ 8 h 28"/>
                <a:gd name="T2" fmla="*/ 0 w 225"/>
                <a:gd name="T3" fmla="*/ 43 h 28"/>
                <a:gd name="T4" fmla="*/ 8 w 225"/>
                <a:gd name="T5" fmla="*/ 51 h 28"/>
                <a:gd name="T6" fmla="*/ 440 w 225"/>
                <a:gd name="T7" fmla="*/ 55 h 28"/>
                <a:gd name="T8" fmla="*/ 446 w 225"/>
                <a:gd name="T9" fmla="*/ 47 h 28"/>
                <a:gd name="T10" fmla="*/ 446 w 225"/>
                <a:gd name="T11" fmla="*/ 12 h 28"/>
                <a:gd name="T12" fmla="*/ 440 w 225"/>
                <a:gd name="T13" fmla="*/ 4 h 28"/>
                <a:gd name="T14" fmla="*/ 8 w 225"/>
                <a:gd name="T15" fmla="*/ 0 h 28"/>
                <a:gd name="T16" fmla="*/ 2 w 225"/>
                <a:gd name="T17" fmla="*/ 8 h 28"/>
                <a:gd name="T18" fmla="*/ 444 w 225"/>
                <a:gd name="T19" fmla="*/ 16 h 28"/>
                <a:gd name="T20" fmla="*/ 442 w 225"/>
                <a:gd name="T21" fmla="*/ 43 h 28"/>
                <a:gd name="T22" fmla="*/ 436 w 225"/>
                <a:gd name="T23" fmla="*/ 53 h 28"/>
                <a:gd name="T24" fmla="*/ 14 w 225"/>
                <a:gd name="T25" fmla="*/ 49 h 28"/>
                <a:gd name="T26" fmla="*/ 6 w 225"/>
                <a:gd name="T27" fmla="*/ 39 h 28"/>
                <a:gd name="T28" fmla="*/ 6 w 225"/>
                <a:gd name="T29" fmla="*/ 14 h 28"/>
                <a:gd name="T30" fmla="*/ 14 w 225"/>
                <a:gd name="T31" fmla="*/ 4 h 28"/>
                <a:gd name="T32" fmla="*/ 436 w 225"/>
                <a:gd name="T33" fmla="*/ 8 h 28"/>
                <a:gd name="T34" fmla="*/ 444 w 225"/>
                <a:gd name="T35" fmla="*/ 16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25" h="28">
                  <a:moveTo>
                    <a:pt x="1" y="4"/>
                  </a:moveTo>
                  <a:cubicBezTo>
                    <a:pt x="0" y="22"/>
                    <a:pt x="0" y="22"/>
                    <a:pt x="0" y="22"/>
                  </a:cubicBezTo>
                  <a:cubicBezTo>
                    <a:pt x="0" y="24"/>
                    <a:pt x="2" y="26"/>
                    <a:pt x="4" y="26"/>
                  </a:cubicBezTo>
                  <a:cubicBezTo>
                    <a:pt x="222" y="28"/>
                    <a:pt x="222" y="28"/>
                    <a:pt x="222" y="28"/>
                  </a:cubicBezTo>
                  <a:cubicBezTo>
                    <a:pt x="224" y="28"/>
                    <a:pt x="225" y="26"/>
                    <a:pt x="225" y="24"/>
                  </a:cubicBezTo>
                  <a:cubicBezTo>
                    <a:pt x="225" y="6"/>
                    <a:pt x="225" y="6"/>
                    <a:pt x="225" y="6"/>
                  </a:cubicBezTo>
                  <a:cubicBezTo>
                    <a:pt x="225" y="4"/>
                    <a:pt x="224" y="2"/>
                    <a:pt x="222" y="2"/>
                  </a:cubicBezTo>
                  <a:cubicBezTo>
                    <a:pt x="4" y="0"/>
                    <a:pt x="4" y="0"/>
                    <a:pt x="4" y="0"/>
                  </a:cubicBezTo>
                  <a:cubicBezTo>
                    <a:pt x="2" y="0"/>
                    <a:pt x="1" y="2"/>
                    <a:pt x="1" y="4"/>
                  </a:cubicBezTo>
                  <a:close/>
                  <a:moveTo>
                    <a:pt x="224" y="8"/>
                  </a:moveTo>
                  <a:cubicBezTo>
                    <a:pt x="223" y="22"/>
                    <a:pt x="223" y="22"/>
                    <a:pt x="223" y="22"/>
                  </a:cubicBezTo>
                  <a:cubicBezTo>
                    <a:pt x="223" y="25"/>
                    <a:pt x="222" y="27"/>
                    <a:pt x="220" y="27"/>
                  </a:cubicBezTo>
                  <a:cubicBezTo>
                    <a:pt x="7" y="25"/>
                    <a:pt x="7" y="25"/>
                    <a:pt x="7" y="25"/>
                  </a:cubicBezTo>
                  <a:cubicBezTo>
                    <a:pt x="5" y="25"/>
                    <a:pt x="3" y="23"/>
                    <a:pt x="3" y="20"/>
                  </a:cubicBezTo>
                  <a:cubicBezTo>
                    <a:pt x="3" y="7"/>
                    <a:pt x="3" y="7"/>
                    <a:pt x="3" y="7"/>
                  </a:cubicBezTo>
                  <a:cubicBezTo>
                    <a:pt x="3" y="4"/>
                    <a:pt x="5" y="2"/>
                    <a:pt x="7" y="2"/>
                  </a:cubicBezTo>
                  <a:cubicBezTo>
                    <a:pt x="220" y="4"/>
                    <a:pt x="220" y="4"/>
                    <a:pt x="220" y="4"/>
                  </a:cubicBezTo>
                  <a:cubicBezTo>
                    <a:pt x="222" y="4"/>
                    <a:pt x="224" y="6"/>
                    <a:pt x="224" y="8"/>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6" name="Freeform 93"/>
            <p:cNvSpPr/>
            <p:nvPr/>
          </p:nvSpPr>
          <p:spPr bwMode="auto">
            <a:xfrm>
              <a:off x="2180" y="669"/>
              <a:ext cx="63" cy="49"/>
            </a:xfrm>
            <a:custGeom>
              <a:avLst/>
              <a:gdLst>
                <a:gd name="T0" fmla="*/ 0 w 32"/>
                <a:gd name="T1" fmla="*/ 47 h 25"/>
                <a:gd name="T2" fmla="*/ 63 w 32"/>
                <a:gd name="T3" fmla="*/ 49 h 25"/>
                <a:gd name="T4" fmla="*/ 63 w 32"/>
                <a:gd name="T5" fmla="*/ 12 h 25"/>
                <a:gd name="T6" fmla="*/ 53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2"/>
                    <a:pt x="30" y="0"/>
                    <a:pt x="27"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7" name="Freeform 94"/>
            <p:cNvSpPr>
              <a:spLocks noEditPoints="1"/>
            </p:cNvSpPr>
            <p:nvPr/>
          </p:nvSpPr>
          <p:spPr bwMode="auto">
            <a:xfrm>
              <a:off x="2178" y="667"/>
              <a:ext cx="67" cy="51"/>
            </a:xfrm>
            <a:custGeom>
              <a:avLst/>
              <a:gdLst>
                <a:gd name="T0" fmla="*/ 0 w 34"/>
                <a:gd name="T1" fmla="*/ 8 h 26"/>
                <a:gd name="T2" fmla="*/ 0 w 34"/>
                <a:gd name="T3" fmla="*/ 41 h 26"/>
                <a:gd name="T4" fmla="*/ 8 w 34"/>
                <a:gd name="T5" fmla="*/ 51 h 26"/>
                <a:gd name="T6" fmla="*/ 59 w 34"/>
                <a:gd name="T7" fmla="*/ 51 h 26"/>
                <a:gd name="T8" fmla="*/ 67 w 34"/>
                <a:gd name="T9" fmla="*/ 43 h 26"/>
                <a:gd name="T10" fmla="*/ 67 w 34"/>
                <a:gd name="T11" fmla="*/ 8 h 26"/>
                <a:gd name="T12" fmla="*/ 61 w 34"/>
                <a:gd name="T13" fmla="*/ 0 h 26"/>
                <a:gd name="T14" fmla="*/ 8 w 34"/>
                <a:gd name="T15" fmla="*/ 0 h 26"/>
                <a:gd name="T16" fmla="*/ 0 w 34"/>
                <a:gd name="T17" fmla="*/ 8 h 26"/>
                <a:gd name="T18" fmla="*/ 63 w 34"/>
                <a:gd name="T19" fmla="*/ 12 h 26"/>
                <a:gd name="T20" fmla="*/ 63 w 34"/>
                <a:gd name="T21" fmla="*/ 39 h 26"/>
                <a:gd name="T22" fmla="*/ 57 w 34"/>
                <a:gd name="T23" fmla="*/ 49 h 26"/>
                <a:gd name="T24" fmla="*/ 12 w 34"/>
                <a:gd name="T25" fmla="*/ 49 h 26"/>
                <a:gd name="T26" fmla="*/ 6 w 34"/>
                <a:gd name="T27" fmla="*/ 39 h 26"/>
                <a:gd name="T28" fmla="*/ 6 w 34"/>
                <a:gd name="T29" fmla="*/ 12 h 26"/>
                <a:gd name="T30" fmla="*/ 14 w 34"/>
                <a:gd name="T31" fmla="*/ 4 h 26"/>
                <a:gd name="T32" fmla="*/ 57 w 34"/>
                <a:gd name="T33" fmla="*/ 4 h 26"/>
                <a:gd name="T34" fmla="*/ 63 w 34"/>
                <a:gd name="T35" fmla="*/ 12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1"/>
                    <a:pt x="0" y="21"/>
                    <a:pt x="0" y="21"/>
                  </a:cubicBezTo>
                  <a:cubicBezTo>
                    <a:pt x="0" y="24"/>
                    <a:pt x="1" y="26"/>
                    <a:pt x="4" y="26"/>
                  </a:cubicBezTo>
                  <a:cubicBezTo>
                    <a:pt x="30" y="26"/>
                    <a:pt x="30" y="26"/>
                    <a:pt x="30" y="26"/>
                  </a:cubicBezTo>
                  <a:cubicBezTo>
                    <a:pt x="33" y="26"/>
                    <a:pt x="34" y="24"/>
                    <a:pt x="34" y="22"/>
                  </a:cubicBezTo>
                  <a:cubicBezTo>
                    <a:pt x="34" y="4"/>
                    <a:pt x="34" y="4"/>
                    <a:pt x="34" y="4"/>
                  </a:cubicBezTo>
                  <a:cubicBezTo>
                    <a:pt x="34" y="2"/>
                    <a:pt x="33" y="0"/>
                    <a:pt x="31" y="0"/>
                  </a:cubicBezTo>
                  <a:cubicBezTo>
                    <a:pt x="4" y="0"/>
                    <a:pt x="4" y="0"/>
                    <a:pt x="4" y="0"/>
                  </a:cubicBezTo>
                  <a:cubicBezTo>
                    <a:pt x="2" y="0"/>
                    <a:pt x="0" y="2"/>
                    <a:pt x="0" y="4"/>
                  </a:cubicBezTo>
                  <a:close/>
                  <a:moveTo>
                    <a:pt x="32" y="6"/>
                  </a:moveTo>
                  <a:cubicBezTo>
                    <a:pt x="32" y="20"/>
                    <a:pt x="32" y="20"/>
                    <a:pt x="32" y="20"/>
                  </a:cubicBezTo>
                  <a:cubicBezTo>
                    <a:pt x="32" y="23"/>
                    <a:pt x="31" y="25"/>
                    <a:pt x="29" y="25"/>
                  </a:cubicBezTo>
                  <a:cubicBezTo>
                    <a:pt x="6" y="25"/>
                    <a:pt x="6" y="25"/>
                    <a:pt x="6" y="25"/>
                  </a:cubicBezTo>
                  <a:cubicBezTo>
                    <a:pt x="4" y="25"/>
                    <a:pt x="3" y="23"/>
                    <a:pt x="3" y="20"/>
                  </a:cubicBezTo>
                  <a:cubicBezTo>
                    <a:pt x="3" y="6"/>
                    <a:pt x="3" y="6"/>
                    <a:pt x="3" y="6"/>
                  </a:cubicBezTo>
                  <a:cubicBezTo>
                    <a:pt x="3" y="4"/>
                    <a:pt x="4" y="2"/>
                    <a:pt x="7" y="2"/>
                  </a:cubicBezTo>
                  <a:cubicBezTo>
                    <a:pt x="29" y="2"/>
                    <a:pt x="29" y="2"/>
                    <a:pt x="29" y="2"/>
                  </a:cubicBezTo>
                  <a:cubicBezTo>
                    <a:pt x="31" y="2"/>
                    <a:pt x="32" y="4"/>
                    <a:pt x="32" y="6"/>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8" name="Freeform 95"/>
            <p:cNvSpPr/>
            <p:nvPr/>
          </p:nvSpPr>
          <p:spPr bwMode="auto">
            <a:xfrm>
              <a:off x="2097" y="667"/>
              <a:ext cx="65" cy="49"/>
            </a:xfrm>
            <a:custGeom>
              <a:avLst/>
              <a:gdLst>
                <a:gd name="T0" fmla="*/ 0 w 33"/>
                <a:gd name="T1" fmla="*/ 49 h 25"/>
                <a:gd name="T2" fmla="*/ 65 w 33"/>
                <a:gd name="T3" fmla="*/ 49 h 25"/>
                <a:gd name="T4" fmla="*/ 65 w 33"/>
                <a:gd name="T5" fmla="*/ 12 h 25"/>
                <a:gd name="T6" fmla="*/ 53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1"/>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9" name="Freeform 96"/>
            <p:cNvSpPr>
              <a:spLocks noEditPoints="1"/>
            </p:cNvSpPr>
            <p:nvPr/>
          </p:nvSpPr>
          <p:spPr bwMode="auto">
            <a:xfrm>
              <a:off x="2095" y="665"/>
              <a:ext cx="69" cy="53"/>
            </a:xfrm>
            <a:custGeom>
              <a:avLst/>
              <a:gdLst>
                <a:gd name="T0" fmla="*/ 0 w 35"/>
                <a:gd name="T1" fmla="*/ 10 h 27"/>
                <a:gd name="T2" fmla="*/ 0 w 35"/>
                <a:gd name="T3" fmla="*/ 43 h 27"/>
                <a:gd name="T4" fmla="*/ 8 w 35"/>
                <a:gd name="T5" fmla="*/ 53 h 27"/>
                <a:gd name="T6" fmla="*/ 61 w 35"/>
                <a:gd name="T7" fmla="*/ 53 h 27"/>
                <a:gd name="T8" fmla="*/ 69 w 35"/>
                <a:gd name="T9" fmla="*/ 43 h 27"/>
                <a:gd name="T10" fmla="*/ 69 w 35"/>
                <a:gd name="T11" fmla="*/ 10 h 27"/>
                <a:gd name="T12" fmla="*/ 61 w 35"/>
                <a:gd name="T13" fmla="*/ 0 h 27"/>
                <a:gd name="T14" fmla="*/ 8 w 35"/>
                <a:gd name="T15" fmla="*/ 0 h 27"/>
                <a:gd name="T16" fmla="*/ 0 w 35"/>
                <a:gd name="T17" fmla="*/ 10 h 27"/>
                <a:gd name="T18" fmla="*/ 65 w 35"/>
                <a:gd name="T19" fmla="*/ 14 h 27"/>
                <a:gd name="T20" fmla="*/ 65 w 35"/>
                <a:gd name="T21" fmla="*/ 41 h 27"/>
                <a:gd name="T22" fmla="*/ 57 w 35"/>
                <a:gd name="T23" fmla="*/ 49 h 27"/>
                <a:gd name="T24" fmla="*/ 14 w 35"/>
                <a:gd name="T25" fmla="*/ 49 h 27"/>
                <a:gd name="T26" fmla="*/ 6 w 35"/>
                <a:gd name="T27" fmla="*/ 41 h 27"/>
                <a:gd name="T28" fmla="*/ 6 w 35"/>
                <a:gd name="T29" fmla="*/ 14 h 27"/>
                <a:gd name="T30" fmla="*/ 14 w 35"/>
                <a:gd name="T31" fmla="*/ 4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0" name="Freeform 97"/>
            <p:cNvSpPr/>
            <p:nvPr/>
          </p:nvSpPr>
          <p:spPr bwMode="auto">
            <a:xfrm>
              <a:off x="2001" y="667"/>
              <a:ext cx="82" cy="49"/>
            </a:xfrm>
            <a:custGeom>
              <a:avLst/>
              <a:gdLst>
                <a:gd name="T0" fmla="*/ 0 w 41"/>
                <a:gd name="T1" fmla="*/ 49 h 25"/>
                <a:gd name="T2" fmla="*/ 82 w 41"/>
                <a:gd name="T3" fmla="*/ 49 h 25"/>
                <a:gd name="T4" fmla="*/ 82 w 41"/>
                <a:gd name="T5" fmla="*/ 12 h 25"/>
                <a:gd name="T6" fmla="*/ 70 w 41"/>
                <a:gd name="T7" fmla="*/ 0 h 25"/>
                <a:gd name="T8" fmla="*/ 0 w 41"/>
                <a:gd name="T9" fmla="*/ 0 h 25"/>
                <a:gd name="T10" fmla="*/ 0 w 41"/>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25">
                  <a:moveTo>
                    <a:pt x="0" y="25"/>
                  </a:moveTo>
                  <a:cubicBezTo>
                    <a:pt x="41" y="25"/>
                    <a:pt x="41" y="25"/>
                    <a:pt x="41" y="25"/>
                  </a:cubicBezTo>
                  <a:cubicBezTo>
                    <a:pt x="41" y="6"/>
                    <a:pt x="41" y="6"/>
                    <a:pt x="41" y="6"/>
                  </a:cubicBezTo>
                  <a:cubicBezTo>
                    <a:pt x="41" y="3"/>
                    <a:pt x="38" y="0"/>
                    <a:pt x="35"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1" name="Freeform 98"/>
            <p:cNvSpPr>
              <a:spLocks noEditPoints="1"/>
            </p:cNvSpPr>
            <p:nvPr/>
          </p:nvSpPr>
          <p:spPr bwMode="auto">
            <a:xfrm>
              <a:off x="1998" y="665"/>
              <a:ext cx="87" cy="53"/>
            </a:xfrm>
            <a:custGeom>
              <a:avLst/>
              <a:gdLst>
                <a:gd name="T0" fmla="*/ 2 w 44"/>
                <a:gd name="T1" fmla="*/ 8 h 27"/>
                <a:gd name="T2" fmla="*/ 2 w 44"/>
                <a:gd name="T3" fmla="*/ 43 h 27"/>
                <a:gd name="T4" fmla="*/ 8 w 44"/>
                <a:gd name="T5" fmla="*/ 51 h 27"/>
                <a:gd name="T6" fmla="*/ 79 w 44"/>
                <a:gd name="T7" fmla="*/ 53 h 27"/>
                <a:gd name="T8" fmla="*/ 87 w 44"/>
                <a:gd name="T9" fmla="*/ 43 h 27"/>
                <a:gd name="T10" fmla="*/ 87 w 44"/>
                <a:gd name="T11" fmla="*/ 10 h 27"/>
                <a:gd name="T12" fmla="*/ 79 w 44"/>
                <a:gd name="T13" fmla="*/ 0 h 27"/>
                <a:gd name="T14" fmla="*/ 8 w 44"/>
                <a:gd name="T15" fmla="*/ 0 h 27"/>
                <a:gd name="T16" fmla="*/ 2 w 44"/>
                <a:gd name="T17" fmla="*/ 8 h 27"/>
                <a:gd name="T18" fmla="*/ 83 w 44"/>
                <a:gd name="T19" fmla="*/ 14 h 27"/>
                <a:gd name="T20" fmla="*/ 83 w 44"/>
                <a:gd name="T21" fmla="*/ 41 h 27"/>
                <a:gd name="T22" fmla="*/ 75 w 44"/>
                <a:gd name="T23" fmla="*/ 49 h 27"/>
                <a:gd name="T24" fmla="*/ 14 w 44"/>
                <a:gd name="T25" fmla="*/ 49 h 27"/>
                <a:gd name="T26" fmla="*/ 6 w 44"/>
                <a:gd name="T27" fmla="*/ 39 h 27"/>
                <a:gd name="T28" fmla="*/ 6 w 44"/>
                <a:gd name="T29" fmla="*/ 14 h 27"/>
                <a:gd name="T30" fmla="*/ 14 w 44"/>
                <a:gd name="T31" fmla="*/ 4 h 27"/>
                <a:gd name="T32" fmla="*/ 75 w 44"/>
                <a:gd name="T33" fmla="*/ 4 h 27"/>
                <a:gd name="T34" fmla="*/ 83 w 4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 h="27">
                  <a:moveTo>
                    <a:pt x="1" y="4"/>
                  </a:moveTo>
                  <a:cubicBezTo>
                    <a:pt x="1" y="22"/>
                    <a:pt x="1" y="22"/>
                    <a:pt x="1" y="22"/>
                  </a:cubicBezTo>
                  <a:cubicBezTo>
                    <a:pt x="0" y="24"/>
                    <a:pt x="2" y="26"/>
                    <a:pt x="4" y="26"/>
                  </a:cubicBezTo>
                  <a:cubicBezTo>
                    <a:pt x="40" y="27"/>
                    <a:pt x="40" y="27"/>
                    <a:pt x="40" y="27"/>
                  </a:cubicBezTo>
                  <a:cubicBezTo>
                    <a:pt x="42" y="27"/>
                    <a:pt x="44" y="25"/>
                    <a:pt x="44" y="22"/>
                  </a:cubicBezTo>
                  <a:cubicBezTo>
                    <a:pt x="44" y="5"/>
                    <a:pt x="44" y="5"/>
                    <a:pt x="44" y="5"/>
                  </a:cubicBezTo>
                  <a:cubicBezTo>
                    <a:pt x="44" y="2"/>
                    <a:pt x="42" y="0"/>
                    <a:pt x="40" y="0"/>
                  </a:cubicBezTo>
                  <a:cubicBezTo>
                    <a:pt x="4" y="0"/>
                    <a:pt x="4" y="0"/>
                    <a:pt x="4" y="0"/>
                  </a:cubicBezTo>
                  <a:cubicBezTo>
                    <a:pt x="2" y="0"/>
                    <a:pt x="1" y="2"/>
                    <a:pt x="1" y="4"/>
                  </a:cubicBezTo>
                  <a:close/>
                  <a:moveTo>
                    <a:pt x="42" y="7"/>
                  </a:moveTo>
                  <a:cubicBezTo>
                    <a:pt x="42" y="21"/>
                    <a:pt x="42" y="21"/>
                    <a:pt x="42" y="21"/>
                  </a:cubicBezTo>
                  <a:cubicBezTo>
                    <a:pt x="42" y="23"/>
                    <a:pt x="40" y="25"/>
                    <a:pt x="38" y="25"/>
                  </a:cubicBezTo>
                  <a:cubicBezTo>
                    <a:pt x="7" y="25"/>
                    <a:pt x="7" y="25"/>
                    <a:pt x="7" y="25"/>
                  </a:cubicBezTo>
                  <a:cubicBezTo>
                    <a:pt x="5" y="25"/>
                    <a:pt x="3" y="23"/>
                    <a:pt x="3" y="20"/>
                  </a:cubicBezTo>
                  <a:cubicBezTo>
                    <a:pt x="3" y="7"/>
                    <a:pt x="3" y="7"/>
                    <a:pt x="3" y="7"/>
                  </a:cubicBezTo>
                  <a:cubicBezTo>
                    <a:pt x="3" y="4"/>
                    <a:pt x="5" y="2"/>
                    <a:pt x="7" y="2"/>
                  </a:cubicBezTo>
                  <a:cubicBezTo>
                    <a:pt x="38" y="2"/>
                    <a:pt x="38" y="2"/>
                    <a:pt x="38" y="2"/>
                  </a:cubicBezTo>
                  <a:cubicBezTo>
                    <a:pt x="40" y="2"/>
                    <a:pt x="42" y="4"/>
                    <a:pt x="4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2" name="Freeform 99"/>
            <p:cNvSpPr/>
            <p:nvPr/>
          </p:nvSpPr>
          <p:spPr bwMode="auto">
            <a:xfrm>
              <a:off x="2001" y="468"/>
              <a:ext cx="60" cy="38"/>
            </a:xfrm>
            <a:custGeom>
              <a:avLst/>
              <a:gdLst>
                <a:gd name="T0" fmla="*/ 60 w 30"/>
                <a:gd name="T1" fmla="*/ 38 h 19"/>
                <a:gd name="T2" fmla="*/ 0 w 30"/>
                <a:gd name="T3" fmla="*/ 38 h 19"/>
                <a:gd name="T4" fmla="*/ 0 w 30"/>
                <a:gd name="T5" fmla="*/ 12 h 19"/>
                <a:gd name="T6" fmla="*/ 12 w 30"/>
                <a:gd name="T7" fmla="*/ 0 h 19"/>
                <a:gd name="T8" fmla="*/ 60 w 30"/>
                <a:gd name="T9" fmla="*/ 0 h 19"/>
                <a:gd name="T10" fmla="*/ 60 w 30"/>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9">
                  <a:moveTo>
                    <a:pt x="30" y="19"/>
                  </a:moveTo>
                  <a:cubicBezTo>
                    <a:pt x="0" y="19"/>
                    <a:pt x="0" y="19"/>
                    <a:pt x="0" y="19"/>
                  </a:cubicBezTo>
                  <a:cubicBezTo>
                    <a:pt x="0" y="6"/>
                    <a:pt x="0" y="6"/>
                    <a:pt x="0" y="6"/>
                  </a:cubicBezTo>
                  <a:cubicBezTo>
                    <a:pt x="0" y="3"/>
                    <a:pt x="3" y="0"/>
                    <a:pt x="6" y="0"/>
                  </a:cubicBezTo>
                  <a:cubicBezTo>
                    <a:pt x="30" y="0"/>
                    <a:pt x="30" y="0"/>
                    <a:pt x="30" y="0"/>
                  </a:cubicBezTo>
                  <a:lnTo>
                    <a:pt x="30"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3" name="Freeform 100"/>
            <p:cNvSpPr>
              <a:spLocks noEditPoints="1"/>
            </p:cNvSpPr>
            <p:nvPr/>
          </p:nvSpPr>
          <p:spPr bwMode="auto">
            <a:xfrm>
              <a:off x="1999" y="467"/>
              <a:ext cx="64" cy="41"/>
            </a:xfrm>
            <a:custGeom>
              <a:avLst/>
              <a:gdLst>
                <a:gd name="T0" fmla="*/ 58 w 32"/>
                <a:gd name="T1" fmla="*/ 0 h 21"/>
                <a:gd name="T2" fmla="*/ 8 w 32"/>
                <a:gd name="T3" fmla="*/ 0 h 21"/>
                <a:gd name="T4" fmla="*/ 0 w 32"/>
                <a:gd name="T5" fmla="*/ 8 h 21"/>
                <a:gd name="T6" fmla="*/ 0 w 32"/>
                <a:gd name="T7" fmla="*/ 33 h 21"/>
                <a:gd name="T8" fmla="*/ 8 w 32"/>
                <a:gd name="T9" fmla="*/ 39 h 21"/>
                <a:gd name="T10" fmla="*/ 56 w 32"/>
                <a:gd name="T11" fmla="*/ 41 h 21"/>
                <a:gd name="T12" fmla="*/ 64 w 32"/>
                <a:gd name="T13" fmla="*/ 33 h 21"/>
                <a:gd name="T14" fmla="*/ 64 w 32"/>
                <a:gd name="T15" fmla="*/ 8 h 21"/>
                <a:gd name="T16" fmla="*/ 58 w 32"/>
                <a:gd name="T17" fmla="*/ 0 h 21"/>
                <a:gd name="T18" fmla="*/ 12 w 32"/>
                <a:gd name="T19" fmla="*/ 4 h 21"/>
                <a:gd name="T20" fmla="*/ 52 w 32"/>
                <a:gd name="T21" fmla="*/ 4 h 21"/>
                <a:gd name="T22" fmla="*/ 58 w 32"/>
                <a:gd name="T23" fmla="*/ 10 h 21"/>
                <a:gd name="T24" fmla="*/ 58 w 32"/>
                <a:gd name="T25" fmla="*/ 31 h 21"/>
                <a:gd name="T26" fmla="*/ 52 w 32"/>
                <a:gd name="T27" fmla="*/ 37 h 21"/>
                <a:gd name="T28" fmla="*/ 12 w 32"/>
                <a:gd name="T29" fmla="*/ 37 h 21"/>
                <a:gd name="T30" fmla="*/ 4 w 32"/>
                <a:gd name="T31" fmla="*/ 31 h 21"/>
                <a:gd name="T32" fmla="*/ 4 w 32"/>
                <a:gd name="T33" fmla="*/ 10 h 21"/>
                <a:gd name="T34" fmla="*/ 12 w 32"/>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21">
                  <a:moveTo>
                    <a:pt x="29" y="0"/>
                  </a:moveTo>
                  <a:cubicBezTo>
                    <a:pt x="4" y="0"/>
                    <a:pt x="4" y="0"/>
                    <a:pt x="4" y="0"/>
                  </a:cubicBezTo>
                  <a:cubicBezTo>
                    <a:pt x="2" y="0"/>
                    <a:pt x="1" y="2"/>
                    <a:pt x="0" y="4"/>
                  </a:cubicBezTo>
                  <a:cubicBezTo>
                    <a:pt x="0" y="17"/>
                    <a:pt x="0" y="17"/>
                    <a:pt x="0" y="17"/>
                  </a:cubicBezTo>
                  <a:cubicBezTo>
                    <a:pt x="0" y="19"/>
                    <a:pt x="2" y="20"/>
                    <a:pt x="4" y="20"/>
                  </a:cubicBezTo>
                  <a:cubicBezTo>
                    <a:pt x="28" y="21"/>
                    <a:pt x="28" y="21"/>
                    <a:pt x="28" y="21"/>
                  </a:cubicBezTo>
                  <a:cubicBezTo>
                    <a:pt x="30" y="21"/>
                    <a:pt x="32" y="19"/>
                    <a:pt x="32" y="17"/>
                  </a:cubicBezTo>
                  <a:cubicBezTo>
                    <a:pt x="32" y="4"/>
                    <a:pt x="32" y="4"/>
                    <a:pt x="32" y="4"/>
                  </a:cubicBezTo>
                  <a:cubicBezTo>
                    <a:pt x="32" y="2"/>
                    <a:pt x="31" y="0"/>
                    <a:pt x="29" y="0"/>
                  </a:cubicBezTo>
                  <a:close/>
                  <a:moveTo>
                    <a:pt x="6" y="2"/>
                  </a:moveTo>
                  <a:cubicBezTo>
                    <a:pt x="26" y="2"/>
                    <a:pt x="26" y="2"/>
                    <a:pt x="26" y="2"/>
                  </a:cubicBezTo>
                  <a:cubicBezTo>
                    <a:pt x="28" y="2"/>
                    <a:pt x="29" y="4"/>
                    <a:pt x="29" y="5"/>
                  </a:cubicBezTo>
                  <a:cubicBezTo>
                    <a:pt x="29" y="16"/>
                    <a:pt x="29" y="16"/>
                    <a:pt x="29" y="16"/>
                  </a:cubicBezTo>
                  <a:cubicBezTo>
                    <a:pt x="29" y="18"/>
                    <a:pt x="28" y="20"/>
                    <a:pt x="26" y="19"/>
                  </a:cubicBezTo>
                  <a:cubicBezTo>
                    <a:pt x="6" y="19"/>
                    <a:pt x="6" y="19"/>
                    <a:pt x="6" y="19"/>
                  </a:cubicBezTo>
                  <a:cubicBezTo>
                    <a:pt x="4" y="19"/>
                    <a:pt x="2" y="18"/>
                    <a:pt x="2" y="16"/>
                  </a:cubicBezTo>
                  <a:cubicBezTo>
                    <a:pt x="2" y="5"/>
                    <a:pt x="2" y="5"/>
                    <a:pt x="2" y="5"/>
                  </a:cubicBezTo>
                  <a:cubicBezTo>
                    <a:pt x="2" y="3"/>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4" name="Freeform 101"/>
            <p:cNvSpPr/>
            <p:nvPr/>
          </p:nvSpPr>
          <p:spPr bwMode="auto">
            <a:xfrm>
              <a:off x="2085" y="468"/>
              <a:ext cx="49" cy="38"/>
            </a:xfrm>
            <a:custGeom>
              <a:avLst/>
              <a:gdLst>
                <a:gd name="T0" fmla="*/ 47 w 25"/>
                <a:gd name="T1" fmla="*/ 38 h 19"/>
                <a:gd name="T2" fmla="*/ 0 w 25"/>
                <a:gd name="T3" fmla="*/ 38 h 19"/>
                <a:gd name="T4" fmla="*/ 0 w 25"/>
                <a:gd name="T5" fmla="*/ 12 h 19"/>
                <a:gd name="T6" fmla="*/ 12 w 25"/>
                <a:gd name="T7" fmla="*/ 0 h 19"/>
                <a:gd name="T8" fmla="*/ 49 w 25"/>
                <a:gd name="T9" fmla="*/ 2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1"/>
                    <a:pt x="25" y="1"/>
                    <a:pt x="25" y="1"/>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5" name="Freeform 102"/>
            <p:cNvSpPr>
              <a:spLocks noEditPoints="1"/>
            </p:cNvSpPr>
            <p:nvPr/>
          </p:nvSpPr>
          <p:spPr bwMode="auto">
            <a:xfrm>
              <a:off x="2083" y="467"/>
              <a:ext cx="53" cy="41"/>
            </a:xfrm>
            <a:custGeom>
              <a:avLst/>
              <a:gdLst>
                <a:gd name="T0" fmla="*/ 47 w 27"/>
                <a:gd name="T1" fmla="*/ 2 h 21"/>
                <a:gd name="T2" fmla="*/ 6 w 27"/>
                <a:gd name="T3" fmla="*/ 0 h 21"/>
                <a:gd name="T4" fmla="*/ 0 w 27"/>
                <a:gd name="T5" fmla="*/ 8 h 21"/>
                <a:gd name="T6" fmla="*/ 0 w 27"/>
                <a:gd name="T7" fmla="*/ 33 h 21"/>
                <a:gd name="T8" fmla="*/ 6 w 27"/>
                <a:gd name="T9" fmla="*/ 41 h 21"/>
                <a:gd name="T10" fmla="*/ 47 w 27"/>
                <a:gd name="T11" fmla="*/ 41 h 21"/>
                <a:gd name="T12" fmla="*/ 53 w 27"/>
                <a:gd name="T13" fmla="*/ 33 h 21"/>
                <a:gd name="T14" fmla="*/ 53 w 27"/>
                <a:gd name="T15" fmla="*/ 8 h 21"/>
                <a:gd name="T16" fmla="*/ 47 w 27"/>
                <a:gd name="T17" fmla="*/ 2 h 21"/>
                <a:gd name="T18" fmla="*/ 10 w 27"/>
                <a:gd name="T19" fmla="*/ 4 h 21"/>
                <a:gd name="T20" fmla="*/ 43 w 27"/>
                <a:gd name="T21" fmla="*/ 4 h 21"/>
                <a:gd name="T22" fmla="*/ 47 w 27"/>
                <a:gd name="T23" fmla="*/ 12 h 21"/>
                <a:gd name="T24" fmla="*/ 47 w 27"/>
                <a:gd name="T25" fmla="*/ 31 h 21"/>
                <a:gd name="T26" fmla="*/ 41 w 27"/>
                <a:gd name="T27" fmla="*/ 39 h 21"/>
                <a:gd name="T28" fmla="*/ 8 w 27"/>
                <a:gd name="T29" fmla="*/ 39 h 21"/>
                <a:gd name="T30" fmla="*/ 4 w 27"/>
                <a:gd name="T31" fmla="*/ 31 h 21"/>
                <a:gd name="T32" fmla="*/ 4 w 27"/>
                <a:gd name="T33" fmla="*/ 12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1"/>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1"/>
                  </a:cubicBezTo>
                  <a:close/>
                  <a:moveTo>
                    <a:pt x="5" y="2"/>
                  </a:moveTo>
                  <a:cubicBezTo>
                    <a:pt x="22" y="2"/>
                    <a:pt x="22" y="2"/>
                    <a:pt x="22" y="2"/>
                  </a:cubicBezTo>
                  <a:cubicBezTo>
                    <a:pt x="23" y="2"/>
                    <a:pt x="24" y="4"/>
                    <a:pt x="24" y="6"/>
                  </a:cubicBezTo>
                  <a:cubicBezTo>
                    <a:pt x="24" y="16"/>
                    <a:pt x="24" y="16"/>
                    <a:pt x="24" y="16"/>
                  </a:cubicBezTo>
                  <a:cubicBezTo>
                    <a:pt x="24" y="18"/>
                    <a:pt x="23" y="20"/>
                    <a:pt x="21" y="20"/>
                  </a:cubicBezTo>
                  <a:cubicBezTo>
                    <a:pt x="4" y="20"/>
                    <a:pt x="4" y="20"/>
                    <a:pt x="4" y="20"/>
                  </a:cubicBezTo>
                  <a:cubicBezTo>
                    <a:pt x="3" y="20"/>
                    <a:pt x="2" y="18"/>
                    <a:pt x="2" y="16"/>
                  </a:cubicBezTo>
                  <a:cubicBezTo>
                    <a:pt x="2" y="6"/>
                    <a:pt x="2" y="6"/>
                    <a:pt x="2" y="6"/>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6" name="Freeform 103"/>
            <p:cNvSpPr/>
            <p:nvPr/>
          </p:nvSpPr>
          <p:spPr bwMode="auto">
            <a:xfrm>
              <a:off x="2160" y="470"/>
              <a:ext cx="48" cy="38"/>
            </a:xfrm>
            <a:custGeom>
              <a:avLst/>
              <a:gdLst>
                <a:gd name="T0" fmla="*/ 48 w 24"/>
                <a:gd name="T1" fmla="*/ 38 h 19"/>
                <a:gd name="T2" fmla="*/ 0 w 24"/>
                <a:gd name="T3" fmla="*/ 36 h 19"/>
                <a:gd name="T4" fmla="*/ 0 w 24"/>
                <a:gd name="T5" fmla="*/ 10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8"/>
                    <a:pt x="0" y="18"/>
                    <a:pt x="0" y="18"/>
                  </a:cubicBezTo>
                  <a:cubicBezTo>
                    <a:pt x="0" y="5"/>
                    <a:pt x="0" y="5"/>
                    <a:pt x="0" y="5"/>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7" name="Freeform 104"/>
            <p:cNvSpPr>
              <a:spLocks noEditPoints="1"/>
            </p:cNvSpPr>
            <p:nvPr/>
          </p:nvSpPr>
          <p:spPr bwMode="auto">
            <a:xfrm>
              <a:off x="2158" y="468"/>
              <a:ext cx="52" cy="40"/>
            </a:xfrm>
            <a:custGeom>
              <a:avLst/>
              <a:gdLst>
                <a:gd name="T0" fmla="*/ 48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6 h 20"/>
                <a:gd name="T16" fmla="*/ 48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4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4" y="0"/>
                  </a:moveTo>
                  <a:cubicBezTo>
                    <a:pt x="3" y="0"/>
                    <a:pt x="3" y="0"/>
                    <a:pt x="3" y="0"/>
                  </a:cubicBezTo>
                  <a:cubicBezTo>
                    <a:pt x="1" y="0"/>
                    <a:pt x="0" y="1"/>
                    <a:pt x="0" y="3"/>
                  </a:cubicBezTo>
                  <a:cubicBezTo>
                    <a:pt x="0" y="17"/>
                    <a:pt x="0" y="17"/>
                    <a:pt x="0" y="17"/>
                  </a:cubicBezTo>
                  <a:cubicBezTo>
                    <a:pt x="0" y="18"/>
                    <a:pt x="1" y="20"/>
                    <a:pt x="3" y="20"/>
                  </a:cubicBezTo>
                  <a:cubicBezTo>
                    <a:pt x="23" y="20"/>
                    <a:pt x="23" y="20"/>
                    <a:pt x="23" y="20"/>
                  </a:cubicBezTo>
                  <a:cubicBezTo>
                    <a:pt x="25" y="20"/>
                    <a:pt x="26" y="19"/>
                    <a:pt x="26" y="17"/>
                  </a:cubicBezTo>
                  <a:cubicBezTo>
                    <a:pt x="26" y="3"/>
                    <a:pt x="26" y="3"/>
                    <a:pt x="26" y="3"/>
                  </a:cubicBezTo>
                  <a:cubicBezTo>
                    <a:pt x="26" y="2"/>
                    <a:pt x="25" y="0"/>
                    <a:pt x="24" y="0"/>
                  </a:cubicBezTo>
                  <a:close/>
                  <a:moveTo>
                    <a:pt x="4" y="1"/>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7"/>
                    <a:pt x="1" y="15"/>
                  </a:cubicBezTo>
                  <a:cubicBezTo>
                    <a:pt x="2" y="5"/>
                    <a:pt x="2" y="5"/>
                    <a:pt x="2" y="5"/>
                  </a:cubicBezTo>
                  <a:cubicBezTo>
                    <a:pt x="2" y="3"/>
                    <a:pt x="3"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8" name="Freeform 105"/>
            <p:cNvSpPr/>
            <p:nvPr/>
          </p:nvSpPr>
          <p:spPr bwMode="auto">
            <a:xfrm>
              <a:off x="2235" y="470"/>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3"/>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9" name="Freeform 106"/>
            <p:cNvSpPr>
              <a:spLocks noEditPoints="1"/>
            </p:cNvSpPr>
            <p:nvPr/>
          </p:nvSpPr>
          <p:spPr bwMode="auto">
            <a:xfrm>
              <a:off x="2233" y="468"/>
              <a:ext cx="52" cy="42"/>
            </a:xfrm>
            <a:custGeom>
              <a:avLst/>
              <a:gdLst>
                <a:gd name="T0" fmla="*/ 46 w 26"/>
                <a:gd name="T1" fmla="*/ 0 h 21"/>
                <a:gd name="T2" fmla="*/ 6 w 26"/>
                <a:gd name="T3" fmla="*/ 0 h 21"/>
                <a:gd name="T4" fmla="*/ 0 w 26"/>
                <a:gd name="T5" fmla="*/ 8 h 21"/>
                <a:gd name="T6" fmla="*/ 0 w 26"/>
                <a:gd name="T7" fmla="*/ 34 h 21"/>
                <a:gd name="T8" fmla="*/ 6 w 26"/>
                <a:gd name="T9" fmla="*/ 40 h 21"/>
                <a:gd name="T10" fmla="*/ 46 w 26"/>
                <a:gd name="T11" fmla="*/ 42 h 21"/>
                <a:gd name="T12" fmla="*/ 52 w 26"/>
                <a:gd name="T13" fmla="*/ 34 h 21"/>
                <a:gd name="T14" fmla="*/ 52 w 26"/>
                <a:gd name="T15" fmla="*/ 8 h 21"/>
                <a:gd name="T16" fmla="*/ 46 w 26"/>
                <a:gd name="T17" fmla="*/ 0 h 21"/>
                <a:gd name="T18" fmla="*/ 8 w 26"/>
                <a:gd name="T19" fmla="*/ 4 h 21"/>
                <a:gd name="T20" fmla="*/ 42 w 26"/>
                <a:gd name="T21" fmla="*/ 4 h 21"/>
                <a:gd name="T22" fmla="*/ 48 w 26"/>
                <a:gd name="T23" fmla="*/ 10 h 21"/>
                <a:gd name="T24" fmla="*/ 48 w 26"/>
                <a:gd name="T25" fmla="*/ 32 h 21"/>
                <a:gd name="T26" fmla="*/ 42 w 26"/>
                <a:gd name="T27" fmla="*/ 38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0" name="Freeform 107"/>
            <p:cNvSpPr/>
            <p:nvPr/>
          </p:nvSpPr>
          <p:spPr bwMode="auto">
            <a:xfrm>
              <a:off x="2309" y="470"/>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1" name="Freeform 108"/>
            <p:cNvSpPr>
              <a:spLocks noEditPoints="1"/>
            </p:cNvSpPr>
            <p:nvPr/>
          </p:nvSpPr>
          <p:spPr bwMode="auto">
            <a:xfrm>
              <a:off x="2309" y="468"/>
              <a:ext cx="51" cy="42"/>
            </a:xfrm>
            <a:custGeom>
              <a:avLst/>
              <a:gdLst>
                <a:gd name="T0" fmla="*/ 45 w 26"/>
                <a:gd name="T1" fmla="*/ 2 h 21"/>
                <a:gd name="T2" fmla="*/ 6 w 26"/>
                <a:gd name="T3" fmla="*/ 0 h 21"/>
                <a:gd name="T4" fmla="*/ 0 w 26"/>
                <a:gd name="T5" fmla="*/ 8 h 21"/>
                <a:gd name="T6" fmla="*/ 0 w 26"/>
                <a:gd name="T7" fmla="*/ 34 h 21"/>
                <a:gd name="T8" fmla="*/ 6 w 26"/>
                <a:gd name="T9" fmla="*/ 42 h 21"/>
                <a:gd name="T10" fmla="*/ 45 w 26"/>
                <a:gd name="T11" fmla="*/ 42 h 21"/>
                <a:gd name="T12" fmla="*/ 51 w 26"/>
                <a:gd name="T13" fmla="*/ 34 h 21"/>
                <a:gd name="T14" fmla="*/ 51 w 26"/>
                <a:gd name="T15" fmla="*/ 8 h 21"/>
                <a:gd name="T16" fmla="*/ 45 w 26"/>
                <a:gd name="T17" fmla="*/ 2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40 h 21"/>
                <a:gd name="T30" fmla="*/ 2 w 26"/>
                <a:gd name="T31" fmla="*/ 32 h 21"/>
                <a:gd name="T32" fmla="*/ 2 w 26"/>
                <a:gd name="T33" fmla="*/ 12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1"/>
                  </a:moveTo>
                  <a:cubicBezTo>
                    <a:pt x="3" y="0"/>
                    <a:pt x="3" y="0"/>
                    <a:pt x="3" y="0"/>
                  </a:cubicBezTo>
                  <a:cubicBezTo>
                    <a:pt x="1" y="0"/>
                    <a:pt x="0" y="2"/>
                    <a:pt x="0" y="4"/>
                  </a:cubicBezTo>
                  <a:cubicBezTo>
                    <a:pt x="0" y="17"/>
                    <a:pt x="0" y="17"/>
                    <a:pt x="0" y="17"/>
                  </a:cubicBezTo>
                  <a:cubicBezTo>
                    <a:pt x="0" y="19"/>
                    <a:pt x="1" y="21"/>
                    <a:pt x="3" y="21"/>
                  </a:cubicBezTo>
                  <a:cubicBezTo>
                    <a:pt x="23" y="21"/>
                    <a:pt x="23" y="21"/>
                    <a:pt x="23" y="21"/>
                  </a:cubicBezTo>
                  <a:cubicBezTo>
                    <a:pt x="25" y="21"/>
                    <a:pt x="26" y="19"/>
                    <a:pt x="26" y="17"/>
                  </a:cubicBezTo>
                  <a:cubicBezTo>
                    <a:pt x="26" y="4"/>
                    <a:pt x="26" y="4"/>
                    <a:pt x="26" y="4"/>
                  </a:cubicBezTo>
                  <a:cubicBezTo>
                    <a:pt x="26" y="2"/>
                    <a:pt x="25" y="1"/>
                    <a:pt x="23" y="1"/>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20"/>
                    <a:pt x="4" y="20"/>
                    <a:pt x="4" y="20"/>
                  </a:cubicBezTo>
                  <a:cubicBezTo>
                    <a:pt x="2" y="20"/>
                    <a:pt x="1" y="18"/>
                    <a:pt x="1" y="16"/>
                  </a:cubicBezTo>
                  <a:cubicBezTo>
                    <a:pt x="1" y="6"/>
                    <a:pt x="1" y="6"/>
                    <a:pt x="1" y="6"/>
                  </a:cubicBezTo>
                  <a:cubicBezTo>
                    <a:pt x="1" y="4"/>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2" name="Freeform 109"/>
            <p:cNvSpPr/>
            <p:nvPr/>
          </p:nvSpPr>
          <p:spPr bwMode="auto">
            <a:xfrm>
              <a:off x="2384" y="472"/>
              <a:ext cx="50" cy="38"/>
            </a:xfrm>
            <a:custGeom>
              <a:avLst/>
              <a:gdLst>
                <a:gd name="T0" fmla="*/ 50 w 25"/>
                <a:gd name="T1" fmla="*/ 38 h 19"/>
                <a:gd name="T2" fmla="*/ 0 w 25"/>
                <a:gd name="T3" fmla="*/ 36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8"/>
                    <a:pt x="0" y="18"/>
                    <a:pt x="0" y="18"/>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3" name="Freeform 110"/>
            <p:cNvSpPr>
              <a:spLocks noEditPoints="1"/>
            </p:cNvSpPr>
            <p:nvPr/>
          </p:nvSpPr>
          <p:spPr bwMode="auto">
            <a:xfrm>
              <a:off x="2384" y="470"/>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9"/>
                    <a:pt x="26" y="17"/>
                  </a:cubicBezTo>
                  <a:cubicBezTo>
                    <a:pt x="26" y="3"/>
                    <a:pt x="26" y="3"/>
                    <a:pt x="26" y="3"/>
                  </a:cubicBezTo>
                  <a:cubicBezTo>
                    <a:pt x="26" y="1"/>
                    <a:pt x="25" y="0"/>
                    <a:pt x="23" y="0"/>
                  </a:cubicBezTo>
                  <a:close/>
                  <a:moveTo>
                    <a:pt x="4" y="1"/>
                  </a:moveTo>
                  <a:cubicBezTo>
                    <a:pt x="21" y="2"/>
                    <a:pt x="21" y="2"/>
                    <a:pt x="21" y="2"/>
                  </a:cubicBezTo>
                  <a:cubicBezTo>
                    <a:pt x="23" y="2"/>
                    <a:pt x="24" y="3"/>
                    <a:pt x="24" y="5"/>
                  </a:cubicBezTo>
                  <a:cubicBezTo>
                    <a:pt x="24" y="16"/>
                    <a:pt x="24" y="16"/>
                    <a:pt x="24" y="16"/>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4" name="Freeform 111"/>
            <p:cNvSpPr/>
            <p:nvPr/>
          </p:nvSpPr>
          <p:spPr bwMode="auto">
            <a:xfrm>
              <a:off x="2459" y="472"/>
              <a:ext cx="50" cy="38"/>
            </a:xfrm>
            <a:custGeom>
              <a:avLst/>
              <a:gdLst>
                <a:gd name="T0" fmla="*/ 50 w 25"/>
                <a:gd name="T1" fmla="*/ 38 h 19"/>
                <a:gd name="T2" fmla="*/ 0 w 25"/>
                <a:gd name="T3" fmla="*/ 38 h 19"/>
                <a:gd name="T4" fmla="*/ 0 w 25"/>
                <a:gd name="T5" fmla="*/ 12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5" name="Freeform 112"/>
            <p:cNvSpPr>
              <a:spLocks noEditPoints="1"/>
            </p:cNvSpPr>
            <p:nvPr/>
          </p:nvSpPr>
          <p:spPr bwMode="auto">
            <a:xfrm>
              <a:off x="2457" y="470"/>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8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2"/>
                    <a:pt x="1" y="3"/>
                  </a:cubicBezTo>
                  <a:cubicBezTo>
                    <a:pt x="0" y="17"/>
                    <a:pt x="0" y="17"/>
                    <a:pt x="0" y="17"/>
                  </a:cubicBezTo>
                  <a:cubicBezTo>
                    <a:pt x="0" y="19"/>
                    <a:pt x="2" y="20"/>
                    <a:pt x="3" y="20"/>
                  </a:cubicBezTo>
                  <a:cubicBezTo>
                    <a:pt x="24" y="20"/>
                    <a:pt x="24" y="20"/>
                    <a:pt x="24" y="20"/>
                  </a:cubicBezTo>
                  <a:cubicBezTo>
                    <a:pt x="25" y="20"/>
                    <a:pt x="27" y="19"/>
                    <a:pt x="27" y="17"/>
                  </a:cubicBezTo>
                  <a:cubicBezTo>
                    <a:pt x="27" y="4"/>
                    <a:pt x="27" y="4"/>
                    <a:pt x="27" y="4"/>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6" name="Freeform 113"/>
            <p:cNvSpPr/>
            <p:nvPr/>
          </p:nvSpPr>
          <p:spPr bwMode="auto">
            <a:xfrm>
              <a:off x="2535" y="472"/>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7" name="Freeform 114"/>
            <p:cNvSpPr>
              <a:spLocks noEditPoints="1"/>
            </p:cNvSpPr>
            <p:nvPr/>
          </p:nvSpPr>
          <p:spPr bwMode="auto">
            <a:xfrm>
              <a:off x="2533" y="470"/>
              <a:ext cx="53" cy="42"/>
            </a:xfrm>
            <a:custGeom>
              <a:avLst/>
              <a:gdLst>
                <a:gd name="T0" fmla="*/ 47 w 27"/>
                <a:gd name="T1" fmla="*/ 0 h 21"/>
                <a:gd name="T2" fmla="*/ 6 w 27"/>
                <a:gd name="T3" fmla="*/ 0 h 21"/>
                <a:gd name="T4" fmla="*/ 0 w 27"/>
                <a:gd name="T5" fmla="*/ 8 h 21"/>
                <a:gd name="T6" fmla="*/ 0 w 27"/>
                <a:gd name="T7" fmla="*/ 34 h 21"/>
                <a:gd name="T8" fmla="*/ 6 w 27"/>
                <a:gd name="T9" fmla="*/ 42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7 w 27"/>
                <a:gd name="T23" fmla="*/ 12 h 21"/>
                <a:gd name="T24" fmla="*/ 47 w 27"/>
                <a:gd name="T25" fmla="*/ 32 h 21"/>
                <a:gd name="T26" fmla="*/ 43 w 27"/>
                <a:gd name="T27" fmla="*/ 40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0"/>
                  </a:cubicBezTo>
                  <a:close/>
                  <a:moveTo>
                    <a:pt x="5" y="2"/>
                  </a:moveTo>
                  <a:cubicBezTo>
                    <a:pt x="22" y="2"/>
                    <a:pt x="22" y="2"/>
                    <a:pt x="22" y="2"/>
                  </a:cubicBezTo>
                  <a:cubicBezTo>
                    <a:pt x="23" y="2"/>
                    <a:pt x="25" y="4"/>
                    <a:pt x="24" y="6"/>
                  </a:cubicBezTo>
                  <a:cubicBezTo>
                    <a:pt x="24" y="16"/>
                    <a:pt x="24" y="16"/>
                    <a:pt x="24" y="16"/>
                  </a:cubicBezTo>
                  <a:cubicBezTo>
                    <a:pt x="24" y="18"/>
                    <a:pt x="23" y="20"/>
                    <a:pt x="22" y="20"/>
                  </a:cubicBezTo>
                  <a:cubicBezTo>
                    <a:pt x="5" y="19"/>
                    <a:pt x="5" y="19"/>
                    <a:pt x="5" y="19"/>
                  </a:cubicBezTo>
                  <a:cubicBezTo>
                    <a:pt x="3" y="19"/>
                    <a:pt x="2" y="18"/>
                    <a:pt x="2" y="16"/>
                  </a:cubicBezTo>
                  <a:cubicBezTo>
                    <a:pt x="2" y="5"/>
                    <a:pt x="2" y="5"/>
                    <a:pt x="2" y="5"/>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8" name="Freeform 115"/>
            <p:cNvSpPr/>
            <p:nvPr/>
          </p:nvSpPr>
          <p:spPr bwMode="auto">
            <a:xfrm>
              <a:off x="2610" y="472"/>
              <a:ext cx="48" cy="40"/>
            </a:xfrm>
            <a:custGeom>
              <a:avLst/>
              <a:gdLst>
                <a:gd name="T0" fmla="*/ 48 w 24"/>
                <a:gd name="T1" fmla="*/ 40 h 20"/>
                <a:gd name="T2" fmla="*/ 0 w 24"/>
                <a:gd name="T3" fmla="*/ 38 h 20"/>
                <a:gd name="T4" fmla="*/ 0 w 24"/>
                <a:gd name="T5" fmla="*/ 12 h 20"/>
                <a:gd name="T6" fmla="*/ 12 w 24"/>
                <a:gd name="T7" fmla="*/ 0 h 20"/>
                <a:gd name="T8" fmla="*/ 48 w 24"/>
                <a:gd name="T9" fmla="*/ 2 h 20"/>
                <a:gd name="T10" fmla="*/ 48 w 24"/>
                <a:gd name="T11" fmla="*/ 4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20">
                  <a:moveTo>
                    <a:pt x="24" y="20"/>
                  </a:moveTo>
                  <a:cubicBezTo>
                    <a:pt x="0" y="19"/>
                    <a:pt x="0" y="19"/>
                    <a:pt x="0" y="19"/>
                  </a:cubicBezTo>
                  <a:cubicBezTo>
                    <a:pt x="0" y="6"/>
                    <a:pt x="0" y="6"/>
                    <a:pt x="0" y="6"/>
                  </a:cubicBezTo>
                  <a:cubicBezTo>
                    <a:pt x="0" y="3"/>
                    <a:pt x="3" y="0"/>
                    <a:pt x="6" y="0"/>
                  </a:cubicBezTo>
                  <a:cubicBezTo>
                    <a:pt x="24" y="1"/>
                    <a:pt x="24" y="1"/>
                    <a:pt x="24" y="1"/>
                  </a:cubicBezTo>
                  <a:lnTo>
                    <a:pt x="24" y="20"/>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9" name="Freeform 116"/>
            <p:cNvSpPr>
              <a:spLocks noEditPoints="1"/>
            </p:cNvSpPr>
            <p:nvPr/>
          </p:nvSpPr>
          <p:spPr bwMode="auto">
            <a:xfrm>
              <a:off x="2608" y="472"/>
              <a:ext cx="54" cy="40"/>
            </a:xfrm>
            <a:custGeom>
              <a:avLst/>
              <a:gdLst>
                <a:gd name="T0" fmla="*/ 48 w 27"/>
                <a:gd name="T1" fmla="*/ 0 h 20"/>
                <a:gd name="T2" fmla="*/ 6 w 27"/>
                <a:gd name="T3" fmla="*/ 0 h 20"/>
                <a:gd name="T4" fmla="*/ 0 w 27"/>
                <a:gd name="T5" fmla="*/ 6 h 20"/>
                <a:gd name="T6" fmla="*/ 0 w 27"/>
                <a:gd name="T7" fmla="*/ 32 h 20"/>
                <a:gd name="T8" fmla="*/ 6 w 27"/>
                <a:gd name="T9" fmla="*/ 40 h 20"/>
                <a:gd name="T10" fmla="*/ 46 w 27"/>
                <a:gd name="T11" fmla="*/ 40 h 20"/>
                <a:gd name="T12" fmla="*/ 52 w 27"/>
                <a:gd name="T13" fmla="*/ 34 h 20"/>
                <a:gd name="T14" fmla="*/ 52 w 27"/>
                <a:gd name="T15" fmla="*/ 6 h 20"/>
                <a:gd name="T16" fmla="*/ 48 w 27"/>
                <a:gd name="T17" fmla="*/ 0 h 20"/>
                <a:gd name="T18" fmla="*/ 10 w 27"/>
                <a:gd name="T19" fmla="*/ 2 h 20"/>
                <a:gd name="T20" fmla="*/ 42 w 27"/>
                <a:gd name="T21" fmla="*/ 2 h 20"/>
                <a:gd name="T22" fmla="*/ 48 w 27"/>
                <a:gd name="T23" fmla="*/ 10 h 20"/>
                <a:gd name="T24" fmla="*/ 48 w 27"/>
                <a:gd name="T25" fmla="*/ 30 h 20"/>
                <a:gd name="T26" fmla="*/ 42 w 27"/>
                <a:gd name="T27" fmla="*/ 38 h 20"/>
                <a:gd name="T28" fmla="*/ 8 w 27"/>
                <a:gd name="T29" fmla="*/ 38 h 20"/>
                <a:gd name="T30" fmla="*/ 4 w 27"/>
                <a:gd name="T31" fmla="*/ 30 h 20"/>
                <a:gd name="T32" fmla="*/ 4 w 27"/>
                <a:gd name="T33" fmla="*/ 10 h 20"/>
                <a:gd name="T34" fmla="*/ 10 w 27"/>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0" y="1"/>
                    <a:pt x="0" y="3"/>
                  </a:cubicBezTo>
                  <a:cubicBezTo>
                    <a:pt x="0" y="16"/>
                    <a:pt x="0" y="16"/>
                    <a:pt x="0" y="16"/>
                  </a:cubicBezTo>
                  <a:cubicBezTo>
                    <a:pt x="0" y="18"/>
                    <a:pt x="1" y="20"/>
                    <a:pt x="3" y="20"/>
                  </a:cubicBezTo>
                  <a:cubicBezTo>
                    <a:pt x="23" y="20"/>
                    <a:pt x="23" y="20"/>
                    <a:pt x="23" y="20"/>
                  </a:cubicBezTo>
                  <a:cubicBezTo>
                    <a:pt x="25" y="20"/>
                    <a:pt x="26" y="19"/>
                    <a:pt x="26" y="17"/>
                  </a:cubicBezTo>
                  <a:cubicBezTo>
                    <a:pt x="26" y="3"/>
                    <a:pt x="26" y="3"/>
                    <a:pt x="26" y="3"/>
                  </a:cubicBezTo>
                  <a:cubicBezTo>
                    <a:pt x="27" y="1"/>
                    <a:pt x="25" y="0"/>
                    <a:pt x="24" y="0"/>
                  </a:cubicBezTo>
                  <a:close/>
                  <a:moveTo>
                    <a:pt x="5" y="1"/>
                  </a:moveTo>
                  <a:cubicBezTo>
                    <a:pt x="21" y="1"/>
                    <a:pt x="21" y="1"/>
                    <a:pt x="21" y="1"/>
                  </a:cubicBezTo>
                  <a:cubicBezTo>
                    <a:pt x="23" y="1"/>
                    <a:pt x="24" y="3"/>
                    <a:pt x="24" y="5"/>
                  </a:cubicBezTo>
                  <a:cubicBezTo>
                    <a:pt x="24" y="15"/>
                    <a:pt x="24" y="15"/>
                    <a:pt x="24" y="15"/>
                  </a:cubicBezTo>
                  <a:cubicBezTo>
                    <a:pt x="24" y="17"/>
                    <a:pt x="23" y="19"/>
                    <a:pt x="21" y="19"/>
                  </a:cubicBezTo>
                  <a:cubicBezTo>
                    <a:pt x="4" y="19"/>
                    <a:pt x="4" y="19"/>
                    <a:pt x="4" y="19"/>
                  </a:cubicBezTo>
                  <a:cubicBezTo>
                    <a:pt x="3" y="19"/>
                    <a:pt x="1" y="17"/>
                    <a:pt x="2" y="15"/>
                  </a:cubicBezTo>
                  <a:cubicBezTo>
                    <a:pt x="2" y="5"/>
                    <a:pt x="2" y="5"/>
                    <a:pt x="2" y="5"/>
                  </a:cubicBezTo>
                  <a:cubicBezTo>
                    <a:pt x="2" y="3"/>
                    <a:pt x="3" y="1"/>
                    <a:pt x="5"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0" name="Freeform 117"/>
            <p:cNvSpPr/>
            <p:nvPr/>
          </p:nvSpPr>
          <p:spPr bwMode="auto">
            <a:xfrm>
              <a:off x="2685" y="474"/>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1" name="Freeform 118"/>
            <p:cNvSpPr>
              <a:spLocks noEditPoints="1"/>
            </p:cNvSpPr>
            <p:nvPr/>
          </p:nvSpPr>
          <p:spPr bwMode="auto">
            <a:xfrm>
              <a:off x="2683" y="472"/>
              <a:ext cx="52" cy="40"/>
            </a:xfrm>
            <a:custGeom>
              <a:avLst/>
              <a:gdLst>
                <a:gd name="T0" fmla="*/ 46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8 h 20"/>
                <a:gd name="T16" fmla="*/ 46 w 26"/>
                <a:gd name="T17" fmla="*/ 0 h 20"/>
                <a:gd name="T18" fmla="*/ 8 w 26"/>
                <a:gd name="T19" fmla="*/ 4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2 h 20"/>
                <a:gd name="T32" fmla="*/ 2 w 26"/>
                <a:gd name="T33" fmla="*/ 10 h 20"/>
                <a:gd name="T34" fmla="*/ 8 w 26"/>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7"/>
                    <a:pt x="0" y="17"/>
                    <a:pt x="0" y="17"/>
                  </a:cubicBezTo>
                  <a:cubicBezTo>
                    <a:pt x="0" y="19"/>
                    <a:pt x="1" y="20"/>
                    <a:pt x="3" y="20"/>
                  </a:cubicBezTo>
                  <a:cubicBezTo>
                    <a:pt x="23" y="20"/>
                    <a:pt x="23" y="20"/>
                    <a:pt x="23" y="20"/>
                  </a:cubicBezTo>
                  <a:cubicBezTo>
                    <a:pt x="25" y="20"/>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2" name="Freeform 119"/>
            <p:cNvSpPr/>
            <p:nvPr/>
          </p:nvSpPr>
          <p:spPr bwMode="auto">
            <a:xfrm>
              <a:off x="2759" y="474"/>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3" name="Freeform 120"/>
            <p:cNvSpPr>
              <a:spLocks noEditPoints="1"/>
            </p:cNvSpPr>
            <p:nvPr/>
          </p:nvSpPr>
          <p:spPr bwMode="auto">
            <a:xfrm>
              <a:off x="2759" y="472"/>
              <a:ext cx="51" cy="42"/>
            </a:xfrm>
            <a:custGeom>
              <a:avLst/>
              <a:gdLst>
                <a:gd name="T0" fmla="*/ 45 w 26"/>
                <a:gd name="T1" fmla="*/ 0 h 21"/>
                <a:gd name="T2" fmla="*/ 6 w 26"/>
                <a:gd name="T3" fmla="*/ 0 h 21"/>
                <a:gd name="T4" fmla="*/ 0 w 26"/>
                <a:gd name="T5" fmla="*/ 8 h 21"/>
                <a:gd name="T6" fmla="*/ 0 w 26"/>
                <a:gd name="T7" fmla="*/ 34 h 21"/>
                <a:gd name="T8" fmla="*/ 6 w 26"/>
                <a:gd name="T9" fmla="*/ 40 h 21"/>
                <a:gd name="T10" fmla="*/ 45 w 26"/>
                <a:gd name="T11" fmla="*/ 42 h 21"/>
                <a:gd name="T12" fmla="*/ 51 w 26"/>
                <a:gd name="T13" fmla="*/ 34 h 21"/>
                <a:gd name="T14" fmla="*/ 51 w 26"/>
                <a:gd name="T15" fmla="*/ 8 h 21"/>
                <a:gd name="T16" fmla="*/ 45 w 26"/>
                <a:gd name="T17" fmla="*/ 0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19"/>
                    <a:pt x="4" y="19"/>
                    <a:pt x="4" y="19"/>
                  </a:cubicBezTo>
                  <a:cubicBezTo>
                    <a:pt x="2"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4" name="Freeform 121"/>
            <p:cNvSpPr/>
            <p:nvPr/>
          </p:nvSpPr>
          <p:spPr bwMode="auto">
            <a:xfrm>
              <a:off x="2834" y="474"/>
              <a:ext cx="50" cy="38"/>
            </a:xfrm>
            <a:custGeom>
              <a:avLst/>
              <a:gdLst>
                <a:gd name="T0" fmla="*/ 50 w 25"/>
                <a:gd name="T1" fmla="*/ 38 h 19"/>
                <a:gd name="T2" fmla="*/ 0 w 25"/>
                <a:gd name="T3" fmla="*/ 38 h 19"/>
                <a:gd name="T4" fmla="*/ 0 w 25"/>
                <a:gd name="T5" fmla="*/ 12 h 19"/>
                <a:gd name="T6" fmla="*/ 12 w 25"/>
                <a:gd name="T7" fmla="*/ 0 h 19"/>
                <a:gd name="T8" fmla="*/ 50 w 25"/>
                <a:gd name="T9" fmla="*/ 2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3"/>
                    <a:pt x="3" y="0"/>
                    <a:pt x="6" y="0"/>
                  </a:cubicBezTo>
                  <a:cubicBezTo>
                    <a:pt x="25" y="1"/>
                    <a:pt x="25" y="1"/>
                    <a:pt x="25" y="1"/>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5" name="Freeform 122"/>
            <p:cNvSpPr>
              <a:spLocks noEditPoints="1"/>
            </p:cNvSpPr>
            <p:nvPr/>
          </p:nvSpPr>
          <p:spPr bwMode="auto">
            <a:xfrm>
              <a:off x="2834" y="474"/>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2 h 20"/>
                <a:gd name="T22" fmla="*/ 48 w 26"/>
                <a:gd name="T23" fmla="*/ 10 h 20"/>
                <a:gd name="T24" fmla="*/ 48 w 26"/>
                <a:gd name="T25" fmla="*/ 30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8"/>
                    <a:pt x="26" y="17"/>
                  </a:cubicBezTo>
                  <a:cubicBezTo>
                    <a:pt x="26" y="3"/>
                    <a:pt x="26" y="3"/>
                    <a:pt x="26" y="3"/>
                  </a:cubicBezTo>
                  <a:cubicBezTo>
                    <a:pt x="26" y="1"/>
                    <a:pt x="25" y="0"/>
                    <a:pt x="23" y="0"/>
                  </a:cubicBezTo>
                  <a:close/>
                  <a:moveTo>
                    <a:pt x="4" y="1"/>
                  </a:moveTo>
                  <a:cubicBezTo>
                    <a:pt x="21" y="1"/>
                    <a:pt x="21" y="1"/>
                    <a:pt x="21" y="1"/>
                  </a:cubicBezTo>
                  <a:cubicBezTo>
                    <a:pt x="23" y="1"/>
                    <a:pt x="24" y="3"/>
                    <a:pt x="24" y="5"/>
                  </a:cubicBezTo>
                  <a:cubicBezTo>
                    <a:pt x="24" y="15"/>
                    <a:pt x="24" y="15"/>
                    <a:pt x="24" y="15"/>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6" name="Freeform 123"/>
            <p:cNvSpPr/>
            <p:nvPr/>
          </p:nvSpPr>
          <p:spPr bwMode="auto">
            <a:xfrm>
              <a:off x="2909" y="476"/>
              <a:ext cx="50" cy="38"/>
            </a:xfrm>
            <a:custGeom>
              <a:avLst/>
              <a:gdLst>
                <a:gd name="T0" fmla="*/ 50 w 25"/>
                <a:gd name="T1" fmla="*/ 38 h 19"/>
                <a:gd name="T2" fmla="*/ 0 w 25"/>
                <a:gd name="T3" fmla="*/ 38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7" name="Freeform 124"/>
            <p:cNvSpPr>
              <a:spLocks noEditPoints="1"/>
            </p:cNvSpPr>
            <p:nvPr/>
          </p:nvSpPr>
          <p:spPr bwMode="auto">
            <a:xfrm>
              <a:off x="2907" y="474"/>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6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1"/>
                    <a:pt x="1" y="3"/>
                  </a:cubicBezTo>
                  <a:cubicBezTo>
                    <a:pt x="0" y="17"/>
                    <a:pt x="0" y="17"/>
                    <a:pt x="0" y="17"/>
                  </a:cubicBezTo>
                  <a:cubicBezTo>
                    <a:pt x="0" y="19"/>
                    <a:pt x="2" y="20"/>
                    <a:pt x="3" y="20"/>
                  </a:cubicBezTo>
                  <a:cubicBezTo>
                    <a:pt x="24" y="20"/>
                    <a:pt x="24" y="20"/>
                    <a:pt x="24" y="20"/>
                  </a:cubicBezTo>
                  <a:cubicBezTo>
                    <a:pt x="25" y="20"/>
                    <a:pt x="27" y="19"/>
                    <a:pt x="27" y="17"/>
                  </a:cubicBezTo>
                  <a:cubicBezTo>
                    <a:pt x="27" y="3"/>
                    <a:pt x="27" y="3"/>
                    <a:pt x="27" y="3"/>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7"/>
                    <a:pt x="2" y="16"/>
                  </a:cubicBezTo>
                  <a:cubicBezTo>
                    <a:pt x="2" y="5"/>
                    <a:pt x="2" y="5"/>
                    <a:pt x="2" y="5"/>
                  </a:cubicBezTo>
                  <a:cubicBezTo>
                    <a:pt x="2" y="3"/>
                    <a:pt x="3" y="1"/>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8" name="Freeform 125"/>
            <p:cNvSpPr/>
            <p:nvPr/>
          </p:nvSpPr>
          <p:spPr bwMode="auto">
            <a:xfrm>
              <a:off x="2985" y="476"/>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9" name="Freeform 126"/>
            <p:cNvSpPr>
              <a:spLocks noEditPoints="1"/>
            </p:cNvSpPr>
            <p:nvPr/>
          </p:nvSpPr>
          <p:spPr bwMode="auto">
            <a:xfrm>
              <a:off x="2983" y="474"/>
              <a:ext cx="53" cy="42"/>
            </a:xfrm>
            <a:custGeom>
              <a:avLst/>
              <a:gdLst>
                <a:gd name="T0" fmla="*/ 47 w 27"/>
                <a:gd name="T1" fmla="*/ 0 h 21"/>
                <a:gd name="T2" fmla="*/ 6 w 27"/>
                <a:gd name="T3" fmla="*/ 0 h 21"/>
                <a:gd name="T4" fmla="*/ 0 w 27"/>
                <a:gd name="T5" fmla="*/ 8 h 21"/>
                <a:gd name="T6" fmla="*/ 0 w 27"/>
                <a:gd name="T7" fmla="*/ 34 h 21"/>
                <a:gd name="T8" fmla="*/ 6 w 27"/>
                <a:gd name="T9" fmla="*/ 40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9 w 27"/>
                <a:gd name="T23" fmla="*/ 10 h 21"/>
                <a:gd name="T24" fmla="*/ 47 w 27"/>
                <a:gd name="T25" fmla="*/ 32 h 21"/>
                <a:gd name="T26" fmla="*/ 43 w 27"/>
                <a:gd name="T27" fmla="*/ 38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2" y="20"/>
                    <a:pt x="3" y="20"/>
                  </a:cubicBezTo>
                  <a:cubicBezTo>
                    <a:pt x="24" y="21"/>
                    <a:pt x="24" y="21"/>
                    <a:pt x="24" y="21"/>
                  </a:cubicBezTo>
                  <a:cubicBezTo>
                    <a:pt x="25" y="21"/>
                    <a:pt x="27" y="19"/>
                    <a:pt x="27" y="17"/>
                  </a:cubicBezTo>
                  <a:cubicBezTo>
                    <a:pt x="27" y="4"/>
                    <a:pt x="27" y="4"/>
                    <a:pt x="27" y="4"/>
                  </a:cubicBezTo>
                  <a:cubicBezTo>
                    <a:pt x="27" y="2"/>
                    <a:pt x="25" y="0"/>
                    <a:pt x="24" y="0"/>
                  </a:cubicBezTo>
                  <a:close/>
                  <a:moveTo>
                    <a:pt x="5" y="2"/>
                  </a:moveTo>
                  <a:cubicBezTo>
                    <a:pt x="22" y="2"/>
                    <a:pt x="22" y="2"/>
                    <a:pt x="22" y="2"/>
                  </a:cubicBezTo>
                  <a:cubicBezTo>
                    <a:pt x="23" y="2"/>
                    <a:pt x="25" y="4"/>
                    <a:pt x="25" y="5"/>
                  </a:cubicBezTo>
                  <a:cubicBezTo>
                    <a:pt x="24" y="16"/>
                    <a:pt x="24" y="16"/>
                    <a:pt x="24" y="16"/>
                  </a:cubicBezTo>
                  <a:cubicBezTo>
                    <a:pt x="24"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0" name="Freeform 159"/>
            <p:cNvSpPr>
              <a:spLocks noEditPoints="1"/>
            </p:cNvSpPr>
            <p:nvPr/>
          </p:nvSpPr>
          <p:spPr bwMode="auto">
            <a:xfrm>
              <a:off x="2628" y="597"/>
              <a:ext cx="32" cy="4"/>
            </a:xfrm>
            <a:custGeom>
              <a:avLst/>
              <a:gdLst>
                <a:gd name="T0" fmla="*/ 0 w 16"/>
                <a:gd name="T1" fmla="*/ 0 h 2"/>
                <a:gd name="T2" fmla="*/ 0 w 16"/>
                <a:gd name="T3" fmla="*/ 0 h 2"/>
                <a:gd name="T4" fmla="*/ 0 w 16"/>
                <a:gd name="T5" fmla="*/ 2 h 2"/>
                <a:gd name="T6" fmla="*/ 0 w 16"/>
                <a:gd name="T7" fmla="*/ 0 h 2"/>
                <a:gd name="T8" fmla="*/ 32 w 16"/>
                <a:gd name="T9" fmla="*/ 0 h 2"/>
                <a:gd name="T10" fmla="*/ 32 w 16"/>
                <a:gd name="T11" fmla="*/ 0 h 2"/>
                <a:gd name="T12" fmla="*/ 32 w 16"/>
                <a:gd name="T13" fmla="*/ 2 h 2"/>
                <a:gd name="T14" fmla="*/ 0 w 16"/>
                <a:gd name="T15" fmla="*/ 2 h 2"/>
                <a:gd name="T16" fmla="*/ 0 w 16"/>
                <a:gd name="T17" fmla="*/ 4 h 2"/>
                <a:gd name="T18" fmla="*/ 32 w 16"/>
                <a:gd name="T19" fmla="*/ 4 h 2"/>
                <a:gd name="T20" fmla="*/ 32 w 16"/>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 h="2">
                  <a:moveTo>
                    <a:pt x="0" y="0"/>
                  </a:moveTo>
                  <a:cubicBezTo>
                    <a:pt x="0" y="0"/>
                    <a:pt x="0" y="0"/>
                    <a:pt x="0" y="0"/>
                  </a:cubicBezTo>
                  <a:cubicBezTo>
                    <a:pt x="0" y="1"/>
                    <a:pt x="0" y="1"/>
                    <a:pt x="0" y="1"/>
                  </a:cubicBezTo>
                  <a:cubicBezTo>
                    <a:pt x="0" y="0"/>
                    <a:pt x="0" y="0"/>
                    <a:pt x="0" y="0"/>
                  </a:cubicBezTo>
                  <a:moveTo>
                    <a:pt x="16" y="0"/>
                  </a:moveTo>
                  <a:cubicBezTo>
                    <a:pt x="16" y="0"/>
                    <a:pt x="16" y="0"/>
                    <a:pt x="16" y="0"/>
                  </a:cubicBezTo>
                  <a:cubicBezTo>
                    <a:pt x="16" y="0"/>
                    <a:pt x="16" y="0"/>
                    <a:pt x="16" y="1"/>
                  </a:cubicBezTo>
                  <a:cubicBezTo>
                    <a:pt x="0" y="1"/>
                    <a:pt x="0" y="1"/>
                    <a:pt x="0" y="1"/>
                  </a:cubicBezTo>
                  <a:cubicBezTo>
                    <a:pt x="0" y="2"/>
                    <a:pt x="0" y="2"/>
                    <a:pt x="0" y="2"/>
                  </a:cubicBezTo>
                  <a:cubicBezTo>
                    <a:pt x="16" y="2"/>
                    <a:pt x="16" y="2"/>
                    <a:pt x="16" y="2"/>
                  </a:cubicBezTo>
                  <a:cubicBezTo>
                    <a:pt x="16" y="0"/>
                    <a:pt x="16" y="0"/>
                    <a:pt x="16"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1" name="Freeform 160"/>
            <p:cNvSpPr/>
            <p:nvPr/>
          </p:nvSpPr>
          <p:spPr bwMode="auto">
            <a:xfrm>
              <a:off x="2628" y="597"/>
              <a:ext cx="32" cy="2"/>
            </a:xfrm>
            <a:custGeom>
              <a:avLst/>
              <a:gdLst>
                <a:gd name="T0" fmla="*/ 32 w 16"/>
                <a:gd name="T1" fmla="*/ 0 h 1"/>
                <a:gd name="T2" fmla="*/ 0 w 16"/>
                <a:gd name="T3" fmla="*/ 0 h 1"/>
                <a:gd name="T4" fmla="*/ 0 w 16"/>
                <a:gd name="T5" fmla="*/ 2 h 1"/>
                <a:gd name="T6" fmla="*/ 0 w 16"/>
                <a:gd name="T7" fmla="*/ 2 h 1"/>
                <a:gd name="T8" fmla="*/ 32 w 16"/>
                <a:gd name="T9" fmla="*/ 2 h 1"/>
                <a:gd name="T10" fmla="*/ 32 w 16"/>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1">
                  <a:moveTo>
                    <a:pt x="16" y="0"/>
                  </a:moveTo>
                  <a:cubicBezTo>
                    <a:pt x="0" y="0"/>
                    <a:pt x="0" y="0"/>
                    <a:pt x="0" y="0"/>
                  </a:cubicBezTo>
                  <a:cubicBezTo>
                    <a:pt x="0" y="0"/>
                    <a:pt x="0" y="0"/>
                    <a:pt x="0" y="1"/>
                  </a:cubicBezTo>
                  <a:cubicBezTo>
                    <a:pt x="0" y="1"/>
                    <a:pt x="0" y="1"/>
                    <a:pt x="0" y="1"/>
                  </a:cubicBezTo>
                  <a:cubicBezTo>
                    <a:pt x="16" y="1"/>
                    <a:pt x="16" y="1"/>
                    <a:pt x="16" y="1"/>
                  </a:cubicBezTo>
                  <a:cubicBezTo>
                    <a:pt x="16" y="0"/>
                    <a:pt x="16" y="0"/>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4231" name="Group 199"/>
          <p:cNvGrpSpPr/>
          <p:nvPr/>
        </p:nvGrpSpPr>
        <p:grpSpPr bwMode="auto">
          <a:xfrm rot="10800000">
            <a:off x="2675467" y="2007659"/>
            <a:ext cx="670984" cy="1892300"/>
            <a:chOff x="2200" y="531"/>
            <a:chExt cx="317" cy="894"/>
          </a:xfrm>
        </p:grpSpPr>
        <p:grpSp>
          <p:nvGrpSpPr>
            <p:cNvPr id="8230" name="Group 178"/>
            <p:cNvGrpSpPr/>
            <p:nvPr/>
          </p:nvGrpSpPr>
          <p:grpSpPr bwMode="auto">
            <a:xfrm>
              <a:off x="2200" y="531"/>
              <a:ext cx="317" cy="894"/>
              <a:chOff x="2196" y="530"/>
              <a:chExt cx="317" cy="894"/>
            </a:xfrm>
          </p:grpSpPr>
          <p:sp>
            <p:nvSpPr>
              <p:cNvPr id="8240" name="Freeform 1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1" name="Freeform 12"/>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2" name="Freeform 127"/>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3" name="Freeform 128"/>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4" name="Freeform 129"/>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5" name="Freeform 130"/>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6" name="Freeform 131"/>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7" name="Freeform 132"/>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8" name="Freeform 133"/>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9" name="Freeform 134"/>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0" name="Freeform 135"/>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1" name="Freeform 136"/>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2" name="Freeform 137"/>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3" name="Freeform 149"/>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4" name="Freeform 152"/>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5" name="Freeform 15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6" name="Freeform 170"/>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8231" name="Group 198"/>
            <p:cNvGrpSpPr/>
            <p:nvPr/>
          </p:nvGrpSpPr>
          <p:grpSpPr bwMode="auto">
            <a:xfrm>
              <a:off x="2216" y="558"/>
              <a:ext cx="214" cy="61"/>
              <a:chOff x="2216" y="558"/>
              <a:chExt cx="214" cy="61"/>
            </a:xfrm>
          </p:grpSpPr>
          <p:sp>
            <p:nvSpPr>
              <p:cNvPr id="8232" name="Freeform 150"/>
              <p:cNvSpPr>
                <a:spLocks noEditPoints="1"/>
              </p:cNvSpPr>
              <p:nvPr/>
            </p:nvSpPr>
            <p:spPr bwMode="auto">
              <a:xfrm>
                <a:off x="2216" y="613"/>
                <a:ext cx="33" cy="6"/>
              </a:xfrm>
              <a:custGeom>
                <a:avLst/>
                <a:gdLst>
                  <a:gd name="T0" fmla="*/ 0 w 17"/>
                  <a:gd name="T1" fmla="*/ 0 h 3"/>
                  <a:gd name="T2" fmla="*/ 0 w 17"/>
                  <a:gd name="T3" fmla="*/ 0 h 3"/>
                  <a:gd name="T4" fmla="*/ 0 w 17"/>
                  <a:gd name="T5" fmla="*/ 4 h 3"/>
                  <a:gd name="T6" fmla="*/ 0 w 17"/>
                  <a:gd name="T7" fmla="*/ 0 h 3"/>
                  <a:gd name="T8" fmla="*/ 33 w 17"/>
                  <a:gd name="T9" fmla="*/ 0 h 3"/>
                  <a:gd name="T10" fmla="*/ 33 w 17"/>
                  <a:gd name="T11" fmla="*/ 0 h 3"/>
                  <a:gd name="T12" fmla="*/ 33 w 17"/>
                  <a:gd name="T13" fmla="*/ 4 h 3"/>
                  <a:gd name="T14" fmla="*/ 0 w 17"/>
                  <a:gd name="T15" fmla="*/ 4 h 3"/>
                  <a:gd name="T16" fmla="*/ 0 w 17"/>
                  <a:gd name="T17" fmla="*/ 6 h 3"/>
                  <a:gd name="T18" fmla="*/ 33 w 17"/>
                  <a:gd name="T19" fmla="*/ 6 h 3"/>
                  <a:gd name="T20" fmla="*/ 33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7" y="0"/>
                      <a:pt x="17" y="0"/>
                      <a:pt x="17"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3" name="Freeform 151"/>
              <p:cNvSpPr/>
              <p:nvPr/>
            </p:nvSpPr>
            <p:spPr bwMode="auto">
              <a:xfrm>
                <a:off x="2216" y="613"/>
                <a:ext cx="33" cy="4"/>
              </a:xfrm>
              <a:custGeom>
                <a:avLst/>
                <a:gdLst>
                  <a:gd name="T0" fmla="*/ 33 w 17"/>
                  <a:gd name="T1" fmla="*/ 0 h 2"/>
                  <a:gd name="T2" fmla="*/ 0 w 17"/>
                  <a:gd name="T3" fmla="*/ 0 h 2"/>
                  <a:gd name="T4" fmla="*/ 0 w 17"/>
                  <a:gd name="T5" fmla="*/ 4 h 2"/>
                  <a:gd name="T6" fmla="*/ 0 w 17"/>
                  <a:gd name="T7" fmla="*/ 4 h 2"/>
                  <a:gd name="T8" fmla="*/ 33 w 17"/>
                  <a:gd name="T9" fmla="*/ 4 h 2"/>
                  <a:gd name="T10" fmla="*/ 33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7" y="0"/>
                    </a:moveTo>
                    <a:cubicBezTo>
                      <a:pt x="0" y="0"/>
                      <a:pt x="0" y="0"/>
                      <a:pt x="0" y="0"/>
                    </a:cubicBezTo>
                    <a:cubicBezTo>
                      <a:pt x="0" y="1"/>
                      <a:pt x="0" y="1"/>
                      <a:pt x="0" y="2"/>
                    </a:cubicBezTo>
                    <a:cubicBezTo>
                      <a:pt x="0" y="2"/>
                      <a:pt x="0" y="2"/>
                      <a:pt x="0" y="2"/>
                    </a:cubicBezTo>
                    <a:cubicBezTo>
                      <a:pt x="17" y="2"/>
                      <a:pt x="17" y="2"/>
                      <a:pt x="17" y="2"/>
                    </a:cubicBezTo>
                    <a:cubicBezTo>
                      <a:pt x="17" y="1"/>
                      <a:pt x="17" y="1"/>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4" name="Freeform 153"/>
              <p:cNvSpPr>
                <a:spLocks noEditPoints="1"/>
              </p:cNvSpPr>
              <p:nvPr/>
            </p:nvSpPr>
            <p:spPr bwMode="auto">
              <a:xfrm>
                <a:off x="2275" y="574"/>
                <a:ext cx="34" cy="4"/>
              </a:xfrm>
              <a:custGeom>
                <a:avLst/>
                <a:gdLst>
                  <a:gd name="T0" fmla="*/ 2 w 17"/>
                  <a:gd name="T1" fmla="*/ 0 h 2"/>
                  <a:gd name="T2" fmla="*/ 0 w 17"/>
                  <a:gd name="T3" fmla="*/ 0 h 2"/>
                  <a:gd name="T4" fmla="*/ 0 w 17"/>
                  <a:gd name="T5" fmla="*/ 2 h 2"/>
                  <a:gd name="T6" fmla="*/ 2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1" y="0"/>
                    </a:moveTo>
                    <a:cubicBezTo>
                      <a:pt x="0" y="0"/>
                      <a:pt x="0" y="0"/>
                      <a:pt x="0" y="0"/>
                    </a:cubicBezTo>
                    <a:cubicBezTo>
                      <a:pt x="0" y="1"/>
                      <a:pt x="0" y="1"/>
                      <a:pt x="0" y="1"/>
                    </a:cubicBezTo>
                    <a:cubicBezTo>
                      <a:pt x="0" y="1"/>
                      <a:pt x="1" y="0"/>
                      <a:pt x="1"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5" name="Freeform 154"/>
              <p:cNvSpPr/>
              <p:nvPr/>
            </p:nvSpPr>
            <p:spPr bwMode="auto">
              <a:xfrm>
                <a:off x="2275" y="574"/>
                <a:ext cx="34" cy="2"/>
              </a:xfrm>
              <a:custGeom>
                <a:avLst/>
                <a:gdLst>
                  <a:gd name="T0" fmla="*/ 34 w 17"/>
                  <a:gd name="T1" fmla="*/ 0 h 1"/>
                  <a:gd name="T2" fmla="*/ 2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1" y="0"/>
                      <a:pt x="1" y="0"/>
                      <a:pt x="1" y="0"/>
                    </a:cubicBezTo>
                    <a:cubicBezTo>
                      <a:pt x="1"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6" name="Freeform 156"/>
              <p:cNvSpPr>
                <a:spLocks noEditPoints="1"/>
              </p:cNvSpPr>
              <p:nvPr/>
            </p:nvSpPr>
            <p:spPr bwMode="auto">
              <a:xfrm>
                <a:off x="2338" y="558"/>
                <a:ext cx="34" cy="4"/>
              </a:xfrm>
              <a:custGeom>
                <a:avLst/>
                <a:gdLst>
                  <a:gd name="T0" fmla="*/ 0 w 17"/>
                  <a:gd name="T1" fmla="*/ 0 h 2"/>
                  <a:gd name="T2" fmla="*/ 0 w 17"/>
                  <a:gd name="T3" fmla="*/ 0 h 2"/>
                  <a:gd name="T4" fmla="*/ 0 w 17"/>
                  <a:gd name="T5" fmla="*/ 2 h 2"/>
                  <a:gd name="T6" fmla="*/ 0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0" y="0"/>
                    </a:moveTo>
                    <a:cubicBezTo>
                      <a:pt x="0" y="0"/>
                      <a:pt x="0" y="0"/>
                      <a:pt x="0" y="0"/>
                    </a:cubicBezTo>
                    <a:cubicBezTo>
                      <a:pt x="0" y="1"/>
                      <a:pt x="0" y="1"/>
                      <a:pt x="0" y="1"/>
                    </a:cubicBezTo>
                    <a:cubicBezTo>
                      <a:pt x="0" y="1"/>
                      <a:pt x="0" y="0"/>
                      <a:pt x="0"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7" name="Freeform 157"/>
              <p:cNvSpPr/>
              <p:nvPr/>
            </p:nvSpPr>
            <p:spPr bwMode="auto">
              <a:xfrm>
                <a:off x="2338" y="558"/>
                <a:ext cx="34" cy="2"/>
              </a:xfrm>
              <a:custGeom>
                <a:avLst/>
                <a:gdLst>
                  <a:gd name="T0" fmla="*/ 34 w 17"/>
                  <a:gd name="T1" fmla="*/ 0 h 1"/>
                  <a:gd name="T2" fmla="*/ 0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0" y="0"/>
                      <a:pt x="0" y="0"/>
                      <a:pt x="0" y="0"/>
                    </a:cubicBezTo>
                    <a:cubicBezTo>
                      <a:pt x="0"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8" name="Freeform 171"/>
              <p:cNvSpPr>
                <a:spLocks noEditPoints="1"/>
              </p:cNvSpPr>
              <p:nvPr/>
            </p:nvSpPr>
            <p:spPr bwMode="auto">
              <a:xfrm>
                <a:off x="2396" y="597"/>
                <a:ext cx="34" cy="6"/>
              </a:xfrm>
              <a:custGeom>
                <a:avLst/>
                <a:gdLst>
                  <a:gd name="T0" fmla="*/ 0 w 17"/>
                  <a:gd name="T1" fmla="*/ 0 h 3"/>
                  <a:gd name="T2" fmla="*/ 0 w 17"/>
                  <a:gd name="T3" fmla="*/ 0 h 3"/>
                  <a:gd name="T4" fmla="*/ 0 w 17"/>
                  <a:gd name="T5" fmla="*/ 4 h 3"/>
                  <a:gd name="T6" fmla="*/ 0 w 17"/>
                  <a:gd name="T7" fmla="*/ 0 h 3"/>
                  <a:gd name="T8" fmla="*/ 34 w 17"/>
                  <a:gd name="T9" fmla="*/ 0 h 3"/>
                  <a:gd name="T10" fmla="*/ 32 w 17"/>
                  <a:gd name="T11" fmla="*/ 0 h 3"/>
                  <a:gd name="T12" fmla="*/ 34 w 17"/>
                  <a:gd name="T13" fmla="*/ 4 h 3"/>
                  <a:gd name="T14" fmla="*/ 0 w 17"/>
                  <a:gd name="T15" fmla="*/ 4 h 3"/>
                  <a:gd name="T16" fmla="*/ 0 w 17"/>
                  <a:gd name="T17" fmla="*/ 6 h 3"/>
                  <a:gd name="T18" fmla="*/ 34 w 17"/>
                  <a:gd name="T19" fmla="*/ 6 h 3"/>
                  <a:gd name="T20" fmla="*/ 34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6" y="0"/>
                      <a:pt x="16" y="0"/>
                      <a:pt x="16"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9" name="Freeform 172"/>
              <p:cNvSpPr/>
              <p:nvPr/>
            </p:nvSpPr>
            <p:spPr bwMode="auto">
              <a:xfrm>
                <a:off x="2396" y="597"/>
                <a:ext cx="34" cy="4"/>
              </a:xfrm>
              <a:custGeom>
                <a:avLst/>
                <a:gdLst>
                  <a:gd name="T0" fmla="*/ 32 w 17"/>
                  <a:gd name="T1" fmla="*/ 0 h 2"/>
                  <a:gd name="T2" fmla="*/ 0 w 17"/>
                  <a:gd name="T3" fmla="*/ 0 h 2"/>
                  <a:gd name="T4" fmla="*/ 0 w 17"/>
                  <a:gd name="T5" fmla="*/ 4 h 2"/>
                  <a:gd name="T6" fmla="*/ 0 w 17"/>
                  <a:gd name="T7" fmla="*/ 4 h 2"/>
                  <a:gd name="T8" fmla="*/ 34 w 17"/>
                  <a:gd name="T9" fmla="*/ 4 h 2"/>
                  <a:gd name="T10" fmla="*/ 32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6" y="0"/>
                    </a:moveTo>
                    <a:cubicBezTo>
                      <a:pt x="0" y="0"/>
                      <a:pt x="0" y="0"/>
                      <a:pt x="0" y="0"/>
                    </a:cubicBezTo>
                    <a:cubicBezTo>
                      <a:pt x="0" y="1"/>
                      <a:pt x="0" y="1"/>
                      <a:pt x="0" y="2"/>
                    </a:cubicBezTo>
                    <a:cubicBezTo>
                      <a:pt x="0" y="2"/>
                      <a:pt x="0" y="2"/>
                      <a:pt x="0" y="2"/>
                    </a:cubicBezTo>
                    <a:cubicBezTo>
                      <a:pt x="17" y="2"/>
                      <a:pt x="17" y="2"/>
                      <a:pt x="17" y="2"/>
                    </a:cubicBezTo>
                    <a:cubicBezTo>
                      <a:pt x="17" y="1"/>
                      <a:pt x="17" y="1"/>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44233" name="Group 201"/>
          <p:cNvGrpSpPr/>
          <p:nvPr/>
        </p:nvGrpSpPr>
        <p:grpSpPr bwMode="auto">
          <a:xfrm rot="10800000">
            <a:off x="927101" y="2437343"/>
            <a:ext cx="615951" cy="393700"/>
            <a:chOff x="2967" y="1087"/>
            <a:chExt cx="291" cy="186"/>
          </a:xfrm>
        </p:grpSpPr>
        <p:sp>
          <p:nvSpPr>
            <p:cNvPr id="8227" name="Freeform 173"/>
            <p:cNvSpPr/>
            <p:nvPr/>
          </p:nvSpPr>
          <p:spPr bwMode="auto">
            <a:xfrm>
              <a:off x="2967" y="1087"/>
              <a:ext cx="270" cy="186"/>
            </a:xfrm>
            <a:custGeom>
              <a:avLst/>
              <a:gdLst>
                <a:gd name="T0" fmla="*/ 0 w 136"/>
                <a:gd name="T1" fmla="*/ 99 h 94"/>
                <a:gd name="T2" fmla="*/ 0 w 136"/>
                <a:gd name="T3" fmla="*/ 87 h 94"/>
                <a:gd name="T4" fmla="*/ 87 w 136"/>
                <a:gd name="T5" fmla="*/ 0 h 94"/>
                <a:gd name="T6" fmla="*/ 183 w 136"/>
                <a:gd name="T7" fmla="*/ 0 h 94"/>
                <a:gd name="T8" fmla="*/ 270 w 136"/>
                <a:gd name="T9" fmla="*/ 87 h 94"/>
                <a:gd name="T10" fmla="*/ 270 w 136"/>
                <a:gd name="T11" fmla="*/ 99 h 94"/>
                <a:gd name="T12" fmla="*/ 183 w 136"/>
                <a:gd name="T13" fmla="*/ 186 h 94"/>
                <a:gd name="T14" fmla="*/ 87 w 136"/>
                <a:gd name="T15" fmla="*/ 186 h 94"/>
                <a:gd name="T16" fmla="*/ 0 w 136"/>
                <a:gd name="T17" fmla="*/ 99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6" h="94">
                  <a:moveTo>
                    <a:pt x="0" y="50"/>
                  </a:moveTo>
                  <a:cubicBezTo>
                    <a:pt x="0" y="44"/>
                    <a:pt x="0" y="44"/>
                    <a:pt x="0" y="44"/>
                  </a:cubicBezTo>
                  <a:cubicBezTo>
                    <a:pt x="0" y="20"/>
                    <a:pt x="20" y="0"/>
                    <a:pt x="44" y="0"/>
                  </a:cubicBezTo>
                  <a:cubicBezTo>
                    <a:pt x="92" y="0"/>
                    <a:pt x="92" y="0"/>
                    <a:pt x="92" y="0"/>
                  </a:cubicBezTo>
                  <a:cubicBezTo>
                    <a:pt x="116" y="0"/>
                    <a:pt x="136" y="20"/>
                    <a:pt x="136" y="44"/>
                  </a:cubicBezTo>
                  <a:cubicBezTo>
                    <a:pt x="136" y="50"/>
                    <a:pt x="136" y="50"/>
                    <a:pt x="136" y="50"/>
                  </a:cubicBezTo>
                  <a:cubicBezTo>
                    <a:pt x="136" y="74"/>
                    <a:pt x="116" y="94"/>
                    <a:pt x="92" y="94"/>
                  </a:cubicBezTo>
                  <a:cubicBezTo>
                    <a:pt x="44" y="94"/>
                    <a:pt x="44" y="94"/>
                    <a:pt x="44" y="94"/>
                  </a:cubicBezTo>
                  <a:cubicBezTo>
                    <a:pt x="20" y="94"/>
                    <a:pt x="0" y="74"/>
                    <a:pt x="0" y="50"/>
                  </a:cubicBezTo>
                  <a:close/>
                </a:path>
              </a:pathLst>
            </a:custGeom>
            <a:solidFill>
              <a:srgbClr val="EBE1E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8" name="Freeform 175"/>
            <p:cNvSpPr/>
            <p:nvPr/>
          </p:nvSpPr>
          <p:spPr bwMode="auto">
            <a:xfrm>
              <a:off x="3237" y="1176"/>
              <a:ext cx="0" cy="14"/>
            </a:xfrm>
            <a:custGeom>
              <a:avLst/>
              <a:gdLst>
                <a:gd name="T0" fmla="*/ 14 h 14"/>
                <a:gd name="T1" fmla="*/ 0 h 14"/>
                <a:gd name="T2" fmla="*/ 14 h 14"/>
                <a:gd name="T3" fmla="*/ 0 60000 65536"/>
                <a:gd name="T4" fmla="*/ 0 60000 65536"/>
                <a:gd name="T5" fmla="*/ 0 60000 65536"/>
              </a:gdLst>
              <a:ahLst/>
              <a:cxnLst>
                <a:cxn ang="T3">
                  <a:pos x="0" y="T0"/>
                </a:cxn>
                <a:cxn ang="T4">
                  <a:pos x="0" y="T1"/>
                </a:cxn>
                <a:cxn ang="T5">
                  <a:pos x="0" y="T2"/>
                </a:cxn>
              </a:cxnLst>
              <a:rect l="0" t="0" r="r" b="b"/>
              <a:pathLst>
                <a:path h="14">
                  <a:moveTo>
                    <a:pt x="0" y="14"/>
                  </a:moveTo>
                  <a:lnTo>
                    <a:pt x="0"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9" name="Rectangle 176"/>
            <p:cNvSpPr>
              <a:spLocks noChangeArrowheads="1"/>
            </p:cNvSpPr>
            <p:nvPr/>
          </p:nvSpPr>
          <p:spPr bwMode="auto">
            <a:xfrm>
              <a:off x="3235" y="1162"/>
              <a:ext cx="23"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sp>
        <p:nvSpPr>
          <p:cNvPr id="44209" name="Freeform 177"/>
          <p:cNvSpPr/>
          <p:nvPr/>
        </p:nvSpPr>
        <p:spPr bwMode="auto">
          <a:xfrm rot="10800000">
            <a:off x="802218" y="2613026"/>
            <a:ext cx="436033" cy="1312333"/>
          </a:xfrm>
          <a:custGeom>
            <a:avLst/>
            <a:gdLst>
              <a:gd name="T0" fmla="*/ 248413 w 104"/>
              <a:gd name="T1" fmla="*/ 984250 h 313"/>
              <a:gd name="T2" fmla="*/ 213824 w 104"/>
              <a:gd name="T3" fmla="*/ 984250 h 313"/>
              <a:gd name="T4" fmla="*/ 213824 w 104"/>
              <a:gd name="T5" fmla="*/ 955949 h 313"/>
              <a:gd name="T6" fmla="*/ 248413 w 104"/>
              <a:gd name="T7" fmla="*/ 955949 h 313"/>
              <a:gd name="T8" fmla="*/ 295580 w 104"/>
              <a:gd name="T9" fmla="*/ 908780 h 313"/>
              <a:gd name="T10" fmla="*/ 295580 w 104"/>
              <a:gd name="T11" fmla="*/ 764130 h 313"/>
              <a:gd name="T12" fmla="*/ 248413 w 104"/>
              <a:gd name="T13" fmla="*/ 716962 h 313"/>
              <a:gd name="T14" fmla="*/ 201246 w 104"/>
              <a:gd name="T15" fmla="*/ 716962 h 313"/>
              <a:gd name="T16" fmla="*/ 122634 w 104"/>
              <a:gd name="T17" fmla="*/ 638347 h 313"/>
              <a:gd name="T18" fmla="*/ 122634 w 104"/>
              <a:gd name="T19" fmla="*/ 78614 h 313"/>
              <a:gd name="T20" fmla="*/ 75467 w 104"/>
              <a:gd name="T21" fmla="*/ 31446 h 313"/>
              <a:gd name="T22" fmla="*/ 0 w 104"/>
              <a:gd name="T23" fmla="*/ 31446 h 313"/>
              <a:gd name="T24" fmla="*/ 0 w 104"/>
              <a:gd name="T25" fmla="*/ 0 h 313"/>
              <a:gd name="T26" fmla="*/ 75467 w 104"/>
              <a:gd name="T27" fmla="*/ 0 h 313"/>
              <a:gd name="T28" fmla="*/ 154079 w 104"/>
              <a:gd name="T29" fmla="*/ 78614 h 313"/>
              <a:gd name="T30" fmla="*/ 154079 w 104"/>
              <a:gd name="T31" fmla="*/ 638347 h 313"/>
              <a:gd name="T32" fmla="*/ 201246 w 104"/>
              <a:gd name="T33" fmla="*/ 685516 h 313"/>
              <a:gd name="T34" fmla="*/ 248413 w 104"/>
              <a:gd name="T35" fmla="*/ 685516 h 313"/>
              <a:gd name="T36" fmla="*/ 327025 w 104"/>
              <a:gd name="T37" fmla="*/ 764130 h 313"/>
              <a:gd name="T38" fmla="*/ 327025 w 104"/>
              <a:gd name="T39" fmla="*/ 908780 h 313"/>
              <a:gd name="T40" fmla="*/ 248413 w 104"/>
              <a:gd name="T41" fmla="*/ 984250 h 3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4" h="313">
                <a:moveTo>
                  <a:pt x="79" y="313"/>
                </a:moveTo>
                <a:cubicBezTo>
                  <a:pt x="68" y="313"/>
                  <a:pt x="68" y="313"/>
                  <a:pt x="68" y="313"/>
                </a:cubicBezTo>
                <a:cubicBezTo>
                  <a:pt x="68" y="304"/>
                  <a:pt x="68" y="304"/>
                  <a:pt x="68" y="304"/>
                </a:cubicBezTo>
                <a:cubicBezTo>
                  <a:pt x="79" y="304"/>
                  <a:pt x="79" y="304"/>
                  <a:pt x="79" y="304"/>
                </a:cubicBezTo>
                <a:cubicBezTo>
                  <a:pt x="88" y="304"/>
                  <a:pt x="94" y="297"/>
                  <a:pt x="94" y="289"/>
                </a:cubicBezTo>
                <a:cubicBezTo>
                  <a:pt x="94" y="243"/>
                  <a:pt x="94" y="243"/>
                  <a:pt x="94" y="243"/>
                </a:cubicBezTo>
                <a:cubicBezTo>
                  <a:pt x="94" y="235"/>
                  <a:pt x="88" y="228"/>
                  <a:pt x="79" y="228"/>
                </a:cubicBezTo>
                <a:cubicBezTo>
                  <a:pt x="64" y="228"/>
                  <a:pt x="64" y="228"/>
                  <a:pt x="64" y="228"/>
                </a:cubicBezTo>
                <a:cubicBezTo>
                  <a:pt x="50" y="228"/>
                  <a:pt x="39" y="217"/>
                  <a:pt x="39" y="203"/>
                </a:cubicBezTo>
                <a:cubicBezTo>
                  <a:pt x="39" y="25"/>
                  <a:pt x="39" y="25"/>
                  <a:pt x="39" y="25"/>
                </a:cubicBezTo>
                <a:cubicBezTo>
                  <a:pt x="39" y="17"/>
                  <a:pt x="32" y="10"/>
                  <a:pt x="24" y="10"/>
                </a:cubicBezTo>
                <a:cubicBezTo>
                  <a:pt x="0" y="10"/>
                  <a:pt x="0" y="10"/>
                  <a:pt x="0" y="10"/>
                </a:cubicBezTo>
                <a:cubicBezTo>
                  <a:pt x="0" y="0"/>
                  <a:pt x="0" y="0"/>
                  <a:pt x="0" y="0"/>
                </a:cubicBezTo>
                <a:cubicBezTo>
                  <a:pt x="24" y="0"/>
                  <a:pt x="24" y="0"/>
                  <a:pt x="24" y="0"/>
                </a:cubicBezTo>
                <a:cubicBezTo>
                  <a:pt x="38" y="0"/>
                  <a:pt x="49" y="12"/>
                  <a:pt x="49" y="25"/>
                </a:cubicBezTo>
                <a:cubicBezTo>
                  <a:pt x="49" y="203"/>
                  <a:pt x="49" y="203"/>
                  <a:pt x="49" y="203"/>
                </a:cubicBezTo>
                <a:cubicBezTo>
                  <a:pt x="49" y="212"/>
                  <a:pt x="55" y="218"/>
                  <a:pt x="64" y="218"/>
                </a:cubicBezTo>
                <a:cubicBezTo>
                  <a:pt x="79" y="218"/>
                  <a:pt x="79" y="218"/>
                  <a:pt x="79" y="218"/>
                </a:cubicBezTo>
                <a:cubicBezTo>
                  <a:pt x="93" y="218"/>
                  <a:pt x="104" y="229"/>
                  <a:pt x="104" y="243"/>
                </a:cubicBezTo>
                <a:cubicBezTo>
                  <a:pt x="104" y="289"/>
                  <a:pt x="104" y="289"/>
                  <a:pt x="104" y="289"/>
                </a:cubicBezTo>
                <a:cubicBezTo>
                  <a:pt x="104" y="302"/>
                  <a:pt x="93" y="313"/>
                  <a:pt x="79" y="3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nvGrpSpPr>
          <p:cNvPr id="44211" name="Group 179"/>
          <p:cNvGrpSpPr/>
          <p:nvPr/>
        </p:nvGrpSpPr>
        <p:grpSpPr bwMode="auto">
          <a:xfrm rot="10800000" flipH="1">
            <a:off x="1769534" y="2009777"/>
            <a:ext cx="715433" cy="1892300"/>
            <a:chOff x="2196" y="530"/>
            <a:chExt cx="317" cy="894"/>
          </a:xfrm>
        </p:grpSpPr>
        <p:sp>
          <p:nvSpPr>
            <p:cNvPr id="8210" name="Freeform 18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1" name="Freeform 181"/>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2" name="Freeform 182"/>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3" name="Freeform 183"/>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4" name="Freeform 184"/>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5" name="Freeform 185"/>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6" name="Freeform 186"/>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7" name="Freeform 187"/>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8" name="Freeform 188"/>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9" name="Freeform 189"/>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0" name="Freeform 190"/>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1" name="Freeform 191"/>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2" name="Freeform 192"/>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3" name="Freeform 193"/>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4" name="Freeform 194"/>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5" name="Freeform 19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6" name="Freeform 196"/>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44247" name="Text Box 215"/>
          <p:cNvSpPr txBox="1">
            <a:spLocks noChangeArrowheads="1"/>
          </p:cNvSpPr>
          <p:nvPr/>
        </p:nvSpPr>
        <p:spPr bwMode="auto">
          <a:xfrm>
            <a:off x="4406762" y="3336926"/>
            <a:ext cx="3029227" cy="913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en-US" altLang="zh-CN" sz="5335" b="1" dirty="0">
                <a:solidFill>
                  <a:schemeClr val="bg1"/>
                </a:solidFill>
                <a:latin typeface="微软雅黑" pitchFamily="34" charset="-122"/>
                <a:ea typeface="微软雅黑" pitchFamily="34" charset="-122"/>
              </a:rPr>
              <a:t>PART</a:t>
            </a:r>
            <a:r>
              <a:rPr lang="en-US" altLang="zh-CN" sz="5335"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5335" b="1" dirty="0">
                <a:solidFill>
                  <a:srgbClr val="2A323B"/>
                </a:solidFill>
                <a:latin typeface="微软雅黑" pitchFamily="34" charset="-122"/>
                <a:ea typeface="微软雅黑" pitchFamily="34" charset="-122"/>
              </a:rPr>
              <a:t>04</a:t>
            </a:r>
            <a:endParaRPr lang="en-US" altLang="zh-CN" sz="5335" dirty="0">
              <a:solidFill>
                <a:srgbClr val="2A323B"/>
              </a:solidFill>
              <a:latin typeface="微软雅黑" pitchFamily="34" charset="-122"/>
              <a:ea typeface="微软雅黑" pitchFamily="34" charset="-122"/>
            </a:endParaRPr>
          </a:p>
        </p:txBody>
      </p:sp>
      <p:sp>
        <p:nvSpPr>
          <p:cNvPr id="8206" name="Rectangle 329"/>
          <p:cNvSpPr>
            <a:spLocks noChangeArrowheads="1"/>
          </p:cNvSpPr>
          <p:nvPr/>
        </p:nvSpPr>
        <p:spPr bwMode="auto">
          <a:xfrm>
            <a:off x="0" y="1059"/>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207" name="Rectangle 331"/>
          <p:cNvSpPr>
            <a:spLocks noChangeArrowheads="1"/>
          </p:cNvSpPr>
          <p:nvPr/>
        </p:nvSpPr>
        <p:spPr bwMode="auto">
          <a:xfrm>
            <a:off x="0" y="4659843"/>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44364" name="Text Box 332"/>
          <p:cNvSpPr txBox="1">
            <a:spLocks noChangeArrowheads="1"/>
          </p:cNvSpPr>
          <p:nvPr/>
        </p:nvSpPr>
        <p:spPr bwMode="auto">
          <a:xfrm>
            <a:off x="7435989" y="3446533"/>
            <a:ext cx="428835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zh-CN" altLang="en-US" sz="4000" b="1" dirty="0">
                <a:solidFill>
                  <a:srgbClr val="2A323B"/>
                </a:solidFill>
                <a:latin typeface="微软雅黑" pitchFamily="34" charset="-122"/>
                <a:ea typeface="微软雅黑" pitchFamily="34" charset="-122"/>
              </a:rPr>
              <a:t>原型制作过程概述</a:t>
            </a:r>
          </a:p>
        </p:txBody>
      </p:sp>
      <p:sp>
        <p:nvSpPr>
          <p:cNvPr id="44366" name="Line 334"/>
          <p:cNvSpPr>
            <a:spLocks noChangeShapeType="1"/>
          </p:cNvSpPr>
          <p:nvPr/>
        </p:nvSpPr>
        <p:spPr bwMode="auto">
          <a:xfrm>
            <a:off x="0" y="4564592"/>
            <a:ext cx="19729451" cy="0"/>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Tree>
    <p:extLst>
      <p:ext uri="{BB962C8B-B14F-4D97-AF65-F5344CB8AC3E}">
        <p14:creationId xmlns:p14="http://schemas.microsoft.com/office/powerpoint/2010/main" val="10823135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44235"/>
                                        </p:tgtEl>
                                        <p:attrNameLst>
                                          <p:attrName>style.visibility</p:attrName>
                                        </p:attrNameLst>
                                      </p:cBhvr>
                                      <p:to>
                                        <p:strVal val="visible"/>
                                      </p:to>
                                    </p:set>
                                    <p:anim calcmode="lin" valueType="num">
                                      <p:cBhvr additive="base">
                                        <p:cTn id="7" dur="500" fill="hold"/>
                                        <p:tgtEl>
                                          <p:spTgt spid="44235"/>
                                        </p:tgtEl>
                                        <p:attrNameLst>
                                          <p:attrName>ppt_x</p:attrName>
                                        </p:attrNameLst>
                                      </p:cBhvr>
                                      <p:tavLst>
                                        <p:tav tm="0">
                                          <p:val>
                                            <p:strVal val="1+#ppt_w/2"/>
                                          </p:val>
                                        </p:tav>
                                        <p:tav tm="100000">
                                          <p:val>
                                            <p:strVal val="#ppt_x"/>
                                          </p:val>
                                        </p:tav>
                                      </p:tavLst>
                                    </p:anim>
                                    <p:anim calcmode="lin" valueType="num">
                                      <p:cBhvr additive="base">
                                        <p:cTn id="8" dur="500" fill="hold"/>
                                        <p:tgtEl>
                                          <p:spTgt spid="44235"/>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100"/>
                                  </p:stCondLst>
                                  <p:childTnLst>
                                    <p:set>
                                      <p:cBhvr>
                                        <p:cTn id="10" dur="1" fill="hold">
                                          <p:stCondLst>
                                            <p:cond delay="0"/>
                                          </p:stCondLst>
                                        </p:cTn>
                                        <p:tgtEl>
                                          <p:spTgt spid="44238"/>
                                        </p:tgtEl>
                                        <p:attrNameLst>
                                          <p:attrName>style.visibility</p:attrName>
                                        </p:attrNameLst>
                                      </p:cBhvr>
                                      <p:to>
                                        <p:strVal val="visible"/>
                                      </p:to>
                                    </p:set>
                                    <p:anim calcmode="lin" valueType="num">
                                      <p:cBhvr additive="base">
                                        <p:cTn id="11" dur="500" fill="hold"/>
                                        <p:tgtEl>
                                          <p:spTgt spid="44238"/>
                                        </p:tgtEl>
                                        <p:attrNameLst>
                                          <p:attrName>ppt_x</p:attrName>
                                        </p:attrNameLst>
                                      </p:cBhvr>
                                      <p:tavLst>
                                        <p:tav tm="0">
                                          <p:val>
                                            <p:strVal val="1+#ppt_w/2"/>
                                          </p:val>
                                        </p:tav>
                                        <p:tav tm="100000">
                                          <p:val>
                                            <p:strVal val="#ppt_x"/>
                                          </p:val>
                                        </p:tav>
                                      </p:tavLst>
                                    </p:anim>
                                    <p:anim calcmode="lin" valueType="num">
                                      <p:cBhvr additive="base">
                                        <p:cTn id="12" dur="500" fill="hold"/>
                                        <p:tgtEl>
                                          <p:spTgt spid="44238"/>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200"/>
                                  </p:stCondLst>
                                  <p:childTnLst>
                                    <p:set>
                                      <p:cBhvr>
                                        <p:cTn id="14" dur="1" fill="hold">
                                          <p:stCondLst>
                                            <p:cond delay="0"/>
                                          </p:stCondLst>
                                        </p:cTn>
                                        <p:tgtEl>
                                          <p:spTgt spid="44241"/>
                                        </p:tgtEl>
                                        <p:attrNameLst>
                                          <p:attrName>style.visibility</p:attrName>
                                        </p:attrNameLst>
                                      </p:cBhvr>
                                      <p:to>
                                        <p:strVal val="visible"/>
                                      </p:to>
                                    </p:set>
                                    <p:anim calcmode="lin" valueType="num">
                                      <p:cBhvr additive="base">
                                        <p:cTn id="15" dur="500" fill="hold"/>
                                        <p:tgtEl>
                                          <p:spTgt spid="44241"/>
                                        </p:tgtEl>
                                        <p:attrNameLst>
                                          <p:attrName>ppt_x</p:attrName>
                                        </p:attrNameLst>
                                      </p:cBhvr>
                                      <p:tavLst>
                                        <p:tav tm="0">
                                          <p:val>
                                            <p:strVal val="1+#ppt_w/2"/>
                                          </p:val>
                                        </p:tav>
                                        <p:tav tm="100000">
                                          <p:val>
                                            <p:strVal val="#ppt_x"/>
                                          </p:val>
                                        </p:tav>
                                      </p:tavLst>
                                    </p:anim>
                                    <p:anim calcmode="lin" valueType="num">
                                      <p:cBhvr additive="base">
                                        <p:cTn id="16" dur="500" fill="hold"/>
                                        <p:tgtEl>
                                          <p:spTgt spid="44241"/>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300"/>
                                  </p:stCondLst>
                                  <p:childTnLst>
                                    <p:set>
                                      <p:cBhvr>
                                        <p:cTn id="18" dur="1" fill="hold">
                                          <p:stCondLst>
                                            <p:cond delay="0"/>
                                          </p:stCondLst>
                                        </p:cTn>
                                        <p:tgtEl>
                                          <p:spTgt spid="44244"/>
                                        </p:tgtEl>
                                        <p:attrNameLst>
                                          <p:attrName>style.visibility</p:attrName>
                                        </p:attrNameLst>
                                      </p:cBhvr>
                                      <p:to>
                                        <p:strVal val="visible"/>
                                      </p:to>
                                    </p:set>
                                    <p:anim calcmode="lin" valueType="num">
                                      <p:cBhvr additive="base">
                                        <p:cTn id="19" dur="500" fill="hold"/>
                                        <p:tgtEl>
                                          <p:spTgt spid="44244"/>
                                        </p:tgtEl>
                                        <p:attrNameLst>
                                          <p:attrName>ppt_x</p:attrName>
                                        </p:attrNameLst>
                                      </p:cBhvr>
                                      <p:tavLst>
                                        <p:tav tm="0">
                                          <p:val>
                                            <p:strVal val="1+#ppt_w/2"/>
                                          </p:val>
                                        </p:tav>
                                        <p:tav tm="100000">
                                          <p:val>
                                            <p:strVal val="#ppt_x"/>
                                          </p:val>
                                        </p:tav>
                                      </p:tavLst>
                                    </p:anim>
                                    <p:anim calcmode="lin" valueType="num">
                                      <p:cBhvr additive="base">
                                        <p:cTn id="20" dur="500" fill="hold"/>
                                        <p:tgtEl>
                                          <p:spTgt spid="44244"/>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300"/>
                                  </p:stCondLst>
                                  <p:childTnLst>
                                    <p:set>
                                      <p:cBhvr>
                                        <p:cTn id="22" dur="1" fill="hold">
                                          <p:stCondLst>
                                            <p:cond delay="0"/>
                                          </p:stCondLst>
                                        </p:cTn>
                                        <p:tgtEl>
                                          <p:spTgt spid="44248"/>
                                        </p:tgtEl>
                                        <p:attrNameLst>
                                          <p:attrName>style.visibility</p:attrName>
                                        </p:attrNameLst>
                                      </p:cBhvr>
                                      <p:to>
                                        <p:strVal val="visible"/>
                                      </p:to>
                                    </p:set>
                                    <p:anim calcmode="lin" valueType="num">
                                      <p:cBhvr additive="base">
                                        <p:cTn id="23" dur="500" fill="hold"/>
                                        <p:tgtEl>
                                          <p:spTgt spid="44248"/>
                                        </p:tgtEl>
                                        <p:attrNameLst>
                                          <p:attrName>ppt_x</p:attrName>
                                        </p:attrNameLst>
                                      </p:cBhvr>
                                      <p:tavLst>
                                        <p:tav tm="0">
                                          <p:val>
                                            <p:strVal val="1+#ppt_w/2"/>
                                          </p:val>
                                        </p:tav>
                                        <p:tav tm="100000">
                                          <p:val>
                                            <p:strVal val="#ppt_x"/>
                                          </p:val>
                                        </p:tav>
                                      </p:tavLst>
                                    </p:anim>
                                    <p:anim calcmode="lin" valueType="num">
                                      <p:cBhvr additive="base">
                                        <p:cTn id="24" dur="500" fill="hold"/>
                                        <p:tgtEl>
                                          <p:spTgt spid="44248"/>
                                        </p:tgtEl>
                                        <p:attrNameLst>
                                          <p:attrName>ppt_y</p:attrName>
                                        </p:attrNameLst>
                                      </p:cBhvr>
                                      <p:tavLst>
                                        <p:tav tm="0">
                                          <p:val>
                                            <p:strVal val="#ppt_y"/>
                                          </p:val>
                                        </p:tav>
                                        <p:tav tm="100000">
                                          <p:val>
                                            <p:strVal val="#ppt_y"/>
                                          </p:val>
                                        </p:tav>
                                      </p:tavLst>
                                    </p:anim>
                                  </p:childTnLst>
                                </p:cTn>
                              </p:par>
                              <p:par>
                                <p:cTn id="25" presetID="23" presetClass="entr" presetSubtype="16" fill="hold" nodeType="withEffect">
                                  <p:stCondLst>
                                    <p:cond delay="100"/>
                                  </p:stCondLst>
                                  <p:childTnLst>
                                    <p:set>
                                      <p:cBhvr>
                                        <p:cTn id="26" dur="1" fill="hold">
                                          <p:stCondLst>
                                            <p:cond delay="0"/>
                                          </p:stCondLst>
                                        </p:cTn>
                                        <p:tgtEl>
                                          <p:spTgt spid="44232"/>
                                        </p:tgtEl>
                                        <p:attrNameLst>
                                          <p:attrName>style.visibility</p:attrName>
                                        </p:attrNameLst>
                                      </p:cBhvr>
                                      <p:to>
                                        <p:strVal val="visible"/>
                                      </p:to>
                                    </p:set>
                                    <p:anim calcmode="lin" valueType="num">
                                      <p:cBhvr>
                                        <p:cTn id="27" dur="300" fill="hold"/>
                                        <p:tgtEl>
                                          <p:spTgt spid="44232"/>
                                        </p:tgtEl>
                                        <p:attrNameLst>
                                          <p:attrName>ppt_w</p:attrName>
                                        </p:attrNameLst>
                                      </p:cBhvr>
                                      <p:tavLst>
                                        <p:tav tm="0">
                                          <p:val>
                                            <p:fltVal val="0"/>
                                          </p:val>
                                        </p:tav>
                                        <p:tav tm="100000">
                                          <p:val>
                                            <p:strVal val="#ppt_w"/>
                                          </p:val>
                                        </p:tav>
                                      </p:tavLst>
                                    </p:anim>
                                    <p:anim calcmode="lin" valueType="num">
                                      <p:cBhvr>
                                        <p:cTn id="28" dur="300" fill="hold"/>
                                        <p:tgtEl>
                                          <p:spTgt spid="44232"/>
                                        </p:tgtEl>
                                        <p:attrNameLst>
                                          <p:attrName>ppt_h</p:attrName>
                                        </p:attrNameLst>
                                      </p:cBhvr>
                                      <p:tavLst>
                                        <p:tav tm="0">
                                          <p:val>
                                            <p:fltVal val="0"/>
                                          </p:val>
                                        </p:tav>
                                        <p:tav tm="100000">
                                          <p:val>
                                            <p:strVal val="#ppt_h"/>
                                          </p:val>
                                        </p:tav>
                                      </p:tavLst>
                                    </p:anim>
                                  </p:childTnLst>
                                </p:cTn>
                              </p:par>
                              <p:par>
                                <p:cTn id="29" presetID="6" presetClass="emph" presetSubtype="0" autoRev="1" fill="hold" nodeType="withEffect">
                                  <p:stCondLst>
                                    <p:cond delay="400"/>
                                  </p:stCondLst>
                                  <p:childTnLst>
                                    <p:animScale>
                                      <p:cBhvr>
                                        <p:cTn id="30" dur="150" fill="hold"/>
                                        <p:tgtEl>
                                          <p:spTgt spid="44232"/>
                                        </p:tgtEl>
                                      </p:cBhvr>
                                      <p:by x="110000" y="110000"/>
                                    </p:animScale>
                                  </p:childTnLst>
                                </p:cTn>
                              </p:par>
                              <p:par>
                                <p:cTn id="31" presetID="22" presetClass="entr" presetSubtype="4" fill="hold" grpId="0" nodeType="withEffect">
                                  <p:stCondLst>
                                    <p:cond delay="400"/>
                                  </p:stCondLst>
                                  <p:childTnLst>
                                    <p:set>
                                      <p:cBhvr>
                                        <p:cTn id="32" dur="1" fill="hold">
                                          <p:stCondLst>
                                            <p:cond delay="0"/>
                                          </p:stCondLst>
                                        </p:cTn>
                                        <p:tgtEl>
                                          <p:spTgt spid="44209"/>
                                        </p:tgtEl>
                                        <p:attrNameLst>
                                          <p:attrName>style.visibility</p:attrName>
                                        </p:attrNameLst>
                                      </p:cBhvr>
                                      <p:to>
                                        <p:strVal val="visible"/>
                                      </p:to>
                                    </p:set>
                                    <p:animEffect transition="in" filter="wipe(down)">
                                      <p:cBhvr>
                                        <p:cTn id="33" dur="500"/>
                                        <p:tgtEl>
                                          <p:spTgt spid="44209"/>
                                        </p:tgtEl>
                                      </p:cBhvr>
                                    </p:animEffect>
                                  </p:childTnLst>
                                </p:cTn>
                              </p:par>
                              <p:par>
                                <p:cTn id="34" presetID="23" presetClass="entr" presetSubtype="16" fill="hold" nodeType="withEffect">
                                  <p:stCondLst>
                                    <p:cond delay="800"/>
                                  </p:stCondLst>
                                  <p:childTnLst>
                                    <p:set>
                                      <p:cBhvr>
                                        <p:cTn id="35" dur="1" fill="hold">
                                          <p:stCondLst>
                                            <p:cond delay="0"/>
                                          </p:stCondLst>
                                        </p:cTn>
                                        <p:tgtEl>
                                          <p:spTgt spid="44233"/>
                                        </p:tgtEl>
                                        <p:attrNameLst>
                                          <p:attrName>style.visibility</p:attrName>
                                        </p:attrNameLst>
                                      </p:cBhvr>
                                      <p:to>
                                        <p:strVal val="visible"/>
                                      </p:to>
                                    </p:set>
                                    <p:anim calcmode="lin" valueType="num">
                                      <p:cBhvr>
                                        <p:cTn id="36" dur="300" fill="hold"/>
                                        <p:tgtEl>
                                          <p:spTgt spid="44233"/>
                                        </p:tgtEl>
                                        <p:attrNameLst>
                                          <p:attrName>ppt_w</p:attrName>
                                        </p:attrNameLst>
                                      </p:cBhvr>
                                      <p:tavLst>
                                        <p:tav tm="0">
                                          <p:val>
                                            <p:fltVal val="0"/>
                                          </p:val>
                                        </p:tav>
                                        <p:tav tm="100000">
                                          <p:val>
                                            <p:strVal val="#ppt_w"/>
                                          </p:val>
                                        </p:tav>
                                      </p:tavLst>
                                    </p:anim>
                                    <p:anim calcmode="lin" valueType="num">
                                      <p:cBhvr>
                                        <p:cTn id="37" dur="300" fill="hold"/>
                                        <p:tgtEl>
                                          <p:spTgt spid="44233"/>
                                        </p:tgtEl>
                                        <p:attrNameLst>
                                          <p:attrName>ppt_h</p:attrName>
                                        </p:attrNameLst>
                                      </p:cBhvr>
                                      <p:tavLst>
                                        <p:tav tm="0">
                                          <p:val>
                                            <p:fltVal val="0"/>
                                          </p:val>
                                        </p:tav>
                                        <p:tav tm="100000">
                                          <p:val>
                                            <p:strVal val="#ppt_h"/>
                                          </p:val>
                                        </p:tav>
                                      </p:tavLst>
                                    </p:anim>
                                  </p:childTnLst>
                                </p:cTn>
                              </p:par>
                              <p:par>
                                <p:cTn id="38" presetID="6" presetClass="emph" presetSubtype="0" autoRev="1" fill="hold" nodeType="withEffect">
                                  <p:stCondLst>
                                    <p:cond delay="1100"/>
                                  </p:stCondLst>
                                  <p:childTnLst>
                                    <p:animScale>
                                      <p:cBhvr>
                                        <p:cTn id="39" dur="150" fill="hold"/>
                                        <p:tgtEl>
                                          <p:spTgt spid="44233"/>
                                        </p:tgtEl>
                                      </p:cBhvr>
                                      <p:by x="110000" y="110000"/>
                                    </p:animScale>
                                  </p:childTnLst>
                                </p:cTn>
                              </p:par>
                              <p:par>
                                <p:cTn id="40" presetID="2" presetClass="entr" presetSubtype="1" decel="50000" fill="hold" nodeType="withEffect">
                                  <p:stCondLst>
                                    <p:cond delay="800"/>
                                  </p:stCondLst>
                                  <p:childTnLst>
                                    <p:set>
                                      <p:cBhvr>
                                        <p:cTn id="41" dur="1" fill="hold">
                                          <p:stCondLst>
                                            <p:cond delay="0"/>
                                          </p:stCondLst>
                                        </p:cTn>
                                        <p:tgtEl>
                                          <p:spTgt spid="44211"/>
                                        </p:tgtEl>
                                        <p:attrNameLst>
                                          <p:attrName>style.visibility</p:attrName>
                                        </p:attrNameLst>
                                      </p:cBhvr>
                                      <p:to>
                                        <p:strVal val="visible"/>
                                      </p:to>
                                    </p:set>
                                    <p:anim calcmode="lin" valueType="num">
                                      <p:cBhvr additive="base">
                                        <p:cTn id="42" dur="500" fill="hold"/>
                                        <p:tgtEl>
                                          <p:spTgt spid="44211"/>
                                        </p:tgtEl>
                                        <p:attrNameLst>
                                          <p:attrName>ppt_x</p:attrName>
                                        </p:attrNameLst>
                                      </p:cBhvr>
                                      <p:tavLst>
                                        <p:tav tm="0">
                                          <p:val>
                                            <p:strVal val="#ppt_x"/>
                                          </p:val>
                                        </p:tav>
                                        <p:tav tm="100000">
                                          <p:val>
                                            <p:strVal val="#ppt_x"/>
                                          </p:val>
                                        </p:tav>
                                      </p:tavLst>
                                    </p:anim>
                                    <p:anim calcmode="lin" valueType="num">
                                      <p:cBhvr additive="base">
                                        <p:cTn id="43" dur="500" fill="hold"/>
                                        <p:tgtEl>
                                          <p:spTgt spid="44211"/>
                                        </p:tgtEl>
                                        <p:attrNameLst>
                                          <p:attrName>ppt_y</p:attrName>
                                        </p:attrNameLst>
                                      </p:cBhvr>
                                      <p:tavLst>
                                        <p:tav tm="0">
                                          <p:val>
                                            <p:strVal val="0-#ppt_h/2"/>
                                          </p:val>
                                        </p:tav>
                                        <p:tav tm="100000">
                                          <p:val>
                                            <p:strVal val="#ppt_y"/>
                                          </p:val>
                                        </p:tav>
                                      </p:tavLst>
                                    </p:anim>
                                  </p:childTnLst>
                                </p:cTn>
                              </p:par>
                              <p:par>
                                <p:cTn id="44" presetID="2" presetClass="entr" presetSubtype="1" decel="50000" fill="hold" nodeType="withEffect">
                                  <p:stCondLst>
                                    <p:cond delay="900"/>
                                  </p:stCondLst>
                                  <p:childTnLst>
                                    <p:set>
                                      <p:cBhvr>
                                        <p:cTn id="45" dur="1" fill="hold">
                                          <p:stCondLst>
                                            <p:cond delay="0"/>
                                          </p:stCondLst>
                                        </p:cTn>
                                        <p:tgtEl>
                                          <p:spTgt spid="44231"/>
                                        </p:tgtEl>
                                        <p:attrNameLst>
                                          <p:attrName>style.visibility</p:attrName>
                                        </p:attrNameLst>
                                      </p:cBhvr>
                                      <p:to>
                                        <p:strVal val="visible"/>
                                      </p:to>
                                    </p:set>
                                    <p:anim calcmode="lin" valueType="num">
                                      <p:cBhvr additive="base">
                                        <p:cTn id="46" dur="500" fill="hold"/>
                                        <p:tgtEl>
                                          <p:spTgt spid="44231"/>
                                        </p:tgtEl>
                                        <p:attrNameLst>
                                          <p:attrName>ppt_x</p:attrName>
                                        </p:attrNameLst>
                                      </p:cBhvr>
                                      <p:tavLst>
                                        <p:tav tm="0">
                                          <p:val>
                                            <p:strVal val="#ppt_x"/>
                                          </p:val>
                                        </p:tav>
                                        <p:tav tm="100000">
                                          <p:val>
                                            <p:strVal val="#ppt_x"/>
                                          </p:val>
                                        </p:tav>
                                      </p:tavLst>
                                    </p:anim>
                                    <p:anim calcmode="lin" valueType="num">
                                      <p:cBhvr additive="base">
                                        <p:cTn id="47" dur="500" fill="hold"/>
                                        <p:tgtEl>
                                          <p:spTgt spid="44231"/>
                                        </p:tgtEl>
                                        <p:attrNameLst>
                                          <p:attrName>ppt_y</p:attrName>
                                        </p:attrNameLst>
                                      </p:cBhvr>
                                      <p:tavLst>
                                        <p:tav tm="0">
                                          <p:val>
                                            <p:strVal val="0-#ppt_h/2"/>
                                          </p:val>
                                        </p:tav>
                                        <p:tav tm="100000">
                                          <p:val>
                                            <p:strVal val="#ppt_y"/>
                                          </p:val>
                                        </p:tav>
                                      </p:tavLst>
                                    </p:anim>
                                  </p:childTnLst>
                                </p:cTn>
                              </p:par>
                              <p:par>
                                <p:cTn id="48" presetID="53" presetClass="entr" presetSubtype="16" fill="hold" grpId="0" nodeType="withEffect">
                                  <p:stCondLst>
                                    <p:cond delay="300"/>
                                  </p:stCondLst>
                                  <p:iterate type="lt">
                                    <p:tmPct val="10000"/>
                                  </p:iterate>
                                  <p:childTnLst>
                                    <p:set>
                                      <p:cBhvr>
                                        <p:cTn id="49" dur="1" fill="hold">
                                          <p:stCondLst>
                                            <p:cond delay="0"/>
                                          </p:stCondLst>
                                        </p:cTn>
                                        <p:tgtEl>
                                          <p:spTgt spid="44247"/>
                                        </p:tgtEl>
                                        <p:attrNameLst>
                                          <p:attrName>style.visibility</p:attrName>
                                        </p:attrNameLst>
                                      </p:cBhvr>
                                      <p:to>
                                        <p:strVal val="visible"/>
                                      </p:to>
                                    </p:set>
                                    <p:anim calcmode="lin" valueType="num">
                                      <p:cBhvr>
                                        <p:cTn id="50" dur="500" fill="hold"/>
                                        <p:tgtEl>
                                          <p:spTgt spid="44247"/>
                                        </p:tgtEl>
                                        <p:attrNameLst>
                                          <p:attrName>ppt_w</p:attrName>
                                        </p:attrNameLst>
                                      </p:cBhvr>
                                      <p:tavLst>
                                        <p:tav tm="0">
                                          <p:val>
                                            <p:fltVal val="0"/>
                                          </p:val>
                                        </p:tav>
                                        <p:tav tm="100000">
                                          <p:val>
                                            <p:strVal val="#ppt_w"/>
                                          </p:val>
                                        </p:tav>
                                      </p:tavLst>
                                    </p:anim>
                                    <p:anim calcmode="lin" valueType="num">
                                      <p:cBhvr>
                                        <p:cTn id="51" dur="500" fill="hold"/>
                                        <p:tgtEl>
                                          <p:spTgt spid="44247"/>
                                        </p:tgtEl>
                                        <p:attrNameLst>
                                          <p:attrName>ppt_h</p:attrName>
                                        </p:attrNameLst>
                                      </p:cBhvr>
                                      <p:tavLst>
                                        <p:tav tm="0">
                                          <p:val>
                                            <p:fltVal val="0"/>
                                          </p:val>
                                        </p:tav>
                                        <p:tav tm="100000">
                                          <p:val>
                                            <p:strVal val="#ppt_h"/>
                                          </p:val>
                                        </p:tav>
                                      </p:tavLst>
                                    </p:anim>
                                    <p:animEffect transition="in" filter="fade">
                                      <p:cBhvr>
                                        <p:cTn id="52" dur="500"/>
                                        <p:tgtEl>
                                          <p:spTgt spid="44247"/>
                                        </p:tgtEl>
                                      </p:cBhvr>
                                    </p:animEffect>
                                  </p:childTnLst>
                                </p:cTn>
                              </p:par>
                              <p:par>
                                <p:cTn id="53" presetID="53" presetClass="entr" presetSubtype="16" fill="hold" grpId="0" nodeType="withEffect">
                                  <p:stCondLst>
                                    <p:cond delay="300"/>
                                  </p:stCondLst>
                                  <p:iterate type="lt">
                                    <p:tmPct val="10000"/>
                                  </p:iterate>
                                  <p:childTnLst>
                                    <p:set>
                                      <p:cBhvr>
                                        <p:cTn id="54" dur="1" fill="hold">
                                          <p:stCondLst>
                                            <p:cond delay="0"/>
                                          </p:stCondLst>
                                        </p:cTn>
                                        <p:tgtEl>
                                          <p:spTgt spid="44364"/>
                                        </p:tgtEl>
                                        <p:attrNameLst>
                                          <p:attrName>style.visibility</p:attrName>
                                        </p:attrNameLst>
                                      </p:cBhvr>
                                      <p:to>
                                        <p:strVal val="visible"/>
                                      </p:to>
                                    </p:set>
                                    <p:anim calcmode="lin" valueType="num">
                                      <p:cBhvr>
                                        <p:cTn id="55" dur="500" fill="hold"/>
                                        <p:tgtEl>
                                          <p:spTgt spid="44364"/>
                                        </p:tgtEl>
                                        <p:attrNameLst>
                                          <p:attrName>ppt_w</p:attrName>
                                        </p:attrNameLst>
                                      </p:cBhvr>
                                      <p:tavLst>
                                        <p:tav tm="0">
                                          <p:val>
                                            <p:fltVal val="0"/>
                                          </p:val>
                                        </p:tav>
                                        <p:tav tm="100000">
                                          <p:val>
                                            <p:strVal val="#ppt_w"/>
                                          </p:val>
                                        </p:tav>
                                      </p:tavLst>
                                    </p:anim>
                                    <p:anim calcmode="lin" valueType="num">
                                      <p:cBhvr>
                                        <p:cTn id="56" dur="500" fill="hold"/>
                                        <p:tgtEl>
                                          <p:spTgt spid="44364"/>
                                        </p:tgtEl>
                                        <p:attrNameLst>
                                          <p:attrName>ppt_h</p:attrName>
                                        </p:attrNameLst>
                                      </p:cBhvr>
                                      <p:tavLst>
                                        <p:tav tm="0">
                                          <p:val>
                                            <p:fltVal val="0"/>
                                          </p:val>
                                        </p:tav>
                                        <p:tav tm="100000">
                                          <p:val>
                                            <p:strVal val="#ppt_h"/>
                                          </p:val>
                                        </p:tav>
                                      </p:tavLst>
                                    </p:anim>
                                    <p:animEffect transition="in" filter="fade">
                                      <p:cBhvr>
                                        <p:cTn id="57" dur="500"/>
                                        <p:tgtEl>
                                          <p:spTgt spid="44364"/>
                                        </p:tgtEl>
                                      </p:cBhvr>
                                    </p:animEffect>
                                  </p:childTnLst>
                                </p:cTn>
                              </p:par>
                              <p:par>
                                <p:cTn id="58" presetID="0" presetClass="path" presetSubtype="0" repeatCount="indefinite" fill="hold" grpId="0" nodeType="withEffect">
                                  <p:stCondLst>
                                    <p:cond delay="0"/>
                                  </p:stCondLst>
                                  <p:childTnLst>
                                    <p:animMotion origin="layout" path="M -0.00139 -0.00124 L 0.49861 -0.00093 " pathEditMode="relative" ptsTypes="AA">
                                      <p:cBhvr>
                                        <p:cTn id="59" dur="3000" fill="hold"/>
                                        <p:tgtEl>
                                          <p:spTgt spid="44365"/>
                                        </p:tgtEl>
                                        <p:attrNameLst>
                                          <p:attrName>ppt_x</p:attrName>
                                          <p:attrName>ppt_y</p:attrName>
                                        </p:attrNameLst>
                                      </p:cBhvr>
                                    </p:animMotion>
                                  </p:childTnLst>
                                </p:cTn>
                              </p:par>
                              <p:par>
                                <p:cTn id="60" presetID="0" presetClass="path" presetSubtype="0" repeatCount="indefinite" fill="hold" grpId="0" nodeType="withEffect">
                                  <p:stCondLst>
                                    <p:cond delay="0"/>
                                  </p:stCondLst>
                                  <p:childTnLst>
                                    <p:animMotion origin="layout" path="M -0.00208 -0.00247 L -0.50208 -0.00216 " pathEditMode="relative" ptsTypes="AA">
                                      <p:cBhvr>
                                        <p:cTn id="61" dur="3000" fill="hold"/>
                                        <p:tgtEl>
                                          <p:spTgt spid="4436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65" grpId="0" animBg="1"/>
      <p:bldP spid="44209" grpId="0" animBg="1"/>
      <p:bldP spid="44247" grpId="0"/>
      <p:bldP spid="44364" grpId="0"/>
      <p:bldP spid="4436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730508" cy="749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PART/04  </a:t>
            </a:r>
            <a:r>
              <a:rPr lang="zh-CN" altLang="en-US" sz="2135" b="1" dirty="0">
                <a:solidFill>
                  <a:schemeClr val="bg1"/>
                </a:solidFill>
                <a:latin typeface="微软雅黑" pitchFamily="34" charset="-122"/>
                <a:ea typeface="微软雅黑" pitchFamily="34" charset="-122"/>
              </a:rPr>
              <a:t>原型制作过程概述</a:t>
            </a:r>
          </a:p>
          <a:p>
            <a:pPr eaLnBrk="1" hangingPunct="1">
              <a:buClrTx/>
              <a:buFontTx/>
              <a:buNone/>
            </a:pPr>
            <a:endParaRPr lang="zh-CN" altLang="en-US" sz="2135" b="1" dirty="0">
              <a:solidFill>
                <a:schemeClr val="bg1"/>
              </a:solidFill>
              <a:latin typeface="微软雅黑" pitchFamily="34" charset="-122"/>
              <a:ea typeface="微软雅黑" pitchFamily="34" charset="-122"/>
            </a:endParaRPr>
          </a:p>
        </p:txBody>
      </p:sp>
      <p:sp>
        <p:nvSpPr>
          <p:cNvPr id="2" name="矩形 1"/>
          <p:cNvSpPr/>
          <p:nvPr/>
        </p:nvSpPr>
        <p:spPr>
          <a:xfrm>
            <a:off x="124884" y="825783"/>
            <a:ext cx="11876616" cy="5755422"/>
          </a:xfrm>
          <a:prstGeom prst="rect">
            <a:avLst/>
          </a:prstGeom>
        </p:spPr>
        <p:txBody>
          <a:bodyPr wrap="square">
            <a:spAutoFit/>
          </a:bodyPr>
          <a:lstStyle/>
          <a:p>
            <a:r>
              <a:rPr lang="en-US" altLang="zh-CN" sz="3600" b="1" dirty="0">
                <a:latin typeface="微软雅黑" panose="020B0503020204020204" pitchFamily="34" charset="-122"/>
                <a:ea typeface="微软雅黑" panose="020B0503020204020204" pitchFamily="34" charset="-122"/>
                <a:cs typeface="宋体" panose="02010600030101010101" pitchFamily="2" charset="-122"/>
              </a:rPr>
              <a:t>1.</a:t>
            </a:r>
            <a:r>
              <a:rPr lang="zh-CN" altLang="zh-CN" sz="3600" b="1" dirty="0">
                <a:latin typeface="微软雅黑" panose="020B0503020204020204" pitchFamily="34" charset="-122"/>
                <a:ea typeface="微软雅黑" panose="020B0503020204020204" pitchFamily="34" charset="-122"/>
                <a:cs typeface="宋体" panose="02010600030101010101" pitchFamily="2" charset="-122"/>
              </a:rPr>
              <a:t>确定基本要求</a:t>
            </a:r>
          </a:p>
          <a:p>
            <a:pPr algn="just">
              <a:spcAft>
                <a:spcPts val="0"/>
              </a:spcAft>
            </a:pP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rPr>
              <a:t>确定基本要求，包括所需的输入和输出信息。通常可以忽略诸如安全性之类的细节。</a:t>
            </a:r>
          </a:p>
          <a:p>
            <a:r>
              <a:rPr lang="en-US" altLang="zh-CN" sz="3600" b="1" dirty="0">
                <a:latin typeface="微软雅黑" panose="020B0503020204020204" pitchFamily="34" charset="-122"/>
                <a:ea typeface="微软雅黑" panose="020B0503020204020204" pitchFamily="34" charset="-122"/>
                <a:cs typeface="宋体" panose="02010600030101010101" pitchFamily="2" charset="-122"/>
              </a:rPr>
              <a:t>2.</a:t>
            </a:r>
            <a:r>
              <a:rPr lang="zh-CN" altLang="zh-CN" sz="3600" b="1" dirty="0">
                <a:latin typeface="微软雅黑" panose="020B0503020204020204" pitchFamily="34" charset="-122"/>
                <a:ea typeface="微软雅黑" panose="020B0503020204020204" pitchFamily="34" charset="-122"/>
                <a:cs typeface="宋体" panose="02010600030101010101" pitchFamily="2" charset="-122"/>
              </a:rPr>
              <a:t>开发初始原型</a:t>
            </a:r>
          </a:p>
          <a:p>
            <a:pPr algn="just">
              <a:spcAft>
                <a:spcPts val="0"/>
              </a:spcAft>
            </a:pP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rPr>
              <a:t>开发的初始原型仅包括用户界面。</a:t>
            </a:r>
          </a:p>
          <a:p>
            <a:r>
              <a:rPr lang="en-US" altLang="zh-CN" sz="3600" b="1" dirty="0">
                <a:latin typeface="微软雅黑" panose="020B0503020204020204" pitchFamily="34" charset="-122"/>
                <a:ea typeface="微软雅黑" panose="020B0503020204020204" pitchFamily="34" charset="-122"/>
                <a:cs typeface="宋体" panose="02010600030101010101" pitchFamily="2" charset="-122"/>
              </a:rPr>
              <a:t>3.</a:t>
            </a:r>
            <a:r>
              <a:rPr lang="zh-CN" altLang="zh-CN" sz="3600" b="1" dirty="0">
                <a:latin typeface="微软雅黑" panose="020B0503020204020204" pitchFamily="34" charset="-122"/>
                <a:ea typeface="微软雅黑" panose="020B0503020204020204" pitchFamily="34" charset="-122"/>
                <a:cs typeface="宋体" panose="02010600030101010101" pitchFamily="2" charset="-122"/>
              </a:rPr>
              <a:t>评论</a:t>
            </a:r>
          </a:p>
          <a:p>
            <a:pPr algn="just">
              <a:spcAft>
                <a:spcPts val="0"/>
              </a:spcAft>
            </a:pP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rPr>
              <a:t>包括最终用户在内的客户会检查原型并提供有关潜在添加或更改的反馈。</a:t>
            </a:r>
          </a:p>
          <a:p>
            <a:r>
              <a:rPr lang="en-US" altLang="zh-CN" sz="3600" b="1" dirty="0">
                <a:latin typeface="微软雅黑" panose="020B0503020204020204" pitchFamily="34" charset="-122"/>
                <a:ea typeface="微软雅黑" panose="020B0503020204020204" pitchFamily="34" charset="-122"/>
                <a:cs typeface="宋体" panose="02010600030101010101" pitchFamily="2" charset="-122"/>
              </a:rPr>
              <a:t>4.</a:t>
            </a:r>
            <a:r>
              <a:rPr lang="zh-CN" altLang="zh-CN" sz="3600" b="1" dirty="0">
                <a:latin typeface="微软雅黑" panose="020B0503020204020204" pitchFamily="34" charset="-122"/>
                <a:ea typeface="微软雅黑" panose="020B0503020204020204" pitchFamily="34" charset="-122"/>
                <a:cs typeface="宋体" panose="02010600030101010101" pitchFamily="2" charset="-122"/>
              </a:rPr>
              <a:t>修改和增强原型</a:t>
            </a:r>
          </a:p>
          <a:p>
            <a:pPr algn="just">
              <a:spcAft>
                <a:spcPts val="0"/>
              </a:spcAft>
            </a:pP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rPr>
              <a:t>使用反馈可以改进规格和原型。可能需要就合同</a:t>
            </a:r>
            <a:r>
              <a:rPr lang="en-US" altLang="zh-CN" sz="32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rPr>
              <a:t>界面范围内的内容进行谈判。如果引入了更改，则可能需要重复步骤</a:t>
            </a:r>
            <a:r>
              <a:rPr lang="en-US" altLang="zh-CN" sz="3200" kern="100"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3200" kern="100" dirty="0">
                <a:latin typeface="微软雅黑" panose="020B0503020204020204" pitchFamily="34" charset="-122"/>
                <a:ea typeface="微软雅黑" panose="020B0503020204020204" pitchFamily="34" charset="-122"/>
                <a:cs typeface="Times New Roman" panose="02020603050405020304" pitchFamily="18" charset="0"/>
              </a:rPr>
              <a:t>4</a:t>
            </a:r>
            <a:r>
              <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动作按钮: 上一张 6">
            <a:hlinkClick r:id="rId3" action="ppaction://hlinksldjump" highlightClick="1"/>
          </p:cNvPr>
          <p:cNvSpPr/>
          <p:nvPr/>
        </p:nvSpPr>
        <p:spPr>
          <a:xfrm>
            <a:off x="11899900" y="6574420"/>
            <a:ext cx="292100" cy="283580"/>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23025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65" name="Line 333"/>
          <p:cNvSpPr>
            <a:spLocks noChangeShapeType="1"/>
          </p:cNvSpPr>
          <p:nvPr/>
        </p:nvSpPr>
        <p:spPr bwMode="auto">
          <a:xfrm flipV="1">
            <a:off x="-6673851" y="2287060"/>
            <a:ext cx="18865851" cy="29633"/>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nvGrpSpPr>
          <p:cNvPr id="44248" name="Group 216"/>
          <p:cNvGrpSpPr/>
          <p:nvPr/>
        </p:nvGrpSpPr>
        <p:grpSpPr bwMode="auto">
          <a:xfrm>
            <a:off x="334434" y="3717925"/>
            <a:ext cx="1602317" cy="95251"/>
            <a:chOff x="4759" y="1740"/>
            <a:chExt cx="757" cy="45"/>
          </a:xfrm>
        </p:grpSpPr>
        <p:sp>
          <p:nvSpPr>
            <p:cNvPr id="8380" name="Rectangle 217"/>
            <p:cNvSpPr>
              <a:spLocks noChangeArrowheads="1"/>
            </p:cNvSpPr>
            <p:nvPr/>
          </p:nvSpPr>
          <p:spPr bwMode="auto">
            <a:xfrm>
              <a:off x="5339" y="1740"/>
              <a:ext cx="177"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81" name="Rectangle 218"/>
            <p:cNvSpPr>
              <a:spLocks noChangeArrowheads="1"/>
            </p:cNvSpPr>
            <p:nvPr/>
          </p:nvSpPr>
          <p:spPr bwMode="auto">
            <a:xfrm>
              <a:off x="4759" y="1740"/>
              <a:ext cx="522"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5" name="Group 203"/>
          <p:cNvGrpSpPr/>
          <p:nvPr/>
        </p:nvGrpSpPr>
        <p:grpSpPr bwMode="auto">
          <a:xfrm>
            <a:off x="5293785" y="4196293"/>
            <a:ext cx="1602316" cy="99484"/>
            <a:chOff x="4477" y="2290"/>
            <a:chExt cx="757" cy="47"/>
          </a:xfrm>
        </p:grpSpPr>
        <p:sp>
          <p:nvSpPr>
            <p:cNvPr id="8378" name="Rectangle 204"/>
            <p:cNvSpPr>
              <a:spLocks noChangeArrowheads="1"/>
            </p:cNvSpPr>
            <p:nvPr/>
          </p:nvSpPr>
          <p:spPr bwMode="auto">
            <a:xfrm>
              <a:off x="4477" y="2290"/>
              <a:ext cx="176"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9" name="Rectangle 205"/>
            <p:cNvSpPr>
              <a:spLocks noChangeArrowheads="1"/>
            </p:cNvSpPr>
            <p:nvPr/>
          </p:nvSpPr>
          <p:spPr bwMode="auto">
            <a:xfrm>
              <a:off x="4710" y="2290"/>
              <a:ext cx="524"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8" name="Group 206"/>
          <p:cNvGrpSpPr/>
          <p:nvPr/>
        </p:nvGrpSpPr>
        <p:grpSpPr bwMode="auto">
          <a:xfrm>
            <a:off x="3464985" y="3233209"/>
            <a:ext cx="1602316" cy="99483"/>
            <a:chOff x="3596" y="2055"/>
            <a:chExt cx="757" cy="47"/>
          </a:xfrm>
        </p:grpSpPr>
        <p:sp>
          <p:nvSpPr>
            <p:cNvPr id="8376" name="Rectangle 207"/>
            <p:cNvSpPr>
              <a:spLocks noChangeArrowheads="1"/>
            </p:cNvSpPr>
            <p:nvPr/>
          </p:nvSpPr>
          <p:spPr bwMode="auto">
            <a:xfrm>
              <a:off x="4178" y="2055"/>
              <a:ext cx="175"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7" name="Rectangle 208"/>
            <p:cNvSpPr>
              <a:spLocks noChangeArrowheads="1"/>
            </p:cNvSpPr>
            <p:nvPr/>
          </p:nvSpPr>
          <p:spPr bwMode="auto">
            <a:xfrm>
              <a:off x="3596" y="2055"/>
              <a:ext cx="524"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1" name="Group 209"/>
          <p:cNvGrpSpPr/>
          <p:nvPr/>
        </p:nvGrpSpPr>
        <p:grpSpPr bwMode="auto">
          <a:xfrm>
            <a:off x="8688918" y="3089276"/>
            <a:ext cx="1606549" cy="99483"/>
            <a:chOff x="4886" y="1938"/>
            <a:chExt cx="759" cy="47"/>
          </a:xfrm>
        </p:grpSpPr>
        <p:sp>
          <p:nvSpPr>
            <p:cNvPr id="8374" name="Rectangle 210"/>
            <p:cNvSpPr>
              <a:spLocks noChangeArrowheads="1"/>
            </p:cNvSpPr>
            <p:nvPr/>
          </p:nvSpPr>
          <p:spPr bwMode="auto">
            <a:xfrm>
              <a:off x="5468" y="1938"/>
              <a:ext cx="177"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5" name="Rectangle 211"/>
            <p:cNvSpPr>
              <a:spLocks noChangeArrowheads="1"/>
            </p:cNvSpPr>
            <p:nvPr/>
          </p:nvSpPr>
          <p:spPr bwMode="auto">
            <a:xfrm>
              <a:off x="4886" y="1938"/>
              <a:ext cx="524"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4" name="Group 212"/>
          <p:cNvGrpSpPr/>
          <p:nvPr/>
        </p:nvGrpSpPr>
        <p:grpSpPr bwMode="auto">
          <a:xfrm>
            <a:off x="6479118" y="2564344"/>
            <a:ext cx="1602316" cy="95249"/>
            <a:chOff x="4759" y="1740"/>
            <a:chExt cx="757" cy="45"/>
          </a:xfrm>
        </p:grpSpPr>
        <p:sp>
          <p:nvSpPr>
            <p:cNvPr id="8372" name="Rectangle 213"/>
            <p:cNvSpPr>
              <a:spLocks noChangeArrowheads="1"/>
            </p:cNvSpPr>
            <p:nvPr/>
          </p:nvSpPr>
          <p:spPr bwMode="auto">
            <a:xfrm>
              <a:off x="5339" y="1740"/>
              <a:ext cx="177"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3" name="Rectangle 214"/>
            <p:cNvSpPr>
              <a:spLocks noChangeArrowheads="1"/>
            </p:cNvSpPr>
            <p:nvPr/>
          </p:nvSpPr>
          <p:spPr bwMode="auto">
            <a:xfrm>
              <a:off x="4759" y="1740"/>
              <a:ext cx="522"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2" name="Group 200"/>
          <p:cNvGrpSpPr/>
          <p:nvPr/>
        </p:nvGrpSpPr>
        <p:grpSpPr bwMode="auto">
          <a:xfrm rot="10800000">
            <a:off x="1049867" y="2924177"/>
            <a:ext cx="2887133" cy="1443567"/>
            <a:chOff x="1837" y="302"/>
            <a:chExt cx="1364" cy="682"/>
          </a:xfrm>
        </p:grpSpPr>
        <p:sp>
          <p:nvSpPr>
            <p:cNvPr id="8257" name="Freeform 14"/>
            <p:cNvSpPr/>
            <p:nvPr/>
          </p:nvSpPr>
          <p:spPr bwMode="auto">
            <a:xfrm>
              <a:off x="1839" y="302"/>
              <a:ext cx="1360" cy="71"/>
            </a:xfrm>
            <a:custGeom>
              <a:avLst/>
              <a:gdLst>
                <a:gd name="T0" fmla="*/ 1360 w 686"/>
                <a:gd name="T1" fmla="*/ 71 h 36"/>
                <a:gd name="T2" fmla="*/ 0 w 686"/>
                <a:gd name="T3" fmla="*/ 61 h 36"/>
                <a:gd name="T4" fmla="*/ 61 w 686"/>
                <a:gd name="T5" fmla="*/ 0 h 36"/>
                <a:gd name="T6" fmla="*/ 1299 w 686"/>
                <a:gd name="T7" fmla="*/ 10 h 36"/>
                <a:gd name="T8" fmla="*/ 1360 w 686"/>
                <a:gd name="T9" fmla="*/ 71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36">
                  <a:moveTo>
                    <a:pt x="686" y="36"/>
                  </a:moveTo>
                  <a:cubicBezTo>
                    <a:pt x="0" y="31"/>
                    <a:pt x="0" y="31"/>
                    <a:pt x="0" y="31"/>
                  </a:cubicBezTo>
                  <a:cubicBezTo>
                    <a:pt x="0" y="13"/>
                    <a:pt x="14" y="0"/>
                    <a:pt x="31" y="0"/>
                  </a:cubicBezTo>
                  <a:cubicBezTo>
                    <a:pt x="655" y="5"/>
                    <a:pt x="655" y="5"/>
                    <a:pt x="655" y="5"/>
                  </a:cubicBezTo>
                  <a:cubicBezTo>
                    <a:pt x="672" y="5"/>
                    <a:pt x="686" y="19"/>
                    <a:pt x="686" y="3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8" name="Freeform 15"/>
            <p:cNvSpPr/>
            <p:nvPr/>
          </p:nvSpPr>
          <p:spPr bwMode="auto">
            <a:xfrm>
              <a:off x="1920" y="363"/>
              <a:ext cx="1192" cy="621"/>
            </a:xfrm>
            <a:custGeom>
              <a:avLst/>
              <a:gdLst>
                <a:gd name="T0" fmla="*/ 1148 w 601"/>
                <a:gd name="T1" fmla="*/ 621 h 313"/>
                <a:gd name="T2" fmla="*/ 38 w 601"/>
                <a:gd name="T3" fmla="*/ 611 h 313"/>
                <a:gd name="T4" fmla="*/ 0 w 601"/>
                <a:gd name="T5" fmla="*/ 573 h 313"/>
                <a:gd name="T6" fmla="*/ 4 w 601"/>
                <a:gd name="T7" fmla="*/ 0 h 313"/>
                <a:gd name="T8" fmla="*/ 1192 w 601"/>
                <a:gd name="T9" fmla="*/ 10 h 313"/>
                <a:gd name="T10" fmla="*/ 1188 w 601"/>
                <a:gd name="T11" fmla="*/ 583 h 313"/>
                <a:gd name="T12" fmla="*/ 1148 w 601"/>
                <a:gd name="T13" fmla="*/ 621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9"/>
                  </a:cubicBezTo>
                  <a:cubicBezTo>
                    <a:pt x="2" y="0"/>
                    <a:pt x="2" y="0"/>
                    <a:pt x="2" y="0"/>
                  </a:cubicBezTo>
                  <a:cubicBezTo>
                    <a:pt x="601" y="5"/>
                    <a:pt x="601" y="5"/>
                    <a:pt x="601" y="5"/>
                  </a:cubicBezTo>
                  <a:cubicBezTo>
                    <a:pt x="599" y="294"/>
                    <a:pt x="599" y="294"/>
                    <a:pt x="599" y="294"/>
                  </a:cubicBezTo>
                  <a:cubicBezTo>
                    <a:pt x="599" y="304"/>
                    <a:pt x="590" y="313"/>
                    <a:pt x="579" y="31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9" name="Freeform 16"/>
            <p:cNvSpPr/>
            <p:nvPr/>
          </p:nvSpPr>
          <p:spPr bwMode="auto">
            <a:xfrm>
              <a:off x="1900" y="340"/>
              <a:ext cx="1192" cy="620"/>
            </a:xfrm>
            <a:custGeom>
              <a:avLst/>
              <a:gdLst>
                <a:gd name="T0" fmla="*/ 1148 w 601"/>
                <a:gd name="T1" fmla="*/ 620 h 313"/>
                <a:gd name="T2" fmla="*/ 38 w 601"/>
                <a:gd name="T3" fmla="*/ 610 h 313"/>
                <a:gd name="T4" fmla="*/ 0 w 601"/>
                <a:gd name="T5" fmla="*/ 570 h 313"/>
                <a:gd name="T6" fmla="*/ 4 w 601"/>
                <a:gd name="T7" fmla="*/ 0 h 313"/>
                <a:gd name="T8" fmla="*/ 1192 w 601"/>
                <a:gd name="T9" fmla="*/ 10 h 313"/>
                <a:gd name="T10" fmla="*/ 1188 w 601"/>
                <a:gd name="T11" fmla="*/ 580 h 313"/>
                <a:gd name="T12" fmla="*/ 1148 w 601"/>
                <a:gd name="T13" fmla="*/ 620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8"/>
                  </a:cubicBezTo>
                  <a:cubicBezTo>
                    <a:pt x="2" y="0"/>
                    <a:pt x="2" y="0"/>
                    <a:pt x="2" y="0"/>
                  </a:cubicBezTo>
                  <a:cubicBezTo>
                    <a:pt x="601" y="5"/>
                    <a:pt x="601" y="5"/>
                    <a:pt x="601" y="5"/>
                  </a:cubicBezTo>
                  <a:cubicBezTo>
                    <a:pt x="599" y="293"/>
                    <a:pt x="599" y="293"/>
                    <a:pt x="599" y="293"/>
                  </a:cubicBezTo>
                  <a:cubicBezTo>
                    <a:pt x="599" y="304"/>
                    <a:pt x="590" y="313"/>
                    <a:pt x="579" y="313"/>
                  </a:cubicBezTo>
                </a:path>
              </a:pathLst>
            </a:custGeom>
            <a:solidFill>
              <a:srgbClr val="F5EBE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0" name="Freeform 17"/>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1" name="Freeform 18"/>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2" name="Freeform 19"/>
            <p:cNvSpPr>
              <a:spLocks noEditPoints="1"/>
            </p:cNvSpPr>
            <p:nvPr/>
          </p:nvSpPr>
          <p:spPr bwMode="auto">
            <a:xfrm>
              <a:off x="1837" y="348"/>
              <a:ext cx="1364" cy="27"/>
            </a:xfrm>
            <a:custGeom>
              <a:avLst/>
              <a:gdLst>
                <a:gd name="T0" fmla="*/ 0 w 688"/>
                <a:gd name="T1" fmla="*/ 15 h 14"/>
                <a:gd name="T2" fmla="*/ 0 w 688"/>
                <a:gd name="T3" fmla="*/ 15 h 14"/>
                <a:gd name="T4" fmla="*/ 0 w 688"/>
                <a:gd name="T5" fmla="*/ 15 h 14"/>
                <a:gd name="T6" fmla="*/ 0 w 688"/>
                <a:gd name="T7" fmla="*/ 15 h 14"/>
                <a:gd name="T8" fmla="*/ 1360 w 688"/>
                <a:gd name="T9" fmla="*/ 10 h 14"/>
                <a:gd name="T10" fmla="*/ 1362 w 688"/>
                <a:gd name="T11" fmla="*/ 25 h 14"/>
                <a:gd name="T12" fmla="*/ 1275 w 688"/>
                <a:gd name="T13" fmla="*/ 25 h 14"/>
                <a:gd name="T14" fmla="*/ 1275 w 688"/>
                <a:gd name="T15" fmla="*/ 25 h 14"/>
                <a:gd name="T16" fmla="*/ 1275 w 688"/>
                <a:gd name="T17" fmla="*/ 27 h 14"/>
                <a:gd name="T18" fmla="*/ 1275 w 688"/>
                <a:gd name="T19" fmla="*/ 27 h 14"/>
                <a:gd name="T20" fmla="*/ 1364 w 688"/>
                <a:gd name="T21" fmla="*/ 27 h 14"/>
                <a:gd name="T22" fmla="*/ 1364 w 688"/>
                <a:gd name="T23" fmla="*/ 10 h 14"/>
                <a:gd name="T24" fmla="*/ 1360 w 688"/>
                <a:gd name="T25" fmla="*/ 10 h 14"/>
                <a:gd name="T26" fmla="*/ 0 w 688"/>
                <a:gd name="T27" fmla="*/ 8 h 14"/>
                <a:gd name="T28" fmla="*/ 0 w 688"/>
                <a:gd name="T29" fmla="*/ 15 h 14"/>
                <a:gd name="T30" fmla="*/ 0 w 688"/>
                <a:gd name="T31" fmla="*/ 8 h 14"/>
                <a:gd name="T32" fmla="*/ 0 w 688"/>
                <a:gd name="T33" fmla="*/ 8 h 14"/>
                <a:gd name="T34" fmla="*/ 0 w 688"/>
                <a:gd name="T35" fmla="*/ 8 h 14"/>
                <a:gd name="T36" fmla="*/ 0 w 688"/>
                <a:gd name="T37" fmla="*/ 8 h 14"/>
                <a:gd name="T38" fmla="*/ 0 w 688"/>
                <a:gd name="T39" fmla="*/ 15 h 14"/>
                <a:gd name="T40" fmla="*/ 0 w 688"/>
                <a:gd name="T41" fmla="*/ 8 h 14"/>
                <a:gd name="T42" fmla="*/ 0 w 688"/>
                <a:gd name="T43" fmla="*/ 0 h 14"/>
                <a:gd name="T44" fmla="*/ 0 w 688"/>
                <a:gd name="T45" fmla="*/ 15 h 14"/>
                <a:gd name="T46" fmla="*/ 87 w 688"/>
                <a:gd name="T47" fmla="*/ 17 h 14"/>
                <a:gd name="T48" fmla="*/ 87 w 688"/>
                <a:gd name="T49" fmla="*/ 15 h 14"/>
                <a:gd name="T50" fmla="*/ 87 w 688"/>
                <a:gd name="T51" fmla="*/ 15 h 14"/>
                <a:gd name="T52" fmla="*/ 2 w 688"/>
                <a:gd name="T53" fmla="*/ 15 h 14"/>
                <a:gd name="T54" fmla="*/ 4 w 688"/>
                <a:gd name="T55" fmla="*/ 0 h 14"/>
                <a:gd name="T56" fmla="*/ 0 w 688"/>
                <a:gd name="T57" fmla="*/ 0 h 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88" h="14">
                  <a:moveTo>
                    <a:pt x="0" y="8"/>
                  </a:moveTo>
                  <a:cubicBezTo>
                    <a:pt x="0" y="8"/>
                    <a:pt x="0" y="8"/>
                    <a:pt x="0" y="8"/>
                  </a:cubicBezTo>
                  <a:moveTo>
                    <a:pt x="0" y="8"/>
                  </a:moveTo>
                  <a:cubicBezTo>
                    <a:pt x="0" y="8"/>
                    <a:pt x="0" y="8"/>
                    <a:pt x="0" y="8"/>
                  </a:cubicBezTo>
                  <a:moveTo>
                    <a:pt x="686" y="5"/>
                  </a:moveTo>
                  <a:cubicBezTo>
                    <a:pt x="686" y="8"/>
                    <a:pt x="687" y="10"/>
                    <a:pt x="687" y="13"/>
                  </a:cubicBezTo>
                  <a:cubicBezTo>
                    <a:pt x="643" y="13"/>
                    <a:pt x="643" y="13"/>
                    <a:pt x="643" y="13"/>
                  </a:cubicBezTo>
                  <a:cubicBezTo>
                    <a:pt x="643" y="13"/>
                    <a:pt x="643" y="13"/>
                    <a:pt x="643" y="13"/>
                  </a:cubicBezTo>
                  <a:cubicBezTo>
                    <a:pt x="643" y="14"/>
                    <a:pt x="643" y="14"/>
                    <a:pt x="643" y="14"/>
                  </a:cubicBezTo>
                  <a:cubicBezTo>
                    <a:pt x="643" y="14"/>
                    <a:pt x="643" y="14"/>
                    <a:pt x="643" y="14"/>
                  </a:cubicBezTo>
                  <a:cubicBezTo>
                    <a:pt x="688" y="14"/>
                    <a:pt x="688" y="14"/>
                    <a:pt x="688" y="14"/>
                  </a:cubicBezTo>
                  <a:cubicBezTo>
                    <a:pt x="688" y="5"/>
                    <a:pt x="688" y="5"/>
                    <a:pt x="688" y="5"/>
                  </a:cubicBezTo>
                  <a:cubicBezTo>
                    <a:pt x="686" y="5"/>
                    <a:pt x="686" y="5"/>
                    <a:pt x="686" y="5"/>
                  </a:cubicBezTo>
                  <a:moveTo>
                    <a:pt x="0" y="4"/>
                  </a:moveTo>
                  <a:cubicBezTo>
                    <a:pt x="0" y="8"/>
                    <a:pt x="0" y="8"/>
                    <a:pt x="0" y="8"/>
                  </a:cubicBezTo>
                  <a:cubicBezTo>
                    <a:pt x="0" y="4"/>
                    <a:pt x="0" y="4"/>
                    <a:pt x="0" y="4"/>
                  </a:cubicBezTo>
                  <a:moveTo>
                    <a:pt x="0" y="4"/>
                  </a:moveTo>
                  <a:cubicBezTo>
                    <a:pt x="0" y="4"/>
                    <a:pt x="0" y="4"/>
                    <a:pt x="0" y="4"/>
                  </a:cubicBezTo>
                  <a:moveTo>
                    <a:pt x="0" y="4"/>
                  </a:moveTo>
                  <a:cubicBezTo>
                    <a:pt x="0" y="8"/>
                    <a:pt x="0" y="8"/>
                    <a:pt x="0" y="8"/>
                  </a:cubicBezTo>
                  <a:cubicBezTo>
                    <a:pt x="0" y="4"/>
                    <a:pt x="0" y="4"/>
                    <a:pt x="0" y="4"/>
                  </a:cubicBezTo>
                  <a:moveTo>
                    <a:pt x="0" y="0"/>
                  </a:moveTo>
                  <a:cubicBezTo>
                    <a:pt x="0" y="8"/>
                    <a:pt x="0" y="8"/>
                    <a:pt x="0" y="8"/>
                  </a:cubicBezTo>
                  <a:cubicBezTo>
                    <a:pt x="44" y="9"/>
                    <a:pt x="44" y="9"/>
                    <a:pt x="44" y="9"/>
                  </a:cubicBezTo>
                  <a:cubicBezTo>
                    <a:pt x="44" y="8"/>
                    <a:pt x="44" y="8"/>
                    <a:pt x="44" y="8"/>
                  </a:cubicBezTo>
                  <a:cubicBezTo>
                    <a:pt x="44" y="8"/>
                    <a:pt x="44" y="8"/>
                    <a:pt x="44" y="8"/>
                  </a:cubicBezTo>
                  <a:cubicBezTo>
                    <a:pt x="1" y="8"/>
                    <a:pt x="1" y="8"/>
                    <a:pt x="1" y="8"/>
                  </a:cubicBezTo>
                  <a:cubicBezTo>
                    <a:pt x="1" y="5"/>
                    <a:pt x="1" y="2"/>
                    <a:pt x="2" y="0"/>
                  </a:cubicBezTo>
                  <a:cubicBezTo>
                    <a:pt x="0" y="0"/>
                    <a:pt x="0" y="0"/>
                    <a:pt x="0"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3" name="Freeform 20"/>
            <p:cNvSpPr/>
            <p:nvPr/>
          </p:nvSpPr>
          <p:spPr bwMode="auto">
            <a:xfrm>
              <a:off x="1839" y="348"/>
              <a:ext cx="1360" cy="25"/>
            </a:xfrm>
            <a:custGeom>
              <a:avLst/>
              <a:gdLst>
                <a:gd name="T0" fmla="*/ 2 w 686"/>
                <a:gd name="T1" fmla="*/ 0 h 13"/>
                <a:gd name="T2" fmla="*/ 0 w 686"/>
                <a:gd name="T3" fmla="*/ 15 h 13"/>
                <a:gd name="T4" fmla="*/ 85 w 686"/>
                <a:gd name="T5" fmla="*/ 15 h 13"/>
                <a:gd name="T6" fmla="*/ 85 w 686"/>
                <a:gd name="T7" fmla="*/ 13 h 13"/>
                <a:gd name="T8" fmla="*/ 1273 w 686"/>
                <a:gd name="T9" fmla="*/ 23 h 13"/>
                <a:gd name="T10" fmla="*/ 1273 w 686"/>
                <a:gd name="T11" fmla="*/ 25 h 13"/>
                <a:gd name="T12" fmla="*/ 1360 w 686"/>
                <a:gd name="T13" fmla="*/ 25 h 13"/>
                <a:gd name="T14" fmla="*/ 1358 w 686"/>
                <a:gd name="T15" fmla="*/ 10 h 13"/>
                <a:gd name="T16" fmla="*/ 2 w 686"/>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86" h="13">
                  <a:moveTo>
                    <a:pt x="1" y="0"/>
                  </a:moveTo>
                  <a:cubicBezTo>
                    <a:pt x="0" y="2"/>
                    <a:pt x="0" y="5"/>
                    <a:pt x="0" y="8"/>
                  </a:cubicBezTo>
                  <a:cubicBezTo>
                    <a:pt x="43" y="8"/>
                    <a:pt x="43" y="8"/>
                    <a:pt x="43" y="8"/>
                  </a:cubicBezTo>
                  <a:cubicBezTo>
                    <a:pt x="43" y="7"/>
                    <a:pt x="43" y="7"/>
                    <a:pt x="43" y="7"/>
                  </a:cubicBezTo>
                  <a:cubicBezTo>
                    <a:pt x="642" y="12"/>
                    <a:pt x="642" y="12"/>
                    <a:pt x="642" y="12"/>
                  </a:cubicBezTo>
                  <a:cubicBezTo>
                    <a:pt x="642" y="13"/>
                    <a:pt x="642" y="13"/>
                    <a:pt x="642" y="13"/>
                  </a:cubicBezTo>
                  <a:cubicBezTo>
                    <a:pt x="686" y="13"/>
                    <a:pt x="686" y="13"/>
                    <a:pt x="686" y="13"/>
                  </a:cubicBezTo>
                  <a:cubicBezTo>
                    <a:pt x="686" y="10"/>
                    <a:pt x="685" y="8"/>
                    <a:pt x="685" y="5"/>
                  </a:cubicBezTo>
                  <a:cubicBezTo>
                    <a:pt x="1" y="0"/>
                    <a:pt x="1" y="0"/>
                    <a:pt x="1"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4" name="Freeform 21"/>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close/>
                  <a:moveTo>
                    <a:pt x="20" y="0"/>
                  </a:moveTo>
                  <a:lnTo>
                    <a:pt x="20" y="0"/>
                  </a:lnTo>
                  <a:close/>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5" name="Freeform 22"/>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moveTo>
                    <a:pt x="20" y="0"/>
                  </a:move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6" name="Freeform 23"/>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close/>
                  <a:moveTo>
                    <a:pt x="0" y="0"/>
                  </a:moveTo>
                  <a:lnTo>
                    <a:pt x="0" y="2"/>
                  </a:lnTo>
                  <a:lnTo>
                    <a:pt x="0" y="0"/>
                  </a:lnTo>
                  <a:close/>
                </a:path>
              </a:pathLst>
            </a:custGeom>
            <a:solidFill>
              <a:srgbClr val="CBC6C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7" name="Freeform 24"/>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8" name="Freeform 25"/>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9" name="Freeform 26"/>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0" name="Freeform 27"/>
            <p:cNvSpPr/>
            <p:nvPr/>
          </p:nvSpPr>
          <p:spPr bwMode="auto">
            <a:xfrm>
              <a:off x="2265" y="798"/>
              <a:ext cx="250" cy="130"/>
            </a:xfrm>
            <a:custGeom>
              <a:avLst/>
              <a:gdLst>
                <a:gd name="T0" fmla="*/ 248 w 250"/>
                <a:gd name="T1" fmla="*/ 130 h 130"/>
                <a:gd name="T2" fmla="*/ 0 w 250"/>
                <a:gd name="T3" fmla="*/ 128 h 130"/>
                <a:gd name="T4" fmla="*/ 2 w 250"/>
                <a:gd name="T5" fmla="*/ 0 h 130"/>
                <a:gd name="T6" fmla="*/ 250 w 250"/>
                <a:gd name="T7" fmla="*/ 2 h 130"/>
                <a:gd name="T8" fmla="*/ 248 w 250"/>
                <a:gd name="T9" fmla="*/ 130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130">
                  <a:moveTo>
                    <a:pt x="248" y="130"/>
                  </a:moveTo>
                  <a:lnTo>
                    <a:pt x="0" y="128"/>
                  </a:lnTo>
                  <a:lnTo>
                    <a:pt x="2" y="0"/>
                  </a:lnTo>
                  <a:lnTo>
                    <a:pt x="250" y="2"/>
                  </a:lnTo>
                  <a:lnTo>
                    <a:pt x="248" y="130"/>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1" name="Freeform 28"/>
            <p:cNvSpPr/>
            <p:nvPr/>
          </p:nvSpPr>
          <p:spPr bwMode="auto">
            <a:xfrm>
              <a:off x="2265" y="796"/>
              <a:ext cx="250" cy="134"/>
            </a:xfrm>
            <a:custGeom>
              <a:avLst/>
              <a:gdLst>
                <a:gd name="T0" fmla="*/ 248 w 250"/>
                <a:gd name="T1" fmla="*/ 132 h 134"/>
                <a:gd name="T2" fmla="*/ 248 w 250"/>
                <a:gd name="T3" fmla="*/ 132 h 134"/>
                <a:gd name="T4" fmla="*/ 2 w 250"/>
                <a:gd name="T5" fmla="*/ 130 h 134"/>
                <a:gd name="T6" fmla="*/ 4 w 250"/>
                <a:gd name="T7" fmla="*/ 2 h 134"/>
                <a:gd name="T8" fmla="*/ 248 w 250"/>
                <a:gd name="T9" fmla="*/ 4 h 134"/>
                <a:gd name="T10" fmla="*/ 246 w 250"/>
                <a:gd name="T11" fmla="*/ 132 h 134"/>
                <a:gd name="T12" fmla="*/ 248 w 250"/>
                <a:gd name="T13" fmla="*/ 132 h 134"/>
                <a:gd name="T14" fmla="*/ 248 w 250"/>
                <a:gd name="T15" fmla="*/ 132 h 134"/>
                <a:gd name="T16" fmla="*/ 248 w 250"/>
                <a:gd name="T17" fmla="*/ 132 h 134"/>
                <a:gd name="T18" fmla="*/ 250 w 250"/>
                <a:gd name="T19" fmla="*/ 132 h 134"/>
                <a:gd name="T20" fmla="*/ 250 w 250"/>
                <a:gd name="T21" fmla="*/ 2 h 134"/>
                <a:gd name="T22" fmla="*/ 0 w 250"/>
                <a:gd name="T23" fmla="*/ 0 h 134"/>
                <a:gd name="T24" fmla="*/ 0 w 250"/>
                <a:gd name="T25" fmla="*/ 132 h 134"/>
                <a:gd name="T26" fmla="*/ 250 w 250"/>
                <a:gd name="T27" fmla="*/ 134 h 134"/>
                <a:gd name="T28" fmla="*/ 250 w 250"/>
                <a:gd name="T29" fmla="*/ 132 h 134"/>
                <a:gd name="T30" fmla="*/ 248 w 250"/>
                <a:gd name="T31" fmla="*/ 132 h 1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0" h="134">
                  <a:moveTo>
                    <a:pt x="248" y="132"/>
                  </a:moveTo>
                  <a:lnTo>
                    <a:pt x="248" y="132"/>
                  </a:lnTo>
                  <a:lnTo>
                    <a:pt x="2" y="130"/>
                  </a:lnTo>
                  <a:lnTo>
                    <a:pt x="4" y="2"/>
                  </a:lnTo>
                  <a:lnTo>
                    <a:pt x="248" y="4"/>
                  </a:lnTo>
                  <a:lnTo>
                    <a:pt x="246" y="132"/>
                  </a:lnTo>
                  <a:lnTo>
                    <a:pt x="248" y="132"/>
                  </a:lnTo>
                  <a:lnTo>
                    <a:pt x="250" y="132"/>
                  </a:lnTo>
                  <a:lnTo>
                    <a:pt x="250" y="2"/>
                  </a:lnTo>
                  <a:lnTo>
                    <a:pt x="0" y="0"/>
                  </a:lnTo>
                  <a:lnTo>
                    <a:pt x="0" y="132"/>
                  </a:lnTo>
                  <a:lnTo>
                    <a:pt x="250" y="134"/>
                  </a:lnTo>
                  <a:lnTo>
                    <a:pt x="250" y="132"/>
                  </a:lnTo>
                  <a:lnTo>
                    <a:pt x="248" y="132"/>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2" name="Freeform 29"/>
            <p:cNvSpPr/>
            <p:nvPr/>
          </p:nvSpPr>
          <p:spPr bwMode="auto">
            <a:xfrm>
              <a:off x="2265" y="800"/>
              <a:ext cx="250" cy="130"/>
            </a:xfrm>
            <a:custGeom>
              <a:avLst/>
              <a:gdLst>
                <a:gd name="T0" fmla="*/ 250 w 250"/>
                <a:gd name="T1" fmla="*/ 130 h 130"/>
                <a:gd name="T2" fmla="*/ 0 w 250"/>
                <a:gd name="T3" fmla="*/ 128 h 130"/>
                <a:gd name="T4" fmla="*/ 0 w 250"/>
                <a:gd name="T5" fmla="*/ 126 h 130"/>
                <a:gd name="T6" fmla="*/ 246 w 250"/>
                <a:gd name="T7" fmla="*/ 128 h 130"/>
                <a:gd name="T8" fmla="*/ 248 w 250"/>
                <a:gd name="T9" fmla="*/ 0 h 130"/>
                <a:gd name="T10" fmla="*/ 250 w 250"/>
                <a:gd name="T11" fmla="*/ 0 h 130"/>
                <a:gd name="T12" fmla="*/ 250 w 250"/>
                <a:gd name="T13" fmla="*/ 130 h 1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0" h="130">
                  <a:moveTo>
                    <a:pt x="250" y="130"/>
                  </a:moveTo>
                  <a:lnTo>
                    <a:pt x="0" y="128"/>
                  </a:lnTo>
                  <a:lnTo>
                    <a:pt x="0" y="126"/>
                  </a:lnTo>
                  <a:lnTo>
                    <a:pt x="246" y="128"/>
                  </a:lnTo>
                  <a:lnTo>
                    <a:pt x="248" y="0"/>
                  </a:lnTo>
                  <a:lnTo>
                    <a:pt x="250" y="0"/>
                  </a:lnTo>
                  <a:lnTo>
                    <a:pt x="250" y="1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3" name="Freeform 30"/>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4" name="Freeform 31"/>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5" name="Freeform 32"/>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6" name="Freeform 33"/>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7" name="Freeform 34"/>
            <p:cNvSpPr/>
            <p:nvPr/>
          </p:nvSpPr>
          <p:spPr bwMode="auto">
            <a:xfrm>
              <a:off x="1974" y="449"/>
              <a:ext cx="1092" cy="333"/>
            </a:xfrm>
            <a:custGeom>
              <a:avLst/>
              <a:gdLst>
                <a:gd name="T0" fmla="*/ 1088 w 1092"/>
                <a:gd name="T1" fmla="*/ 333 h 333"/>
                <a:gd name="T2" fmla="*/ 0 w 1092"/>
                <a:gd name="T3" fmla="*/ 325 h 333"/>
                <a:gd name="T4" fmla="*/ 0 w 1092"/>
                <a:gd name="T5" fmla="*/ 315 h 333"/>
                <a:gd name="T6" fmla="*/ 1078 w 1092"/>
                <a:gd name="T7" fmla="*/ 323 h 333"/>
                <a:gd name="T8" fmla="*/ 1080 w 1092"/>
                <a:gd name="T9" fmla="*/ 0 h 333"/>
                <a:gd name="T10" fmla="*/ 1092 w 1092"/>
                <a:gd name="T11" fmla="*/ 0 h 333"/>
                <a:gd name="T12" fmla="*/ 1088 w 1092"/>
                <a:gd name="T13" fmla="*/ 333 h 3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92" h="333">
                  <a:moveTo>
                    <a:pt x="1088" y="333"/>
                  </a:moveTo>
                  <a:lnTo>
                    <a:pt x="0" y="325"/>
                  </a:lnTo>
                  <a:lnTo>
                    <a:pt x="0" y="315"/>
                  </a:lnTo>
                  <a:lnTo>
                    <a:pt x="1078" y="323"/>
                  </a:lnTo>
                  <a:lnTo>
                    <a:pt x="1080" y="0"/>
                  </a:lnTo>
                  <a:lnTo>
                    <a:pt x="1092" y="0"/>
                  </a:lnTo>
                  <a:lnTo>
                    <a:pt x="1088" y="3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8" name="Freeform 35"/>
            <p:cNvSpPr/>
            <p:nvPr/>
          </p:nvSpPr>
          <p:spPr bwMode="auto">
            <a:xfrm>
              <a:off x="2001" y="530"/>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9" name="Freeform 36"/>
            <p:cNvSpPr>
              <a:spLocks noEditPoints="1"/>
            </p:cNvSpPr>
            <p:nvPr/>
          </p:nvSpPr>
          <p:spPr bwMode="auto">
            <a:xfrm>
              <a:off x="1999" y="528"/>
              <a:ext cx="70" cy="52"/>
            </a:xfrm>
            <a:custGeom>
              <a:avLst/>
              <a:gdLst>
                <a:gd name="T0" fmla="*/ 62 w 35"/>
                <a:gd name="T1" fmla="*/ 0 h 26"/>
                <a:gd name="T2" fmla="*/ 8 w 35"/>
                <a:gd name="T3" fmla="*/ 0 h 26"/>
                <a:gd name="T4" fmla="*/ 0 w 35"/>
                <a:gd name="T5" fmla="*/ 8 h 26"/>
                <a:gd name="T6" fmla="*/ 0 w 35"/>
                <a:gd name="T7" fmla="*/ 42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1"/>
                    <a:pt x="0" y="21"/>
                    <a:pt x="0" y="21"/>
                  </a:cubicBezTo>
                  <a:cubicBezTo>
                    <a:pt x="0" y="24"/>
                    <a:pt x="2" y="26"/>
                    <a:pt x="4" y="26"/>
                  </a:cubicBezTo>
                  <a:cubicBezTo>
                    <a:pt x="31" y="26"/>
                    <a:pt x="31" y="26"/>
                    <a:pt x="31" y="26"/>
                  </a:cubicBezTo>
                  <a:cubicBezTo>
                    <a:pt x="33" y="26"/>
                    <a:pt x="34"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0" name="Freeform 37"/>
            <p:cNvSpPr/>
            <p:nvPr/>
          </p:nvSpPr>
          <p:spPr bwMode="auto">
            <a:xfrm>
              <a:off x="2085" y="530"/>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2"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1" name="Freeform 38"/>
            <p:cNvSpPr>
              <a:spLocks noEditPoints="1"/>
            </p:cNvSpPr>
            <p:nvPr/>
          </p:nvSpPr>
          <p:spPr bwMode="auto">
            <a:xfrm>
              <a:off x="2083" y="528"/>
              <a:ext cx="67" cy="54"/>
            </a:xfrm>
            <a:custGeom>
              <a:avLst/>
              <a:gdLst>
                <a:gd name="T0" fmla="*/ 61 w 34"/>
                <a:gd name="T1" fmla="*/ 0 h 27"/>
                <a:gd name="T2" fmla="*/ 8 w 34"/>
                <a:gd name="T3" fmla="*/ 0 h 27"/>
                <a:gd name="T4" fmla="*/ 0 w 34"/>
                <a:gd name="T5" fmla="*/ 8 h 27"/>
                <a:gd name="T6" fmla="*/ 0 w 34"/>
                <a:gd name="T7" fmla="*/ 44 h 27"/>
                <a:gd name="T8" fmla="*/ 6 w 34"/>
                <a:gd name="T9" fmla="*/ 52 h 27"/>
                <a:gd name="T10" fmla="*/ 59 w 34"/>
                <a:gd name="T11" fmla="*/ 54 h 27"/>
                <a:gd name="T12" fmla="*/ 67 w 34"/>
                <a:gd name="T13" fmla="*/ 44 h 27"/>
                <a:gd name="T14" fmla="*/ 67 w 34"/>
                <a:gd name="T15" fmla="*/ 10 h 27"/>
                <a:gd name="T16" fmla="*/ 61 w 34"/>
                <a:gd name="T17" fmla="*/ 0 h 27"/>
                <a:gd name="T18" fmla="*/ 12 w 34"/>
                <a:gd name="T19" fmla="*/ 4 h 27"/>
                <a:gd name="T20" fmla="*/ 55 w 34"/>
                <a:gd name="T21" fmla="*/ 4 h 27"/>
                <a:gd name="T22" fmla="*/ 61 w 34"/>
                <a:gd name="T23" fmla="*/ 14 h 27"/>
                <a:gd name="T24" fmla="*/ 61 w 34"/>
                <a:gd name="T25" fmla="*/ 42 h 27"/>
                <a:gd name="T26" fmla="*/ 55 w 34"/>
                <a:gd name="T27" fmla="*/ 50 h 27"/>
                <a:gd name="T28" fmla="*/ 10 w 34"/>
                <a:gd name="T29" fmla="*/ 50 h 27"/>
                <a:gd name="T30" fmla="*/ 4 w 34"/>
                <a:gd name="T31" fmla="*/ 40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3" y="26"/>
                  </a:cubicBezTo>
                  <a:cubicBezTo>
                    <a:pt x="30" y="27"/>
                    <a:pt x="30" y="27"/>
                    <a:pt x="30" y="27"/>
                  </a:cubicBezTo>
                  <a:cubicBezTo>
                    <a:pt x="32" y="27"/>
                    <a:pt x="34" y="25"/>
                    <a:pt x="34" y="22"/>
                  </a:cubicBezTo>
                  <a:cubicBezTo>
                    <a:pt x="34" y="5"/>
                    <a:pt x="34" y="5"/>
                    <a:pt x="34" y="5"/>
                  </a:cubicBezTo>
                  <a:cubicBezTo>
                    <a:pt x="34" y="2"/>
                    <a:pt x="33" y="0"/>
                    <a:pt x="31" y="0"/>
                  </a:cubicBezTo>
                  <a:close/>
                  <a:moveTo>
                    <a:pt x="6" y="2"/>
                  </a:moveTo>
                  <a:cubicBezTo>
                    <a:pt x="28" y="2"/>
                    <a:pt x="28" y="2"/>
                    <a:pt x="28" y="2"/>
                  </a:cubicBezTo>
                  <a:cubicBezTo>
                    <a:pt x="30" y="2"/>
                    <a:pt x="31" y="4"/>
                    <a:pt x="31"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3"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2" name="Freeform 39"/>
            <p:cNvSpPr/>
            <p:nvPr/>
          </p:nvSpPr>
          <p:spPr bwMode="auto">
            <a:xfrm>
              <a:off x="2166" y="530"/>
              <a:ext cx="65" cy="50"/>
            </a:xfrm>
            <a:custGeom>
              <a:avLst/>
              <a:gdLst>
                <a:gd name="T0" fmla="*/ 63 w 33"/>
                <a:gd name="T1" fmla="*/ 50 h 25"/>
                <a:gd name="T2" fmla="*/ 0 w 33"/>
                <a:gd name="T3" fmla="*/ 50 h 25"/>
                <a:gd name="T4" fmla="*/ 0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0" y="6"/>
                    <a:pt x="0" y="6"/>
                    <a:pt x="0"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3" name="Freeform 40"/>
            <p:cNvSpPr>
              <a:spLocks noEditPoints="1"/>
            </p:cNvSpPr>
            <p:nvPr/>
          </p:nvSpPr>
          <p:spPr bwMode="auto">
            <a:xfrm>
              <a:off x="2164" y="528"/>
              <a:ext cx="69" cy="54"/>
            </a:xfrm>
            <a:custGeom>
              <a:avLst/>
              <a:gdLst>
                <a:gd name="T0" fmla="*/ 61 w 35"/>
                <a:gd name="T1" fmla="*/ 0 h 27"/>
                <a:gd name="T2" fmla="*/ 8 w 35"/>
                <a:gd name="T3" fmla="*/ 0 h 27"/>
                <a:gd name="T4" fmla="*/ 2 w 35"/>
                <a:gd name="T5" fmla="*/ 10 h 27"/>
                <a:gd name="T6" fmla="*/ 0 w 35"/>
                <a:gd name="T7" fmla="*/ 44 h 27"/>
                <a:gd name="T8" fmla="*/ 8 w 35"/>
                <a:gd name="T9" fmla="*/ 54 h 27"/>
                <a:gd name="T10" fmla="*/ 61 w 35"/>
                <a:gd name="T11" fmla="*/ 54 h 27"/>
                <a:gd name="T12" fmla="*/ 69 w 35"/>
                <a:gd name="T13" fmla="*/ 44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2 h 27"/>
                <a:gd name="T26" fmla="*/ 55 w 35"/>
                <a:gd name="T27" fmla="*/ 50 h 27"/>
                <a:gd name="T28" fmla="*/ 12 w 35"/>
                <a:gd name="T29" fmla="*/ 50 h 27"/>
                <a:gd name="T30" fmla="*/ 4 w 35"/>
                <a:gd name="T31" fmla="*/ 42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4" name="Freeform 41"/>
            <p:cNvSpPr/>
            <p:nvPr/>
          </p:nvSpPr>
          <p:spPr bwMode="auto">
            <a:xfrm>
              <a:off x="2249" y="532"/>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5" name="Freeform 42"/>
            <p:cNvSpPr>
              <a:spLocks noEditPoints="1"/>
            </p:cNvSpPr>
            <p:nvPr/>
          </p:nvSpPr>
          <p:spPr bwMode="auto">
            <a:xfrm>
              <a:off x="2247" y="530"/>
              <a:ext cx="70" cy="52"/>
            </a:xfrm>
            <a:custGeom>
              <a:avLst/>
              <a:gdLst>
                <a:gd name="T0" fmla="*/ 62 w 35"/>
                <a:gd name="T1" fmla="*/ 0 h 26"/>
                <a:gd name="T2" fmla="*/ 8 w 35"/>
                <a:gd name="T3" fmla="*/ 0 h 26"/>
                <a:gd name="T4" fmla="*/ 0 w 35"/>
                <a:gd name="T5" fmla="*/ 8 h 26"/>
                <a:gd name="T6" fmla="*/ 0 w 35"/>
                <a:gd name="T7" fmla="*/ 44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6" name="Freeform 43"/>
            <p:cNvSpPr/>
            <p:nvPr/>
          </p:nvSpPr>
          <p:spPr bwMode="auto">
            <a:xfrm>
              <a:off x="2333" y="532"/>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7" name="Freeform 44"/>
            <p:cNvSpPr>
              <a:spLocks noEditPoints="1"/>
            </p:cNvSpPr>
            <p:nvPr/>
          </p:nvSpPr>
          <p:spPr bwMode="auto">
            <a:xfrm>
              <a:off x="2331" y="530"/>
              <a:ext cx="67" cy="53"/>
            </a:xfrm>
            <a:custGeom>
              <a:avLst/>
              <a:gdLst>
                <a:gd name="T0" fmla="*/ 61 w 34"/>
                <a:gd name="T1" fmla="*/ 0 h 27"/>
                <a:gd name="T2" fmla="*/ 8 w 34"/>
                <a:gd name="T3" fmla="*/ 0 h 27"/>
                <a:gd name="T4" fmla="*/ 0 w 34"/>
                <a:gd name="T5" fmla="*/ 8 h 27"/>
                <a:gd name="T6" fmla="*/ 0 w 34"/>
                <a:gd name="T7" fmla="*/ 43 h 27"/>
                <a:gd name="T8" fmla="*/ 8 w 34"/>
                <a:gd name="T9" fmla="*/ 51 h 27"/>
                <a:gd name="T10" fmla="*/ 59 w 34"/>
                <a:gd name="T11" fmla="*/ 53 h 27"/>
                <a:gd name="T12" fmla="*/ 67 w 34"/>
                <a:gd name="T13" fmla="*/ 43 h 27"/>
                <a:gd name="T14" fmla="*/ 67 w 34"/>
                <a:gd name="T15" fmla="*/ 10 h 27"/>
                <a:gd name="T16" fmla="*/ 61 w 34"/>
                <a:gd name="T17" fmla="*/ 0 h 27"/>
                <a:gd name="T18" fmla="*/ 12 w 34"/>
                <a:gd name="T19" fmla="*/ 4 h 27"/>
                <a:gd name="T20" fmla="*/ 55 w 34"/>
                <a:gd name="T21" fmla="*/ 4 h 27"/>
                <a:gd name="T22" fmla="*/ 63 w 34"/>
                <a:gd name="T23" fmla="*/ 14 h 27"/>
                <a:gd name="T24" fmla="*/ 61 w 34"/>
                <a:gd name="T25" fmla="*/ 41 h 27"/>
                <a:gd name="T26" fmla="*/ 55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2" y="27"/>
                    <a:pt x="34" y="25"/>
                    <a:pt x="34" y="22"/>
                  </a:cubicBezTo>
                  <a:cubicBezTo>
                    <a:pt x="34" y="5"/>
                    <a:pt x="34" y="5"/>
                    <a:pt x="34" y="5"/>
                  </a:cubicBezTo>
                  <a:cubicBezTo>
                    <a:pt x="34" y="2"/>
                    <a:pt x="33" y="0"/>
                    <a:pt x="31" y="0"/>
                  </a:cubicBezTo>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8" name="Freeform 45"/>
            <p:cNvSpPr/>
            <p:nvPr/>
          </p:nvSpPr>
          <p:spPr bwMode="auto">
            <a:xfrm>
              <a:off x="2414" y="532"/>
              <a:ext cx="65" cy="50"/>
            </a:xfrm>
            <a:custGeom>
              <a:avLst/>
              <a:gdLst>
                <a:gd name="T0" fmla="*/ 63 w 33"/>
                <a:gd name="T1" fmla="*/ 50 h 25"/>
                <a:gd name="T2" fmla="*/ 0 w 33"/>
                <a:gd name="T3" fmla="*/ 50 h 25"/>
                <a:gd name="T4" fmla="*/ 2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1" y="6"/>
                    <a:pt x="1" y="6"/>
                    <a:pt x="1"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9" name="Freeform 46"/>
            <p:cNvSpPr>
              <a:spLocks noEditPoints="1"/>
            </p:cNvSpPr>
            <p:nvPr/>
          </p:nvSpPr>
          <p:spPr bwMode="auto">
            <a:xfrm>
              <a:off x="2412" y="530"/>
              <a:ext cx="69" cy="53"/>
            </a:xfrm>
            <a:custGeom>
              <a:avLst/>
              <a:gdLst>
                <a:gd name="T0" fmla="*/ 61 w 35"/>
                <a:gd name="T1" fmla="*/ 0 h 27"/>
                <a:gd name="T2" fmla="*/ 8 w 35"/>
                <a:gd name="T3" fmla="*/ 0 h 27"/>
                <a:gd name="T4" fmla="*/ 2 w 35"/>
                <a:gd name="T5" fmla="*/ 10 h 27"/>
                <a:gd name="T6" fmla="*/ 0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0" name="Freeform 47"/>
            <p:cNvSpPr/>
            <p:nvPr/>
          </p:nvSpPr>
          <p:spPr bwMode="auto">
            <a:xfrm>
              <a:off x="2497" y="534"/>
              <a:ext cx="64" cy="49"/>
            </a:xfrm>
            <a:custGeom>
              <a:avLst/>
              <a:gdLst>
                <a:gd name="T0" fmla="*/ 64 w 32"/>
                <a:gd name="T1" fmla="*/ 49 h 25"/>
                <a:gd name="T2" fmla="*/ 0 w 32"/>
                <a:gd name="T3" fmla="*/ 47 h 25"/>
                <a:gd name="T4" fmla="*/ 0 w 32"/>
                <a:gd name="T5" fmla="*/ 10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1" name="Freeform 48"/>
            <p:cNvSpPr>
              <a:spLocks noEditPoints="1"/>
            </p:cNvSpPr>
            <p:nvPr/>
          </p:nvSpPr>
          <p:spPr bwMode="auto">
            <a:xfrm>
              <a:off x="2495" y="532"/>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2" name="Freeform 49"/>
            <p:cNvSpPr/>
            <p:nvPr/>
          </p:nvSpPr>
          <p:spPr bwMode="auto">
            <a:xfrm>
              <a:off x="2580" y="534"/>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3" name="Freeform 50"/>
            <p:cNvSpPr>
              <a:spLocks noEditPoints="1"/>
            </p:cNvSpPr>
            <p:nvPr/>
          </p:nvSpPr>
          <p:spPr bwMode="auto">
            <a:xfrm>
              <a:off x="2578" y="532"/>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4" name="Freeform 51"/>
            <p:cNvSpPr/>
            <p:nvPr/>
          </p:nvSpPr>
          <p:spPr bwMode="auto">
            <a:xfrm>
              <a:off x="2659" y="531"/>
              <a:ext cx="65" cy="49"/>
            </a:xfrm>
            <a:custGeom>
              <a:avLst/>
              <a:gdLst>
                <a:gd name="T0" fmla="*/ 65 w 33"/>
                <a:gd name="T1" fmla="*/ 49 h 25"/>
                <a:gd name="T2" fmla="*/ 0 w 33"/>
                <a:gd name="T3" fmla="*/ 49 h 25"/>
                <a:gd name="T4" fmla="*/ 2 w 33"/>
                <a:gd name="T5" fmla="*/ 12 h 25"/>
                <a:gd name="T6" fmla="*/ 12 w 33"/>
                <a:gd name="T7" fmla="*/ 0 h 25"/>
                <a:gd name="T8" fmla="*/ 65 w 33"/>
                <a:gd name="T9" fmla="*/ 2 h 25"/>
                <a:gd name="T10" fmla="*/ 65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3" y="25"/>
                  </a:moveTo>
                  <a:cubicBezTo>
                    <a:pt x="0" y="25"/>
                    <a:pt x="0" y="25"/>
                    <a:pt x="0" y="25"/>
                  </a:cubicBezTo>
                  <a:cubicBezTo>
                    <a:pt x="1" y="6"/>
                    <a:pt x="1" y="6"/>
                    <a:pt x="1" y="6"/>
                  </a:cubicBezTo>
                  <a:cubicBezTo>
                    <a:pt x="1" y="3"/>
                    <a:pt x="3" y="0"/>
                    <a:pt x="6" y="0"/>
                  </a:cubicBezTo>
                  <a:cubicBezTo>
                    <a:pt x="33" y="1"/>
                    <a:pt x="33" y="1"/>
                    <a:pt x="33" y="1"/>
                  </a:cubicBezTo>
                  <a:cubicBezTo>
                    <a:pt x="33" y="25"/>
                    <a:pt x="33" y="25"/>
                    <a:pt x="33"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5" name="Freeform 52"/>
            <p:cNvSpPr>
              <a:spLocks noEditPoints="1"/>
            </p:cNvSpPr>
            <p:nvPr/>
          </p:nvSpPr>
          <p:spPr bwMode="auto">
            <a:xfrm>
              <a:off x="2660" y="532"/>
              <a:ext cx="69" cy="53"/>
            </a:xfrm>
            <a:custGeom>
              <a:avLst/>
              <a:gdLst>
                <a:gd name="T0" fmla="*/ 61 w 35"/>
                <a:gd name="T1" fmla="*/ 0 h 27"/>
                <a:gd name="T2" fmla="*/ 8 w 35"/>
                <a:gd name="T3" fmla="*/ 0 h 27"/>
                <a:gd name="T4" fmla="*/ 2 w 35"/>
                <a:gd name="T5" fmla="*/ 10 h 27"/>
                <a:gd name="T6" fmla="*/ 2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6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1" y="22"/>
                    <a:pt x="1" y="22"/>
                    <a:pt x="1"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moveTo>
                    <a:pt x="6" y="2"/>
                  </a:moveTo>
                  <a:cubicBezTo>
                    <a:pt x="28" y="3"/>
                    <a:pt x="28" y="3"/>
                    <a:pt x="28" y="3"/>
                  </a:cubicBezTo>
                  <a:cubicBezTo>
                    <a:pt x="31" y="3"/>
                    <a:pt x="32" y="5"/>
                    <a:pt x="32" y="7"/>
                  </a:cubicBezTo>
                  <a:cubicBezTo>
                    <a:pt x="32" y="21"/>
                    <a:pt x="32" y="21"/>
                    <a:pt x="32" y="21"/>
                  </a:cubicBezTo>
                  <a:cubicBezTo>
                    <a:pt x="32" y="23"/>
                    <a:pt x="30" y="26"/>
                    <a:pt x="28" y="25"/>
                  </a:cubicBezTo>
                  <a:cubicBezTo>
                    <a:pt x="6" y="25"/>
                    <a:pt x="6" y="25"/>
                    <a:pt x="6" y="25"/>
                  </a:cubicBezTo>
                  <a:cubicBezTo>
                    <a:pt x="4" y="25"/>
                    <a:pt x="2" y="23"/>
                    <a:pt x="2" y="21"/>
                  </a:cubicBezTo>
                  <a:cubicBezTo>
                    <a:pt x="3" y="7"/>
                    <a:pt x="3" y="7"/>
                    <a:pt x="3" y="7"/>
                  </a:cubicBezTo>
                  <a:cubicBezTo>
                    <a:pt x="3"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6" name="Freeform 53"/>
            <p:cNvSpPr/>
            <p:nvPr/>
          </p:nvSpPr>
          <p:spPr bwMode="auto">
            <a:xfrm>
              <a:off x="2745" y="536"/>
              <a:ext cx="63" cy="49"/>
            </a:xfrm>
            <a:custGeom>
              <a:avLst/>
              <a:gdLst>
                <a:gd name="T0" fmla="*/ 63 w 32"/>
                <a:gd name="T1" fmla="*/ 49 h 25"/>
                <a:gd name="T2" fmla="*/ 0 w 32"/>
                <a:gd name="T3" fmla="*/ 47 h 25"/>
                <a:gd name="T4" fmla="*/ 0 w 32"/>
                <a:gd name="T5" fmla="*/ 10 h 25"/>
                <a:gd name="T6" fmla="*/ 12 w 32"/>
                <a:gd name="T7" fmla="*/ 0 h 25"/>
                <a:gd name="T8" fmla="*/ 63 w 32"/>
                <a:gd name="T9" fmla="*/ 0 h 25"/>
                <a:gd name="T10" fmla="*/ 63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7" name="Freeform 54"/>
            <p:cNvSpPr>
              <a:spLocks noEditPoints="1"/>
            </p:cNvSpPr>
            <p:nvPr/>
          </p:nvSpPr>
          <p:spPr bwMode="auto">
            <a:xfrm>
              <a:off x="2743" y="534"/>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8" name="Freeform 55"/>
            <p:cNvSpPr/>
            <p:nvPr/>
          </p:nvSpPr>
          <p:spPr bwMode="auto">
            <a:xfrm>
              <a:off x="2828" y="536"/>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9" name="Freeform 56"/>
            <p:cNvSpPr>
              <a:spLocks noEditPoints="1"/>
            </p:cNvSpPr>
            <p:nvPr/>
          </p:nvSpPr>
          <p:spPr bwMode="auto">
            <a:xfrm>
              <a:off x="2826" y="534"/>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2"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0" name="Freeform 57"/>
            <p:cNvSpPr/>
            <p:nvPr/>
          </p:nvSpPr>
          <p:spPr bwMode="auto">
            <a:xfrm>
              <a:off x="2909" y="536"/>
              <a:ext cx="123" cy="49"/>
            </a:xfrm>
            <a:custGeom>
              <a:avLst/>
              <a:gdLst>
                <a:gd name="T0" fmla="*/ 123 w 62"/>
                <a:gd name="T1" fmla="*/ 49 h 25"/>
                <a:gd name="T2" fmla="*/ 0 w 62"/>
                <a:gd name="T3" fmla="*/ 49 h 25"/>
                <a:gd name="T4" fmla="*/ 2 w 62"/>
                <a:gd name="T5" fmla="*/ 12 h 25"/>
                <a:gd name="T6" fmla="*/ 12 w 62"/>
                <a:gd name="T7" fmla="*/ 0 h 25"/>
                <a:gd name="T8" fmla="*/ 123 w 62"/>
                <a:gd name="T9" fmla="*/ 2 h 25"/>
                <a:gd name="T10" fmla="*/ 123 w 6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62" y="25"/>
                  </a:moveTo>
                  <a:cubicBezTo>
                    <a:pt x="0" y="25"/>
                    <a:pt x="0" y="25"/>
                    <a:pt x="0" y="25"/>
                  </a:cubicBezTo>
                  <a:cubicBezTo>
                    <a:pt x="1" y="6"/>
                    <a:pt x="1" y="6"/>
                    <a:pt x="1" y="6"/>
                  </a:cubicBezTo>
                  <a:cubicBezTo>
                    <a:pt x="1" y="3"/>
                    <a:pt x="3" y="0"/>
                    <a:pt x="6" y="0"/>
                  </a:cubicBezTo>
                  <a:cubicBezTo>
                    <a:pt x="62" y="1"/>
                    <a:pt x="62" y="1"/>
                    <a:pt x="62" y="1"/>
                  </a:cubicBezTo>
                  <a:lnTo>
                    <a:pt x="6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1" name="Freeform 58"/>
            <p:cNvSpPr>
              <a:spLocks noEditPoints="1"/>
            </p:cNvSpPr>
            <p:nvPr/>
          </p:nvSpPr>
          <p:spPr bwMode="auto">
            <a:xfrm>
              <a:off x="2909" y="534"/>
              <a:ext cx="127" cy="53"/>
            </a:xfrm>
            <a:custGeom>
              <a:avLst/>
              <a:gdLst>
                <a:gd name="T0" fmla="*/ 119 w 64"/>
                <a:gd name="T1" fmla="*/ 2 h 27"/>
                <a:gd name="T2" fmla="*/ 8 w 64"/>
                <a:gd name="T3" fmla="*/ 0 h 27"/>
                <a:gd name="T4" fmla="*/ 0 w 64"/>
                <a:gd name="T5" fmla="*/ 10 h 27"/>
                <a:gd name="T6" fmla="*/ 0 w 64"/>
                <a:gd name="T7" fmla="*/ 43 h 27"/>
                <a:gd name="T8" fmla="*/ 6 w 64"/>
                <a:gd name="T9" fmla="*/ 53 h 27"/>
                <a:gd name="T10" fmla="*/ 119 w 64"/>
                <a:gd name="T11" fmla="*/ 53 h 27"/>
                <a:gd name="T12" fmla="*/ 125 w 64"/>
                <a:gd name="T13" fmla="*/ 45 h 27"/>
                <a:gd name="T14" fmla="*/ 127 w 64"/>
                <a:gd name="T15" fmla="*/ 10 h 27"/>
                <a:gd name="T16" fmla="*/ 119 w 64"/>
                <a:gd name="T17" fmla="*/ 2 h 27"/>
                <a:gd name="T18" fmla="*/ 10 w 64"/>
                <a:gd name="T19" fmla="*/ 4 h 27"/>
                <a:gd name="T20" fmla="*/ 113 w 64"/>
                <a:gd name="T21" fmla="*/ 6 h 27"/>
                <a:gd name="T22" fmla="*/ 121 w 64"/>
                <a:gd name="T23" fmla="*/ 14 h 27"/>
                <a:gd name="T24" fmla="*/ 121 w 64"/>
                <a:gd name="T25" fmla="*/ 41 h 27"/>
                <a:gd name="T26" fmla="*/ 113 w 64"/>
                <a:gd name="T27" fmla="*/ 51 h 27"/>
                <a:gd name="T28" fmla="*/ 10 w 64"/>
                <a:gd name="T29" fmla="*/ 49 h 27"/>
                <a:gd name="T30" fmla="*/ 2 w 64"/>
                <a:gd name="T31" fmla="*/ 41 h 27"/>
                <a:gd name="T32" fmla="*/ 4 w 64"/>
                <a:gd name="T33" fmla="*/ 14 h 27"/>
                <a:gd name="T34" fmla="*/ 10 w 6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60" y="1"/>
                  </a:moveTo>
                  <a:cubicBezTo>
                    <a:pt x="4" y="0"/>
                    <a:pt x="4" y="0"/>
                    <a:pt x="4" y="0"/>
                  </a:cubicBezTo>
                  <a:cubicBezTo>
                    <a:pt x="1" y="0"/>
                    <a:pt x="0" y="2"/>
                    <a:pt x="0" y="5"/>
                  </a:cubicBezTo>
                  <a:cubicBezTo>
                    <a:pt x="0" y="22"/>
                    <a:pt x="0" y="22"/>
                    <a:pt x="0" y="22"/>
                  </a:cubicBezTo>
                  <a:cubicBezTo>
                    <a:pt x="0" y="25"/>
                    <a:pt x="1" y="27"/>
                    <a:pt x="3" y="27"/>
                  </a:cubicBezTo>
                  <a:cubicBezTo>
                    <a:pt x="60" y="27"/>
                    <a:pt x="60" y="27"/>
                    <a:pt x="60" y="27"/>
                  </a:cubicBezTo>
                  <a:cubicBezTo>
                    <a:pt x="62" y="27"/>
                    <a:pt x="63" y="25"/>
                    <a:pt x="63" y="23"/>
                  </a:cubicBezTo>
                  <a:cubicBezTo>
                    <a:pt x="64" y="5"/>
                    <a:pt x="64" y="5"/>
                    <a:pt x="64" y="5"/>
                  </a:cubicBezTo>
                  <a:cubicBezTo>
                    <a:pt x="64" y="3"/>
                    <a:pt x="62" y="1"/>
                    <a:pt x="60" y="1"/>
                  </a:cubicBezTo>
                  <a:close/>
                  <a:moveTo>
                    <a:pt x="5" y="2"/>
                  </a:moveTo>
                  <a:cubicBezTo>
                    <a:pt x="57" y="3"/>
                    <a:pt x="57" y="3"/>
                    <a:pt x="57" y="3"/>
                  </a:cubicBezTo>
                  <a:cubicBezTo>
                    <a:pt x="59" y="3"/>
                    <a:pt x="61" y="5"/>
                    <a:pt x="61" y="7"/>
                  </a:cubicBezTo>
                  <a:cubicBezTo>
                    <a:pt x="61" y="21"/>
                    <a:pt x="61" y="21"/>
                    <a:pt x="61" y="21"/>
                  </a:cubicBezTo>
                  <a:cubicBezTo>
                    <a:pt x="61" y="24"/>
                    <a:pt x="59" y="26"/>
                    <a:pt x="57" y="26"/>
                  </a:cubicBezTo>
                  <a:cubicBezTo>
                    <a:pt x="5" y="25"/>
                    <a:pt x="5" y="25"/>
                    <a:pt x="5" y="25"/>
                  </a:cubicBezTo>
                  <a:cubicBezTo>
                    <a:pt x="3" y="25"/>
                    <a:pt x="1" y="23"/>
                    <a:pt x="1" y="21"/>
                  </a:cubicBezTo>
                  <a:cubicBezTo>
                    <a:pt x="2" y="7"/>
                    <a:pt x="2" y="7"/>
                    <a:pt x="2" y="7"/>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2" name="Freeform 59"/>
            <p:cNvSpPr/>
            <p:nvPr/>
          </p:nvSpPr>
          <p:spPr bwMode="auto">
            <a:xfrm>
              <a:off x="2969" y="605"/>
              <a:ext cx="63" cy="50"/>
            </a:xfrm>
            <a:custGeom>
              <a:avLst/>
              <a:gdLst>
                <a:gd name="T0" fmla="*/ 0 w 32"/>
                <a:gd name="T1" fmla="*/ 50 h 25"/>
                <a:gd name="T2" fmla="*/ 63 w 32"/>
                <a:gd name="T3" fmla="*/ 50 h 25"/>
                <a:gd name="T4" fmla="*/ 63 w 32"/>
                <a:gd name="T5" fmla="*/ 12 h 25"/>
                <a:gd name="T6" fmla="*/ 53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3" name="Freeform 60"/>
            <p:cNvSpPr>
              <a:spLocks noEditPoints="1"/>
            </p:cNvSpPr>
            <p:nvPr/>
          </p:nvSpPr>
          <p:spPr bwMode="auto">
            <a:xfrm>
              <a:off x="2967" y="603"/>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61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6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1" y="0"/>
                  </a:cubicBezTo>
                  <a:cubicBezTo>
                    <a:pt x="4" y="0"/>
                    <a:pt x="4" y="0"/>
                    <a:pt x="4" y="0"/>
                  </a:cubicBezTo>
                  <a:cubicBezTo>
                    <a:pt x="2" y="0"/>
                    <a:pt x="0" y="2"/>
                    <a:pt x="0" y="5"/>
                  </a:cubicBezTo>
                  <a:close/>
                  <a:moveTo>
                    <a:pt x="32" y="7"/>
                  </a:moveTo>
                  <a:cubicBezTo>
                    <a:pt x="32" y="21"/>
                    <a:pt x="32" y="21"/>
                    <a:pt x="32" y="21"/>
                  </a:cubicBezTo>
                  <a:cubicBezTo>
                    <a:pt x="32" y="23"/>
                    <a:pt x="31" y="25"/>
                    <a:pt x="28" y="25"/>
                  </a:cubicBezTo>
                  <a:cubicBezTo>
                    <a:pt x="6" y="25"/>
                    <a:pt x="6" y="25"/>
                    <a:pt x="6" y="25"/>
                  </a:cubicBezTo>
                  <a:cubicBezTo>
                    <a:pt x="4" y="25"/>
                    <a:pt x="3" y="23"/>
                    <a:pt x="3"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4" name="Freeform 61"/>
            <p:cNvSpPr/>
            <p:nvPr/>
          </p:nvSpPr>
          <p:spPr bwMode="auto">
            <a:xfrm>
              <a:off x="2886" y="605"/>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5" name="Freeform 62"/>
            <p:cNvSpPr>
              <a:spLocks noEditPoints="1"/>
            </p:cNvSpPr>
            <p:nvPr/>
          </p:nvSpPr>
          <p:spPr bwMode="auto">
            <a:xfrm>
              <a:off x="2884" y="603"/>
              <a:ext cx="69" cy="54"/>
            </a:xfrm>
            <a:custGeom>
              <a:avLst/>
              <a:gdLst>
                <a:gd name="T0" fmla="*/ 0 w 35"/>
                <a:gd name="T1" fmla="*/ 8 h 27"/>
                <a:gd name="T2" fmla="*/ 0 w 35"/>
                <a:gd name="T3" fmla="*/ 44 h 27"/>
                <a:gd name="T4" fmla="*/ 8 w 35"/>
                <a:gd name="T5" fmla="*/ 52 h 27"/>
                <a:gd name="T6" fmla="*/ 61 w 35"/>
                <a:gd name="T7" fmla="*/ 52 h 27"/>
                <a:gd name="T8" fmla="*/ 67 w 35"/>
                <a:gd name="T9" fmla="*/ 44 h 27"/>
                <a:gd name="T10" fmla="*/ 69 w 35"/>
                <a:gd name="T11" fmla="*/ 10 h 27"/>
                <a:gd name="T12" fmla="*/ 61 w 35"/>
                <a:gd name="T13" fmla="*/ 0 h 27"/>
                <a:gd name="T14" fmla="*/ 8 w 35"/>
                <a:gd name="T15" fmla="*/ 0 h 27"/>
                <a:gd name="T16" fmla="*/ 0 w 35"/>
                <a:gd name="T17" fmla="*/ 8 h 27"/>
                <a:gd name="T18" fmla="*/ 65 w 35"/>
                <a:gd name="T19" fmla="*/ 14 h 27"/>
                <a:gd name="T20" fmla="*/ 65 w 35"/>
                <a:gd name="T21" fmla="*/ 42 h 27"/>
                <a:gd name="T22" fmla="*/ 57 w 35"/>
                <a:gd name="T23" fmla="*/ 50 h 27"/>
                <a:gd name="T24" fmla="*/ 14 w 35"/>
                <a:gd name="T25" fmla="*/ 50 h 27"/>
                <a:gd name="T26" fmla="*/ 6 w 35"/>
                <a:gd name="T27" fmla="*/ 40 h 27"/>
                <a:gd name="T28" fmla="*/ 6 w 35"/>
                <a:gd name="T29" fmla="*/ 12 h 27"/>
                <a:gd name="T30" fmla="*/ 14 w 35"/>
                <a:gd name="T31" fmla="*/ 4 h 27"/>
                <a:gd name="T32" fmla="*/ 57 w 35"/>
                <a:gd name="T33" fmla="*/ 4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4"/>
                  </a:moveTo>
                  <a:cubicBezTo>
                    <a:pt x="0" y="22"/>
                    <a:pt x="0" y="22"/>
                    <a:pt x="0" y="22"/>
                  </a:cubicBezTo>
                  <a:cubicBezTo>
                    <a:pt x="0" y="24"/>
                    <a:pt x="2" y="26"/>
                    <a:pt x="4" y="26"/>
                  </a:cubicBezTo>
                  <a:cubicBezTo>
                    <a:pt x="31" y="26"/>
                    <a:pt x="31" y="26"/>
                    <a:pt x="31" y="26"/>
                  </a:cubicBezTo>
                  <a:cubicBezTo>
                    <a:pt x="33" y="27"/>
                    <a:pt x="34" y="24"/>
                    <a:pt x="34" y="22"/>
                  </a:cubicBezTo>
                  <a:cubicBezTo>
                    <a:pt x="35" y="5"/>
                    <a:pt x="35" y="5"/>
                    <a:pt x="35" y="5"/>
                  </a:cubicBezTo>
                  <a:cubicBezTo>
                    <a:pt x="35" y="2"/>
                    <a:pt x="33" y="0"/>
                    <a:pt x="31" y="0"/>
                  </a:cubicBezTo>
                  <a:cubicBezTo>
                    <a:pt x="4" y="0"/>
                    <a:pt x="4" y="0"/>
                    <a:pt x="4" y="0"/>
                  </a:cubicBezTo>
                  <a:cubicBezTo>
                    <a:pt x="2" y="0"/>
                    <a:pt x="0" y="2"/>
                    <a:pt x="0" y="4"/>
                  </a:cubicBezTo>
                  <a:close/>
                  <a:moveTo>
                    <a:pt x="33" y="7"/>
                  </a:moveTo>
                  <a:cubicBezTo>
                    <a:pt x="33" y="21"/>
                    <a:pt x="33" y="21"/>
                    <a:pt x="33" y="21"/>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6" name="Freeform 63"/>
            <p:cNvSpPr/>
            <p:nvPr/>
          </p:nvSpPr>
          <p:spPr bwMode="auto">
            <a:xfrm>
              <a:off x="2804" y="605"/>
              <a:ext cx="64" cy="48"/>
            </a:xfrm>
            <a:custGeom>
              <a:avLst/>
              <a:gdLst>
                <a:gd name="T0" fmla="*/ 0 w 32"/>
                <a:gd name="T1" fmla="*/ 48 h 24"/>
                <a:gd name="T2" fmla="*/ 64 w 32"/>
                <a:gd name="T3" fmla="*/ 48 h 24"/>
                <a:gd name="T4" fmla="*/ 64 w 32"/>
                <a:gd name="T5" fmla="*/ 12 h 24"/>
                <a:gd name="T6" fmla="*/ 52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cubicBezTo>
                    <a:pt x="0" y="24"/>
                    <a:pt x="0" y="24"/>
                    <a:pt x="0" y="24"/>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7" name="Freeform 64"/>
            <p:cNvSpPr>
              <a:spLocks noEditPoints="1"/>
            </p:cNvSpPr>
            <p:nvPr/>
          </p:nvSpPr>
          <p:spPr bwMode="auto">
            <a:xfrm>
              <a:off x="2800" y="601"/>
              <a:ext cx="70" cy="54"/>
            </a:xfrm>
            <a:custGeom>
              <a:avLst/>
              <a:gdLst>
                <a:gd name="T0" fmla="*/ 0 w 35"/>
                <a:gd name="T1" fmla="*/ 10 h 27"/>
                <a:gd name="T2" fmla="*/ 0 w 35"/>
                <a:gd name="T3" fmla="*/ 44 h 27"/>
                <a:gd name="T4" fmla="*/ 8 w 35"/>
                <a:gd name="T5" fmla="*/ 54 h 27"/>
                <a:gd name="T6" fmla="*/ 62 w 35"/>
                <a:gd name="T7" fmla="*/ 54 h 27"/>
                <a:gd name="T8" fmla="*/ 70 w 35"/>
                <a:gd name="T9" fmla="*/ 46 h 27"/>
                <a:gd name="T10" fmla="*/ 70 w 35"/>
                <a:gd name="T11" fmla="*/ 10 h 27"/>
                <a:gd name="T12" fmla="*/ 62 w 35"/>
                <a:gd name="T13" fmla="*/ 2 h 27"/>
                <a:gd name="T14" fmla="*/ 8 w 35"/>
                <a:gd name="T15" fmla="*/ 0 h 27"/>
                <a:gd name="T16" fmla="*/ 0 w 35"/>
                <a:gd name="T17" fmla="*/ 10 h 27"/>
                <a:gd name="T18" fmla="*/ 66 w 35"/>
                <a:gd name="T19" fmla="*/ 14 h 27"/>
                <a:gd name="T20" fmla="*/ 66 w 35"/>
                <a:gd name="T21" fmla="*/ 42 h 27"/>
                <a:gd name="T22" fmla="*/ 58 w 35"/>
                <a:gd name="T23" fmla="*/ 52 h 27"/>
                <a:gd name="T24" fmla="*/ 14 w 35"/>
                <a:gd name="T25" fmla="*/ 52 h 27"/>
                <a:gd name="T26" fmla="*/ 6 w 35"/>
                <a:gd name="T27" fmla="*/ 42 h 27"/>
                <a:gd name="T28" fmla="*/ 6 w 35"/>
                <a:gd name="T29" fmla="*/ 14 h 27"/>
                <a:gd name="T30" fmla="*/ 14 w 35"/>
                <a:gd name="T31" fmla="*/ 6 h 27"/>
                <a:gd name="T32" fmla="*/ 58 w 35"/>
                <a:gd name="T33" fmla="*/ 6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1" y="2"/>
                    <a:pt x="0" y="5"/>
                  </a:cubicBezTo>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8" name="Freeform 65"/>
            <p:cNvSpPr/>
            <p:nvPr/>
          </p:nvSpPr>
          <p:spPr bwMode="auto">
            <a:xfrm>
              <a:off x="2721" y="603"/>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9" name="Freeform 66"/>
            <p:cNvSpPr>
              <a:spLocks noEditPoints="1"/>
            </p:cNvSpPr>
            <p:nvPr/>
          </p:nvSpPr>
          <p:spPr bwMode="auto">
            <a:xfrm>
              <a:off x="2719" y="601"/>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0" name="Freeform 67"/>
            <p:cNvSpPr/>
            <p:nvPr/>
          </p:nvSpPr>
          <p:spPr bwMode="auto">
            <a:xfrm>
              <a:off x="2638" y="603"/>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1" name="Freeform 68"/>
            <p:cNvSpPr>
              <a:spLocks noEditPoints="1"/>
            </p:cNvSpPr>
            <p:nvPr/>
          </p:nvSpPr>
          <p:spPr bwMode="auto">
            <a:xfrm>
              <a:off x="2636" y="601"/>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9 w 35"/>
                <a:gd name="T11" fmla="*/ 10 h 26"/>
                <a:gd name="T12" fmla="*/ 61 w 35"/>
                <a:gd name="T13" fmla="*/ 0 h 26"/>
                <a:gd name="T14" fmla="*/ 8 w 35"/>
                <a:gd name="T15" fmla="*/ 0 h 26"/>
                <a:gd name="T16" fmla="*/ 0 w 35"/>
                <a:gd name="T17" fmla="*/ 8 h 26"/>
                <a:gd name="T18" fmla="*/ 65 w 35"/>
                <a:gd name="T19" fmla="*/ 14 h 26"/>
                <a:gd name="T20" fmla="*/ 65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5" y="5"/>
                    <a:pt x="35" y="5"/>
                    <a:pt x="35" y="5"/>
                  </a:cubicBezTo>
                  <a:cubicBezTo>
                    <a:pt x="35" y="2"/>
                    <a:pt x="33" y="0"/>
                    <a:pt x="31" y="0"/>
                  </a:cubicBezTo>
                  <a:cubicBezTo>
                    <a:pt x="4" y="0"/>
                    <a:pt x="4" y="0"/>
                    <a:pt x="4" y="0"/>
                  </a:cubicBezTo>
                  <a:cubicBezTo>
                    <a:pt x="2" y="0"/>
                    <a:pt x="0" y="2"/>
                    <a:pt x="0" y="4"/>
                  </a:cubicBezTo>
                  <a:moveTo>
                    <a:pt x="33" y="7"/>
                  </a:moveTo>
                  <a:cubicBezTo>
                    <a:pt x="33" y="21"/>
                    <a:pt x="33" y="21"/>
                    <a:pt x="33" y="21"/>
                  </a:cubicBezTo>
                  <a:cubicBezTo>
                    <a:pt x="33"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2" name="Freeform 69"/>
            <p:cNvSpPr/>
            <p:nvPr/>
          </p:nvSpPr>
          <p:spPr bwMode="auto">
            <a:xfrm>
              <a:off x="2557" y="603"/>
              <a:ext cx="63" cy="48"/>
            </a:xfrm>
            <a:custGeom>
              <a:avLst/>
              <a:gdLst>
                <a:gd name="T0" fmla="*/ 0 w 32"/>
                <a:gd name="T1" fmla="*/ 48 h 24"/>
                <a:gd name="T2" fmla="*/ 63 w 32"/>
                <a:gd name="T3" fmla="*/ 48 h 24"/>
                <a:gd name="T4" fmla="*/ 63 w 32"/>
                <a:gd name="T5" fmla="*/ 12 h 24"/>
                <a:gd name="T6" fmla="*/ 51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3" name="Freeform 70"/>
            <p:cNvSpPr>
              <a:spLocks noEditPoints="1"/>
            </p:cNvSpPr>
            <p:nvPr/>
          </p:nvSpPr>
          <p:spPr bwMode="auto">
            <a:xfrm>
              <a:off x="2553" y="599"/>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4" name="Freeform 71"/>
            <p:cNvSpPr/>
            <p:nvPr/>
          </p:nvSpPr>
          <p:spPr bwMode="auto">
            <a:xfrm>
              <a:off x="2473" y="601"/>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5" name="Freeform 72"/>
            <p:cNvSpPr>
              <a:spLocks noEditPoints="1"/>
            </p:cNvSpPr>
            <p:nvPr/>
          </p:nvSpPr>
          <p:spPr bwMode="auto">
            <a:xfrm>
              <a:off x="2471" y="599"/>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6" name="Freeform 73"/>
            <p:cNvSpPr/>
            <p:nvPr/>
          </p:nvSpPr>
          <p:spPr bwMode="auto">
            <a:xfrm>
              <a:off x="2390" y="601"/>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7" name="Freeform 74"/>
            <p:cNvSpPr>
              <a:spLocks noEditPoints="1"/>
            </p:cNvSpPr>
            <p:nvPr/>
          </p:nvSpPr>
          <p:spPr bwMode="auto">
            <a:xfrm>
              <a:off x="2388" y="599"/>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7 w 35"/>
                <a:gd name="T11" fmla="*/ 10 h 26"/>
                <a:gd name="T12" fmla="*/ 61 w 35"/>
                <a:gd name="T13" fmla="*/ 0 h 26"/>
                <a:gd name="T14" fmla="*/ 8 w 35"/>
                <a:gd name="T15" fmla="*/ 0 h 26"/>
                <a:gd name="T16" fmla="*/ 0 w 35"/>
                <a:gd name="T17" fmla="*/ 8 h 26"/>
                <a:gd name="T18" fmla="*/ 65 w 35"/>
                <a:gd name="T19" fmla="*/ 14 h 26"/>
                <a:gd name="T20" fmla="*/ 63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5" y="2"/>
                    <a:pt x="33" y="0"/>
                    <a:pt x="31" y="0"/>
                  </a:cubicBezTo>
                  <a:cubicBezTo>
                    <a:pt x="4" y="0"/>
                    <a:pt x="4" y="0"/>
                    <a:pt x="4" y="0"/>
                  </a:cubicBezTo>
                  <a:cubicBezTo>
                    <a:pt x="2" y="0"/>
                    <a:pt x="0" y="2"/>
                    <a:pt x="0" y="4"/>
                  </a:cubicBezTo>
                  <a:moveTo>
                    <a:pt x="33" y="7"/>
                  </a:moveTo>
                  <a:cubicBezTo>
                    <a:pt x="32" y="21"/>
                    <a:pt x="32" y="21"/>
                    <a:pt x="32" y="21"/>
                  </a:cubicBezTo>
                  <a:cubicBezTo>
                    <a:pt x="32"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8" name="Freeform 75"/>
            <p:cNvSpPr/>
            <p:nvPr/>
          </p:nvSpPr>
          <p:spPr bwMode="auto">
            <a:xfrm>
              <a:off x="2309" y="599"/>
              <a:ext cx="63" cy="50"/>
            </a:xfrm>
            <a:custGeom>
              <a:avLst/>
              <a:gdLst>
                <a:gd name="T0" fmla="*/ 0 w 32"/>
                <a:gd name="T1" fmla="*/ 50 h 25"/>
                <a:gd name="T2" fmla="*/ 63 w 32"/>
                <a:gd name="T3" fmla="*/ 50 h 25"/>
                <a:gd name="T4" fmla="*/ 63 w 32"/>
                <a:gd name="T5" fmla="*/ 14 h 25"/>
                <a:gd name="T6" fmla="*/ 51 w 32"/>
                <a:gd name="T7" fmla="*/ 2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29" y="1"/>
                    <a:pt x="2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9" name="Freeform 76"/>
            <p:cNvSpPr>
              <a:spLocks noEditPoints="1"/>
            </p:cNvSpPr>
            <p:nvPr/>
          </p:nvSpPr>
          <p:spPr bwMode="auto">
            <a:xfrm>
              <a:off x="2305" y="597"/>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0" name="Freeform 77"/>
            <p:cNvSpPr/>
            <p:nvPr/>
          </p:nvSpPr>
          <p:spPr bwMode="auto">
            <a:xfrm>
              <a:off x="2225" y="599"/>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1" name="Freeform 78"/>
            <p:cNvSpPr>
              <a:spLocks noEditPoints="1"/>
            </p:cNvSpPr>
            <p:nvPr/>
          </p:nvSpPr>
          <p:spPr bwMode="auto">
            <a:xfrm>
              <a:off x="2224" y="597"/>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59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4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2" y="0"/>
                    <a:pt x="30" y="0"/>
                  </a:cubicBezTo>
                  <a:cubicBezTo>
                    <a:pt x="4" y="0"/>
                    <a:pt x="4" y="0"/>
                    <a:pt x="4" y="0"/>
                  </a:cubicBezTo>
                  <a:cubicBezTo>
                    <a:pt x="1" y="0"/>
                    <a:pt x="0" y="2"/>
                    <a:pt x="0" y="5"/>
                  </a:cubicBezTo>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2" name="Freeform 79"/>
            <p:cNvSpPr/>
            <p:nvPr/>
          </p:nvSpPr>
          <p:spPr bwMode="auto">
            <a:xfrm>
              <a:off x="2142" y="599"/>
              <a:ext cx="66" cy="50"/>
            </a:xfrm>
            <a:custGeom>
              <a:avLst/>
              <a:gdLst>
                <a:gd name="T0" fmla="*/ 0 w 33"/>
                <a:gd name="T1" fmla="*/ 50 h 25"/>
                <a:gd name="T2" fmla="*/ 64 w 33"/>
                <a:gd name="T3" fmla="*/ 50 h 25"/>
                <a:gd name="T4" fmla="*/ 66 w 33"/>
                <a:gd name="T5" fmla="*/ 12 h 25"/>
                <a:gd name="T6" fmla="*/ 54 w 33"/>
                <a:gd name="T7" fmla="*/ 0 h 25"/>
                <a:gd name="T8" fmla="*/ 0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3" name="Freeform 80"/>
            <p:cNvSpPr>
              <a:spLocks noEditPoints="1"/>
            </p:cNvSpPr>
            <p:nvPr/>
          </p:nvSpPr>
          <p:spPr bwMode="auto">
            <a:xfrm>
              <a:off x="2140" y="597"/>
              <a:ext cx="68" cy="52"/>
            </a:xfrm>
            <a:custGeom>
              <a:avLst/>
              <a:gdLst>
                <a:gd name="T0" fmla="*/ 0 w 34"/>
                <a:gd name="T1" fmla="*/ 8 h 26"/>
                <a:gd name="T2" fmla="*/ 0 w 34"/>
                <a:gd name="T3" fmla="*/ 44 h 26"/>
                <a:gd name="T4" fmla="*/ 8 w 34"/>
                <a:gd name="T5" fmla="*/ 52 h 26"/>
                <a:gd name="T6" fmla="*/ 62 w 34"/>
                <a:gd name="T7" fmla="*/ 52 h 26"/>
                <a:gd name="T8" fmla="*/ 68 w 34"/>
                <a:gd name="T9" fmla="*/ 44 h 26"/>
                <a:gd name="T10" fmla="*/ 68 w 34"/>
                <a:gd name="T11" fmla="*/ 10 h 26"/>
                <a:gd name="T12" fmla="*/ 62 w 34"/>
                <a:gd name="T13" fmla="*/ 0 h 26"/>
                <a:gd name="T14" fmla="*/ 8 w 34"/>
                <a:gd name="T15" fmla="*/ 0 h 26"/>
                <a:gd name="T16" fmla="*/ 0 w 34"/>
                <a:gd name="T17" fmla="*/ 8 h 26"/>
                <a:gd name="T18" fmla="*/ 66 w 34"/>
                <a:gd name="T19" fmla="*/ 14 h 26"/>
                <a:gd name="T20" fmla="*/ 64 w 34"/>
                <a:gd name="T21" fmla="*/ 42 h 26"/>
                <a:gd name="T22" fmla="*/ 58 w 34"/>
                <a:gd name="T23" fmla="*/ 50 h 26"/>
                <a:gd name="T24" fmla="*/ 12 w 34"/>
                <a:gd name="T25" fmla="*/ 50 h 26"/>
                <a:gd name="T26" fmla="*/ 6 w 34"/>
                <a:gd name="T27" fmla="*/ 40 h 26"/>
                <a:gd name="T28" fmla="*/ 6 w 34"/>
                <a:gd name="T29" fmla="*/ 12 h 26"/>
                <a:gd name="T30" fmla="*/ 14 w 34"/>
                <a:gd name="T31" fmla="*/ 4 h 26"/>
                <a:gd name="T32" fmla="*/ 58 w 34"/>
                <a:gd name="T33" fmla="*/ 4 h 26"/>
                <a:gd name="T34" fmla="*/ 66 w 34"/>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4" y="2"/>
                    <a:pt x="33" y="0"/>
                    <a:pt x="31" y="0"/>
                  </a:cubicBezTo>
                  <a:cubicBezTo>
                    <a:pt x="4" y="0"/>
                    <a:pt x="4" y="0"/>
                    <a:pt x="4" y="0"/>
                  </a:cubicBezTo>
                  <a:cubicBezTo>
                    <a:pt x="2" y="0"/>
                    <a:pt x="0" y="2"/>
                    <a:pt x="0" y="4"/>
                  </a:cubicBezTo>
                  <a:close/>
                  <a:moveTo>
                    <a:pt x="33" y="7"/>
                  </a:moveTo>
                  <a:cubicBezTo>
                    <a:pt x="32" y="21"/>
                    <a:pt x="32" y="21"/>
                    <a:pt x="32" y="21"/>
                  </a:cubicBezTo>
                  <a:cubicBezTo>
                    <a:pt x="32" y="23"/>
                    <a:pt x="31" y="25"/>
                    <a:pt x="29" y="25"/>
                  </a:cubicBezTo>
                  <a:cubicBezTo>
                    <a:pt x="6" y="25"/>
                    <a:pt x="6" y="25"/>
                    <a:pt x="6"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4" name="Freeform 81"/>
            <p:cNvSpPr/>
            <p:nvPr/>
          </p:nvSpPr>
          <p:spPr bwMode="auto">
            <a:xfrm>
              <a:off x="2001" y="597"/>
              <a:ext cx="123" cy="50"/>
            </a:xfrm>
            <a:custGeom>
              <a:avLst/>
              <a:gdLst>
                <a:gd name="T0" fmla="*/ 0 w 62"/>
                <a:gd name="T1" fmla="*/ 50 h 25"/>
                <a:gd name="T2" fmla="*/ 123 w 62"/>
                <a:gd name="T3" fmla="*/ 50 h 25"/>
                <a:gd name="T4" fmla="*/ 123 w 62"/>
                <a:gd name="T5" fmla="*/ 14 h 25"/>
                <a:gd name="T6" fmla="*/ 111 w 62"/>
                <a:gd name="T7" fmla="*/ 2 h 25"/>
                <a:gd name="T8" fmla="*/ 0 w 62"/>
                <a:gd name="T9" fmla="*/ 0 h 25"/>
                <a:gd name="T10" fmla="*/ 0 w 6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0" y="25"/>
                  </a:moveTo>
                  <a:cubicBezTo>
                    <a:pt x="62" y="25"/>
                    <a:pt x="62" y="25"/>
                    <a:pt x="62" y="25"/>
                  </a:cubicBezTo>
                  <a:cubicBezTo>
                    <a:pt x="62" y="7"/>
                    <a:pt x="62" y="7"/>
                    <a:pt x="62" y="7"/>
                  </a:cubicBezTo>
                  <a:cubicBezTo>
                    <a:pt x="62" y="3"/>
                    <a:pt x="59" y="1"/>
                    <a:pt x="5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5" name="Freeform 82"/>
            <p:cNvSpPr>
              <a:spLocks noEditPoints="1"/>
            </p:cNvSpPr>
            <p:nvPr/>
          </p:nvSpPr>
          <p:spPr bwMode="auto">
            <a:xfrm>
              <a:off x="1999" y="595"/>
              <a:ext cx="127" cy="54"/>
            </a:xfrm>
            <a:custGeom>
              <a:avLst/>
              <a:gdLst>
                <a:gd name="T0" fmla="*/ 0 w 64"/>
                <a:gd name="T1" fmla="*/ 10 h 27"/>
                <a:gd name="T2" fmla="*/ 0 w 64"/>
                <a:gd name="T3" fmla="*/ 44 h 27"/>
                <a:gd name="T4" fmla="*/ 8 w 64"/>
                <a:gd name="T5" fmla="*/ 54 h 27"/>
                <a:gd name="T6" fmla="*/ 119 w 64"/>
                <a:gd name="T7" fmla="*/ 54 h 27"/>
                <a:gd name="T8" fmla="*/ 127 w 64"/>
                <a:gd name="T9" fmla="*/ 46 h 27"/>
                <a:gd name="T10" fmla="*/ 127 w 64"/>
                <a:gd name="T11" fmla="*/ 10 h 27"/>
                <a:gd name="T12" fmla="*/ 119 w 64"/>
                <a:gd name="T13" fmla="*/ 2 h 27"/>
                <a:gd name="T14" fmla="*/ 8 w 64"/>
                <a:gd name="T15" fmla="*/ 0 h 27"/>
                <a:gd name="T16" fmla="*/ 0 w 64"/>
                <a:gd name="T17" fmla="*/ 10 h 27"/>
                <a:gd name="T18" fmla="*/ 123 w 64"/>
                <a:gd name="T19" fmla="*/ 14 h 27"/>
                <a:gd name="T20" fmla="*/ 123 w 64"/>
                <a:gd name="T21" fmla="*/ 42 h 27"/>
                <a:gd name="T22" fmla="*/ 115 w 64"/>
                <a:gd name="T23" fmla="*/ 52 h 27"/>
                <a:gd name="T24" fmla="*/ 12 w 64"/>
                <a:gd name="T25" fmla="*/ 50 h 27"/>
                <a:gd name="T26" fmla="*/ 6 w 64"/>
                <a:gd name="T27" fmla="*/ 42 h 27"/>
                <a:gd name="T28" fmla="*/ 6 w 64"/>
                <a:gd name="T29" fmla="*/ 14 h 27"/>
                <a:gd name="T30" fmla="*/ 14 w 64"/>
                <a:gd name="T31" fmla="*/ 4 h 27"/>
                <a:gd name="T32" fmla="*/ 115 w 64"/>
                <a:gd name="T33" fmla="*/ 6 h 27"/>
                <a:gd name="T34" fmla="*/ 123 w 6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0" y="5"/>
                  </a:moveTo>
                  <a:cubicBezTo>
                    <a:pt x="0" y="22"/>
                    <a:pt x="0" y="22"/>
                    <a:pt x="0" y="22"/>
                  </a:cubicBezTo>
                  <a:cubicBezTo>
                    <a:pt x="0" y="25"/>
                    <a:pt x="1" y="27"/>
                    <a:pt x="4" y="27"/>
                  </a:cubicBezTo>
                  <a:cubicBezTo>
                    <a:pt x="60" y="27"/>
                    <a:pt x="60" y="27"/>
                    <a:pt x="60" y="27"/>
                  </a:cubicBezTo>
                  <a:cubicBezTo>
                    <a:pt x="62" y="27"/>
                    <a:pt x="64" y="25"/>
                    <a:pt x="64" y="23"/>
                  </a:cubicBezTo>
                  <a:cubicBezTo>
                    <a:pt x="64" y="5"/>
                    <a:pt x="64" y="5"/>
                    <a:pt x="64" y="5"/>
                  </a:cubicBezTo>
                  <a:cubicBezTo>
                    <a:pt x="64" y="3"/>
                    <a:pt x="62" y="1"/>
                    <a:pt x="60" y="1"/>
                  </a:cubicBezTo>
                  <a:cubicBezTo>
                    <a:pt x="4" y="0"/>
                    <a:pt x="4" y="0"/>
                    <a:pt x="4" y="0"/>
                  </a:cubicBezTo>
                  <a:cubicBezTo>
                    <a:pt x="2" y="0"/>
                    <a:pt x="0" y="2"/>
                    <a:pt x="0" y="5"/>
                  </a:cubicBezTo>
                  <a:close/>
                  <a:moveTo>
                    <a:pt x="62" y="7"/>
                  </a:moveTo>
                  <a:cubicBezTo>
                    <a:pt x="62" y="21"/>
                    <a:pt x="62" y="21"/>
                    <a:pt x="62" y="21"/>
                  </a:cubicBezTo>
                  <a:cubicBezTo>
                    <a:pt x="62" y="24"/>
                    <a:pt x="60" y="26"/>
                    <a:pt x="58" y="26"/>
                  </a:cubicBezTo>
                  <a:cubicBezTo>
                    <a:pt x="6" y="25"/>
                    <a:pt x="6" y="25"/>
                    <a:pt x="6" y="25"/>
                  </a:cubicBezTo>
                  <a:cubicBezTo>
                    <a:pt x="4" y="25"/>
                    <a:pt x="3" y="23"/>
                    <a:pt x="3" y="21"/>
                  </a:cubicBezTo>
                  <a:cubicBezTo>
                    <a:pt x="3" y="7"/>
                    <a:pt x="3" y="7"/>
                    <a:pt x="3" y="7"/>
                  </a:cubicBezTo>
                  <a:cubicBezTo>
                    <a:pt x="3" y="4"/>
                    <a:pt x="4" y="2"/>
                    <a:pt x="7" y="2"/>
                  </a:cubicBezTo>
                  <a:cubicBezTo>
                    <a:pt x="58" y="3"/>
                    <a:pt x="58" y="3"/>
                    <a:pt x="58" y="3"/>
                  </a:cubicBezTo>
                  <a:cubicBezTo>
                    <a:pt x="60" y="3"/>
                    <a:pt x="62" y="5"/>
                    <a:pt x="6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6" name="Freeform 83"/>
            <p:cNvSpPr/>
            <p:nvPr/>
          </p:nvSpPr>
          <p:spPr bwMode="auto">
            <a:xfrm>
              <a:off x="2969" y="675"/>
              <a:ext cx="63" cy="49"/>
            </a:xfrm>
            <a:custGeom>
              <a:avLst/>
              <a:gdLst>
                <a:gd name="T0" fmla="*/ 0 w 32"/>
                <a:gd name="T1" fmla="*/ 49 h 25"/>
                <a:gd name="T2" fmla="*/ 63 w 32"/>
                <a:gd name="T3" fmla="*/ 49 h 25"/>
                <a:gd name="T4" fmla="*/ 63 w 32"/>
                <a:gd name="T5" fmla="*/ 12 h 25"/>
                <a:gd name="T6" fmla="*/ 51 w 32"/>
                <a:gd name="T7" fmla="*/ 0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29"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7" name="Freeform 84"/>
            <p:cNvSpPr>
              <a:spLocks noEditPoints="1"/>
            </p:cNvSpPr>
            <p:nvPr/>
          </p:nvSpPr>
          <p:spPr bwMode="auto">
            <a:xfrm>
              <a:off x="2965" y="673"/>
              <a:ext cx="69" cy="51"/>
            </a:xfrm>
            <a:custGeom>
              <a:avLst/>
              <a:gdLst>
                <a:gd name="T0" fmla="*/ 2 w 35"/>
                <a:gd name="T1" fmla="*/ 8 h 26"/>
                <a:gd name="T2" fmla="*/ 0 w 35"/>
                <a:gd name="T3" fmla="*/ 43 h 26"/>
                <a:gd name="T4" fmla="*/ 8 w 35"/>
                <a:gd name="T5" fmla="*/ 51 h 26"/>
                <a:gd name="T6" fmla="*/ 61 w 35"/>
                <a:gd name="T7" fmla="*/ 51 h 26"/>
                <a:gd name="T8" fmla="*/ 69 w 35"/>
                <a:gd name="T9" fmla="*/ 43 h 26"/>
                <a:gd name="T10" fmla="*/ 69 w 35"/>
                <a:gd name="T11" fmla="*/ 10 h 26"/>
                <a:gd name="T12" fmla="*/ 61 w 35"/>
                <a:gd name="T13" fmla="*/ 0 h 26"/>
                <a:gd name="T14" fmla="*/ 8 w 35"/>
                <a:gd name="T15" fmla="*/ 0 h 26"/>
                <a:gd name="T16" fmla="*/ 2 w 35"/>
                <a:gd name="T17" fmla="*/ 8 h 26"/>
                <a:gd name="T18" fmla="*/ 65 w 35"/>
                <a:gd name="T19" fmla="*/ 14 h 26"/>
                <a:gd name="T20" fmla="*/ 65 w 35"/>
                <a:gd name="T21" fmla="*/ 39 h 26"/>
                <a:gd name="T22" fmla="*/ 57 w 35"/>
                <a:gd name="T23" fmla="*/ 49 h 26"/>
                <a:gd name="T24" fmla="*/ 14 w 35"/>
                <a:gd name="T25" fmla="*/ 49 h 26"/>
                <a:gd name="T26" fmla="*/ 6 w 35"/>
                <a:gd name="T27" fmla="*/ 39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8" name="Freeform 85"/>
            <p:cNvSpPr/>
            <p:nvPr/>
          </p:nvSpPr>
          <p:spPr bwMode="auto">
            <a:xfrm>
              <a:off x="2886" y="673"/>
              <a:ext cx="63" cy="49"/>
            </a:xfrm>
            <a:custGeom>
              <a:avLst/>
              <a:gdLst>
                <a:gd name="T0" fmla="*/ 0 w 32"/>
                <a:gd name="T1" fmla="*/ 49 h 25"/>
                <a:gd name="T2" fmla="*/ 63 w 32"/>
                <a:gd name="T3" fmla="*/ 49 h 25"/>
                <a:gd name="T4" fmla="*/ 63 w 32"/>
                <a:gd name="T5" fmla="*/ 14 h 25"/>
                <a:gd name="T6" fmla="*/ 53 w 32"/>
                <a:gd name="T7" fmla="*/ 2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30" y="1"/>
                    <a:pt x="27"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9" name="Freeform 86"/>
            <p:cNvSpPr>
              <a:spLocks noEditPoints="1"/>
            </p:cNvSpPr>
            <p:nvPr/>
          </p:nvSpPr>
          <p:spPr bwMode="auto">
            <a:xfrm>
              <a:off x="2884" y="671"/>
              <a:ext cx="67" cy="53"/>
            </a:xfrm>
            <a:custGeom>
              <a:avLst/>
              <a:gdLst>
                <a:gd name="T0" fmla="*/ 0 w 34"/>
                <a:gd name="T1" fmla="*/ 10 h 27"/>
                <a:gd name="T2" fmla="*/ 0 w 34"/>
                <a:gd name="T3" fmla="*/ 43 h 27"/>
                <a:gd name="T4" fmla="*/ 6 w 34"/>
                <a:gd name="T5" fmla="*/ 53 h 27"/>
                <a:gd name="T6" fmla="*/ 59 w 34"/>
                <a:gd name="T7" fmla="*/ 53 h 27"/>
                <a:gd name="T8" fmla="*/ 67 w 34"/>
                <a:gd name="T9" fmla="*/ 45 h 27"/>
                <a:gd name="T10" fmla="*/ 67 w 34"/>
                <a:gd name="T11" fmla="*/ 10 h 27"/>
                <a:gd name="T12" fmla="*/ 61 w 34"/>
                <a:gd name="T13" fmla="*/ 2 h 27"/>
                <a:gd name="T14" fmla="*/ 8 w 34"/>
                <a:gd name="T15" fmla="*/ 0 h 27"/>
                <a:gd name="T16" fmla="*/ 0 w 34"/>
                <a:gd name="T17" fmla="*/ 10 h 27"/>
                <a:gd name="T18" fmla="*/ 63 w 34"/>
                <a:gd name="T19" fmla="*/ 14 h 27"/>
                <a:gd name="T20" fmla="*/ 63 w 34"/>
                <a:gd name="T21" fmla="*/ 41 h 27"/>
                <a:gd name="T22" fmla="*/ 55 w 34"/>
                <a:gd name="T23" fmla="*/ 51 h 27"/>
                <a:gd name="T24" fmla="*/ 12 w 34"/>
                <a:gd name="T25" fmla="*/ 49 h 27"/>
                <a:gd name="T26" fmla="*/ 6 w 34"/>
                <a:gd name="T27" fmla="*/ 41 h 27"/>
                <a:gd name="T28" fmla="*/ 6 w 34"/>
                <a:gd name="T29" fmla="*/ 14 h 27"/>
                <a:gd name="T30" fmla="*/ 12 w 34"/>
                <a:gd name="T31" fmla="*/ 6 h 27"/>
                <a:gd name="T32" fmla="*/ 57 w 34"/>
                <a:gd name="T33" fmla="*/ 6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3"/>
                  </a:cubicBezTo>
                  <a:cubicBezTo>
                    <a:pt x="34" y="5"/>
                    <a:pt x="34" y="5"/>
                    <a:pt x="34" y="5"/>
                  </a:cubicBezTo>
                  <a:cubicBezTo>
                    <a:pt x="34" y="3"/>
                    <a:pt x="33" y="1"/>
                    <a:pt x="31" y="1"/>
                  </a:cubicBezTo>
                  <a:cubicBezTo>
                    <a:pt x="4" y="0"/>
                    <a:pt x="4" y="0"/>
                    <a:pt x="4" y="0"/>
                  </a:cubicBezTo>
                  <a:cubicBezTo>
                    <a:pt x="2" y="0"/>
                    <a:pt x="0" y="2"/>
                    <a:pt x="0" y="5"/>
                  </a:cubicBezTo>
                  <a:close/>
                  <a:moveTo>
                    <a:pt x="32" y="7"/>
                  </a:moveTo>
                  <a:cubicBezTo>
                    <a:pt x="32" y="21"/>
                    <a:pt x="32" y="21"/>
                    <a:pt x="32" y="21"/>
                  </a:cubicBezTo>
                  <a:cubicBezTo>
                    <a:pt x="32" y="24"/>
                    <a:pt x="31" y="26"/>
                    <a:pt x="28" y="26"/>
                  </a:cubicBezTo>
                  <a:cubicBezTo>
                    <a:pt x="6" y="25"/>
                    <a:pt x="6" y="25"/>
                    <a:pt x="6" y="25"/>
                  </a:cubicBezTo>
                  <a:cubicBezTo>
                    <a:pt x="4" y="25"/>
                    <a:pt x="3" y="23"/>
                    <a:pt x="3" y="21"/>
                  </a:cubicBezTo>
                  <a:cubicBezTo>
                    <a:pt x="3" y="7"/>
                    <a:pt x="3" y="7"/>
                    <a:pt x="3" y="7"/>
                  </a:cubicBezTo>
                  <a:cubicBezTo>
                    <a:pt x="3" y="5"/>
                    <a:pt x="4" y="3"/>
                    <a:pt x="6" y="3"/>
                  </a:cubicBezTo>
                  <a:cubicBezTo>
                    <a:pt x="29" y="3"/>
                    <a:pt x="29" y="3"/>
                    <a:pt x="29" y="3"/>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0" name="Freeform 87"/>
            <p:cNvSpPr/>
            <p:nvPr/>
          </p:nvSpPr>
          <p:spPr bwMode="auto">
            <a:xfrm>
              <a:off x="2802" y="673"/>
              <a:ext cx="66" cy="49"/>
            </a:xfrm>
            <a:custGeom>
              <a:avLst/>
              <a:gdLst>
                <a:gd name="T0" fmla="*/ 0 w 33"/>
                <a:gd name="T1" fmla="*/ 49 h 25"/>
                <a:gd name="T2" fmla="*/ 66 w 33"/>
                <a:gd name="T3" fmla="*/ 49 h 25"/>
                <a:gd name="T4" fmla="*/ 66 w 33"/>
                <a:gd name="T5" fmla="*/ 12 h 25"/>
                <a:gd name="T6" fmla="*/ 54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1" name="Freeform 88"/>
            <p:cNvSpPr>
              <a:spLocks noEditPoints="1"/>
            </p:cNvSpPr>
            <p:nvPr/>
          </p:nvSpPr>
          <p:spPr bwMode="auto">
            <a:xfrm>
              <a:off x="2800" y="671"/>
              <a:ext cx="70" cy="53"/>
            </a:xfrm>
            <a:custGeom>
              <a:avLst/>
              <a:gdLst>
                <a:gd name="T0" fmla="*/ 0 w 35"/>
                <a:gd name="T1" fmla="*/ 10 h 27"/>
                <a:gd name="T2" fmla="*/ 0 w 35"/>
                <a:gd name="T3" fmla="*/ 43 h 27"/>
                <a:gd name="T4" fmla="*/ 8 w 35"/>
                <a:gd name="T5" fmla="*/ 53 h 27"/>
                <a:gd name="T6" fmla="*/ 62 w 35"/>
                <a:gd name="T7" fmla="*/ 53 h 27"/>
                <a:gd name="T8" fmla="*/ 68 w 35"/>
                <a:gd name="T9" fmla="*/ 43 h 27"/>
                <a:gd name="T10" fmla="*/ 70 w 35"/>
                <a:gd name="T11" fmla="*/ 10 h 27"/>
                <a:gd name="T12" fmla="*/ 62 w 35"/>
                <a:gd name="T13" fmla="*/ 0 h 27"/>
                <a:gd name="T14" fmla="*/ 8 w 35"/>
                <a:gd name="T15" fmla="*/ 0 h 27"/>
                <a:gd name="T16" fmla="*/ 0 w 35"/>
                <a:gd name="T17" fmla="*/ 10 h 27"/>
                <a:gd name="T18" fmla="*/ 66 w 35"/>
                <a:gd name="T19" fmla="*/ 14 h 27"/>
                <a:gd name="T20" fmla="*/ 66 w 35"/>
                <a:gd name="T21" fmla="*/ 41 h 27"/>
                <a:gd name="T22" fmla="*/ 58 w 35"/>
                <a:gd name="T23" fmla="*/ 49 h 27"/>
                <a:gd name="T24" fmla="*/ 14 w 35"/>
                <a:gd name="T25" fmla="*/ 49 h 27"/>
                <a:gd name="T26" fmla="*/ 6 w 35"/>
                <a:gd name="T27" fmla="*/ 41 h 27"/>
                <a:gd name="T28" fmla="*/ 6 w 35"/>
                <a:gd name="T29" fmla="*/ 14 h 27"/>
                <a:gd name="T30" fmla="*/ 14 w 35"/>
                <a:gd name="T31" fmla="*/ 4 h 27"/>
                <a:gd name="T32" fmla="*/ 58 w 35"/>
                <a:gd name="T33" fmla="*/ 4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4" y="25"/>
                    <a:pt x="34"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2"/>
                    <a:pt x="29" y="2"/>
                    <a:pt x="29" y="2"/>
                  </a:cubicBezTo>
                  <a:cubicBezTo>
                    <a:pt x="31" y="2"/>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2" name="Freeform 89"/>
            <p:cNvSpPr/>
            <p:nvPr/>
          </p:nvSpPr>
          <p:spPr bwMode="auto">
            <a:xfrm>
              <a:off x="2721" y="673"/>
              <a:ext cx="64" cy="49"/>
            </a:xfrm>
            <a:custGeom>
              <a:avLst/>
              <a:gdLst>
                <a:gd name="T0" fmla="*/ 0 w 32"/>
                <a:gd name="T1" fmla="*/ 47 h 25"/>
                <a:gd name="T2" fmla="*/ 64 w 32"/>
                <a:gd name="T3" fmla="*/ 49 h 25"/>
                <a:gd name="T4" fmla="*/ 64 w 32"/>
                <a:gd name="T5" fmla="*/ 12 h 25"/>
                <a:gd name="T6" fmla="*/ 52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3"/>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3" name="Freeform 90"/>
            <p:cNvSpPr>
              <a:spLocks noEditPoints="1"/>
            </p:cNvSpPr>
            <p:nvPr/>
          </p:nvSpPr>
          <p:spPr bwMode="auto">
            <a:xfrm>
              <a:off x="2717" y="671"/>
              <a:ext cx="70" cy="51"/>
            </a:xfrm>
            <a:custGeom>
              <a:avLst/>
              <a:gdLst>
                <a:gd name="T0" fmla="*/ 2 w 35"/>
                <a:gd name="T1" fmla="*/ 8 h 26"/>
                <a:gd name="T2" fmla="*/ 0 w 35"/>
                <a:gd name="T3" fmla="*/ 43 h 26"/>
                <a:gd name="T4" fmla="*/ 8 w 35"/>
                <a:gd name="T5" fmla="*/ 51 h 26"/>
                <a:gd name="T6" fmla="*/ 62 w 35"/>
                <a:gd name="T7" fmla="*/ 51 h 26"/>
                <a:gd name="T8" fmla="*/ 70 w 35"/>
                <a:gd name="T9" fmla="*/ 43 h 26"/>
                <a:gd name="T10" fmla="*/ 70 w 35"/>
                <a:gd name="T11" fmla="*/ 10 h 26"/>
                <a:gd name="T12" fmla="*/ 62 w 35"/>
                <a:gd name="T13" fmla="*/ 0 h 26"/>
                <a:gd name="T14" fmla="*/ 8 w 35"/>
                <a:gd name="T15" fmla="*/ 0 h 26"/>
                <a:gd name="T16" fmla="*/ 2 w 35"/>
                <a:gd name="T17" fmla="*/ 8 h 26"/>
                <a:gd name="T18" fmla="*/ 66 w 35"/>
                <a:gd name="T19" fmla="*/ 14 h 26"/>
                <a:gd name="T20" fmla="*/ 66 w 35"/>
                <a:gd name="T21" fmla="*/ 39 h 26"/>
                <a:gd name="T22" fmla="*/ 58 w 35"/>
                <a:gd name="T23" fmla="*/ 49 h 26"/>
                <a:gd name="T24" fmla="*/ 14 w 35"/>
                <a:gd name="T25" fmla="*/ 49 h 26"/>
                <a:gd name="T26" fmla="*/ 6 w 35"/>
                <a:gd name="T27" fmla="*/ 39 h 26"/>
                <a:gd name="T28" fmla="*/ 6 w 35"/>
                <a:gd name="T29" fmla="*/ 12 h 26"/>
                <a:gd name="T30" fmla="*/ 14 w 35"/>
                <a:gd name="T31" fmla="*/ 4 h 26"/>
                <a:gd name="T32" fmla="*/ 58 w 35"/>
                <a:gd name="T33" fmla="*/ 4 h 26"/>
                <a:gd name="T34" fmla="*/ 66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4" name="Freeform 91"/>
            <p:cNvSpPr/>
            <p:nvPr/>
          </p:nvSpPr>
          <p:spPr bwMode="auto">
            <a:xfrm>
              <a:off x="2263" y="669"/>
              <a:ext cx="442" cy="51"/>
            </a:xfrm>
            <a:custGeom>
              <a:avLst/>
              <a:gdLst>
                <a:gd name="T0" fmla="*/ 0 w 223"/>
                <a:gd name="T1" fmla="*/ 49 h 26"/>
                <a:gd name="T2" fmla="*/ 440 w 223"/>
                <a:gd name="T3" fmla="*/ 51 h 26"/>
                <a:gd name="T4" fmla="*/ 442 w 223"/>
                <a:gd name="T5" fmla="*/ 16 h 26"/>
                <a:gd name="T6" fmla="*/ 430 w 223"/>
                <a:gd name="T7" fmla="*/ 4 h 26"/>
                <a:gd name="T8" fmla="*/ 0 w 223"/>
                <a:gd name="T9" fmla="*/ 0 h 26"/>
                <a:gd name="T10" fmla="*/ 0 w 223"/>
                <a:gd name="T11" fmla="*/ 49 h 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3" h="26">
                  <a:moveTo>
                    <a:pt x="0" y="25"/>
                  </a:moveTo>
                  <a:cubicBezTo>
                    <a:pt x="222" y="26"/>
                    <a:pt x="222" y="26"/>
                    <a:pt x="222" y="26"/>
                  </a:cubicBezTo>
                  <a:cubicBezTo>
                    <a:pt x="223" y="8"/>
                    <a:pt x="223" y="8"/>
                    <a:pt x="223" y="8"/>
                  </a:cubicBezTo>
                  <a:cubicBezTo>
                    <a:pt x="223" y="4"/>
                    <a:pt x="220" y="2"/>
                    <a:pt x="217" y="2"/>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5" name="Freeform 92"/>
            <p:cNvSpPr>
              <a:spLocks noEditPoints="1"/>
            </p:cNvSpPr>
            <p:nvPr/>
          </p:nvSpPr>
          <p:spPr bwMode="auto">
            <a:xfrm>
              <a:off x="2259" y="667"/>
              <a:ext cx="446" cy="55"/>
            </a:xfrm>
            <a:custGeom>
              <a:avLst/>
              <a:gdLst>
                <a:gd name="T0" fmla="*/ 2 w 225"/>
                <a:gd name="T1" fmla="*/ 8 h 28"/>
                <a:gd name="T2" fmla="*/ 0 w 225"/>
                <a:gd name="T3" fmla="*/ 43 h 28"/>
                <a:gd name="T4" fmla="*/ 8 w 225"/>
                <a:gd name="T5" fmla="*/ 51 h 28"/>
                <a:gd name="T6" fmla="*/ 440 w 225"/>
                <a:gd name="T7" fmla="*/ 55 h 28"/>
                <a:gd name="T8" fmla="*/ 446 w 225"/>
                <a:gd name="T9" fmla="*/ 47 h 28"/>
                <a:gd name="T10" fmla="*/ 446 w 225"/>
                <a:gd name="T11" fmla="*/ 12 h 28"/>
                <a:gd name="T12" fmla="*/ 440 w 225"/>
                <a:gd name="T13" fmla="*/ 4 h 28"/>
                <a:gd name="T14" fmla="*/ 8 w 225"/>
                <a:gd name="T15" fmla="*/ 0 h 28"/>
                <a:gd name="T16" fmla="*/ 2 w 225"/>
                <a:gd name="T17" fmla="*/ 8 h 28"/>
                <a:gd name="T18" fmla="*/ 444 w 225"/>
                <a:gd name="T19" fmla="*/ 16 h 28"/>
                <a:gd name="T20" fmla="*/ 442 w 225"/>
                <a:gd name="T21" fmla="*/ 43 h 28"/>
                <a:gd name="T22" fmla="*/ 436 w 225"/>
                <a:gd name="T23" fmla="*/ 53 h 28"/>
                <a:gd name="T24" fmla="*/ 14 w 225"/>
                <a:gd name="T25" fmla="*/ 49 h 28"/>
                <a:gd name="T26" fmla="*/ 6 w 225"/>
                <a:gd name="T27" fmla="*/ 39 h 28"/>
                <a:gd name="T28" fmla="*/ 6 w 225"/>
                <a:gd name="T29" fmla="*/ 14 h 28"/>
                <a:gd name="T30" fmla="*/ 14 w 225"/>
                <a:gd name="T31" fmla="*/ 4 h 28"/>
                <a:gd name="T32" fmla="*/ 436 w 225"/>
                <a:gd name="T33" fmla="*/ 8 h 28"/>
                <a:gd name="T34" fmla="*/ 444 w 225"/>
                <a:gd name="T35" fmla="*/ 16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25" h="28">
                  <a:moveTo>
                    <a:pt x="1" y="4"/>
                  </a:moveTo>
                  <a:cubicBezTo>
                    <a:pt x="0" y="22"/>
                    <a:pt x="0" y="22"/>
                    <a:pt x="0" y="22"/>
                  </a:cubicBezTo>
                  <a:cubicBezTo>
                    <a:pt x="0" y="24"/>
                    <a:pt x="2" y="26"/>
                    <a:pt x="4" y="26"/>
                  </a:cubicBezTo>
                  <a:cubicBezTo>
                    <a:pt x="222" y="28"/>
                    <a:pt x="222" y="28"/>
                    <a:pt x="222" y="28"/>
                  </a:cubicBezTo>
                  <a:cubicBezTo>
                    <a:pt x="224" y="28"/>
                    <a:pt x="225" y="26"/>
                    <a:pt x="225" y="24"/>
                  </a:cubicBezTo>
                  <a:cubicBezTo>
                    <a:pt x="225" y="6"/>
                    <a:pt x="225" y="6"/>
                    <a:pt x="225" y="6"/>
                  </a:cubicBezTo>
                  <a:cubicBezTo>
                    <a:pt x="225" y="4"/>
                    <a:pt x="224" y="2"/>
                    <a:pt x="222" y="2"/>
                  </a:cubicBezTo>
                  <a:cubicBezTo>
                    <a:pt x="4" y="0"/>
                    <a:pt x="4" y="0"/>
                    <a:pt x="4" y="0"/>
                  </a:cubicBezTo>
                  <a:cubicBezTo>
                    <a:pt x="2" y="0"/>
                    <a:pt x="1" y="2"/>
                    <a:pt x="1" y="4"/>
                  </a:cubicBezTo>
                  <a:close/>
                  <a:moveTo>
                    <a:pt x="224" y="8"/>
                  </a:moveTo>
                  <a:cubicBezTo>
                    <a:pt x="223" y="22"/>
                    <a:pt x="223" y="22"/>
                    <a:pt x="223" y="22"/>
                  </a:cubicBezTo>
                  <a:cubicBezTo>
                    <a:pt x="223" y="25"/>
                    <a:pt x="222" y="27"/>
                    <a:pt x="220" y="27"/>
                  </a:cubicBezTo>
                  <a:cubicBezTo>
                    <a:pt x="7" y="25"/>
                    <a:pt x="7" y="25"/>
                    <a:pt x="7" y="25"/>
                  </a:cubicBezTo>
                  <a:cubicBezTo>
                    <a:pt x="5" y="25"/>
                    <a:pt x="3" y="23"/>
                    <a:pt x="3" y="20"/>
                  </a:cubicBezTo>
                  <a:cubicBezTo>
                    <a:pt x="3" y="7"/>
                    <a:pt x="3" y="7"/>
                    <a:pt x="3" y="7"/>
                  </a:cubicBezTo>
                  <a:cubicBezTo>
                    <a:pt x="3" y="4"/>
                    <a:pt x="5" y="2"/>
                    <a:pt x="7" y="2"/>
                  </a:cubicBezTo>
                  <a:cubicBezTo>
                    <a:pt x="220" y="4"/>
                    <a:pt x="220" y="4"/>
                    <a:pt x="220" y="4"/>
                  </a:cubicBezTo>
                  <a:cubicBezTo>
                    <a:pt x="222" y="4"/>
                    <a:pt x="224" y="6"/>
                    <a:pt x="224" y="8"/>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6" name="Freeform 93"/>
            <p:cNvSpPr/>
            <p:nvPr/>
          </p:nvSpPr>
          <p:spPr bwMode="auto">
            <a:xfrm>
              <a:off x="2180" y="669"/>
              <a:ext cx="63" cy="49"/>
            </a:xfrm>
            <a:custGeom>
              <a:avLst/>
              <a:gdLst>
                <a:gd name="T0" fmla="*/ 0 w 32"/>
                <a:gd name="T1" fmla="*/ 47 h 25"/>
                <a:gd name="T2" fmla="*/ 63 w 32"/>
                <a:gd name="T3" fmla="*/ 49 h 25"/>
                <a:gd name="T4" fmla="*/ 63 w 32"/>
                <a:gd name="T5" fmla="*/ 12 h 25"/>
                <a:gd name="T6" fmla="*/ 53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2"/>
                    <a:pt x="30" y="0"/>
                    <a:pt x="27"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7" name="Freeform 94"/>
            <p:cNvSpPr>
              <a:spLocks noEditPoints="1"/>
            </p:cNvSpPr>
            <p:nvPr/>
          </p:nvSpPr>
          <p:spPr bwMode="auto">
            <a:xfrm>
              <a:off x="2178" y="667"/>
              <a:ext cx="67" cy="51"/>
            </a:xfrm>
            <a:custGeom>
              <a:avLst/>
              <a:gdLst>
                <a:gd name="T0" fmla="*/ 0 w 34"/>
                <a:gd name="T1" fmla="*/ 8 h 26"/>
                <a:gd name="T2" fmla="*/ 0 w 34"/>
                <a:gd name="T3" fmla="*/ 41 h 26"/>
                <a:gd name="T4" fmla="*/ 8 w 34"/>
                <a:gd name="T5" fmla="*/ 51 h 26"/>
                <a:gd name="T6" fmla="*/ 59 w 34"/>
                <a:gd name="T7" fmla="*/ 51 h 26"/>
                <a:gd name="T8" fmla="*/ 67 w 34"/>
                <a:gd name="T9" fmla="*/ 43 h 26"/>
                <a:gd name="T10" fmla="*/ 67 w 34"/>
                <a:gd name="T11" fmla="*/ 8 h 26"/>
                <a:gd name="T12" fmla="*/ 61 w 34"/>
                <a:gd name="T13" fmla="*/ 0 h 26"/>
                <a:gd name="T14" fmla="*/ 8 w 34"/>
                <a:gd name="T15" fmla="*/ 0 h 26"/>
                <a:gd name="T16" fmla="*/ 0 w 34"/>
                <a:gd name="T17" fmla="*/ 8 h 26"/>
                <a:gd name="T18" fmla="*/ 63 w 34"/>
                <a:gd name="T19" fmla="*/ 12 h 26"/>
                <a:gd name="T20" fmla="*/ 63 w 34"/>
                <a:gd name="T21" fmla="*/ 39 h 26"/>
                <a:gd name="T22" fmla="*/ 57 w 34"/>
                <a:gd name="T23" fmla="*/ 49 h 26"/>
                <a:gd name="T24" fmla="*/ 12 w 34"/>
                <a:gd name="T25" fmla="*/ 49 h 26"/>
                <a:gd name="T26" fmla="*/ 6 w 34"/>
                <a:gd name="T27" fmla="*/ 39 h 26"/>
                <a:gd name="T28" fmla="*/ 6 w 34"/>
                <a:gd name="T29" fmla="*/ 12 h 26"/>
                <a:gd name="T30" fmla="*/ 14 w 34"/>
                <a:gd name="T31" fmla="*/ 4 h 26"/>
                <a:gd name="T32" fmla="*/ 57 w 34"/>
                <a:gd name="T33" fmla="*/ 4 h 26"/>
                <a:gd name="T34" fmla="*/ 63 w 34"/>
                <a:gd name="T35" fmla="*/ 12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1"/>
                    <a:pt x="0" y="21"/>
                    <a:pt x="0" y="21"/>
                  </a:cubicBezTo>
                  <a:cubicBezTo>
                    <a:pt x="0" y="24"/>
                    <a:pt x="1" y="26"/>
                    <a:pt x="4" y="26"/>
                  </a:cubicBezTo>
                  <a:cubicBezTo>
                    <a:pt x="30" y="26"/>
                    <a:pt x="30" y="26"/>
                    <a:pt x="30" y="26"/>
                  </a:cubicBezTo>
                  <a:cubicBezTo>
                    <a:pt x="33" y="26"/>
                    <a:pt x="34" y="24"/>
                    <a:pt x="34" y="22"/>
                  </a:cubicBezTo>
                  <a:cubicBezTo>
                    <a:pt x="34" y="4"/>
                    <a:pt x="34" y="4"/>
                    <a:pt x="34" y="4"/>
                  </a:cubicBezTo>
                  <a:cubicBezTo>
                    <a:pt x="34" y="2"/>
                    <a:pt x="33" y="0"/>
                    <a:pt x="31" y="0"/>
                  </a:cubicBezTo>
                  <a:cubicBezTo>
                    <a:pt x="4" y="0"/>
                    <a:pt x="4" y="0"/>
                    <a:pt x="4" y="0"/>
                  </a:cubicBezTo>
                  <a:cubicBezTo>
                    <a:pt x="2" y="0"/>
                    <a:pt x="0" y="2"/>
                    <a:pt x="0" y="4"/>
                  </a:cubicBezTo>
                  <a:close/>
                  <a:moveTo>
                    <a:pt x="32" y="6"/>
                  </a:moveTo>
                  <a:cubicBezTo>
                    <a:pt x="32" y="20"/>
                    <a:pt x="32" y="20"/>
                    <a:pt x="32" y="20"/>
                  </a:cubicBezTo>
                  <a:cubicBezTo>
                    <a:pt x="32" y="23"/>
                    <a:pt x="31" y="25"/>
                    <a:pt x="29" y="25"/>
                  </a:cubicBezTo>
                  <a:cubicBezTo>
                    <a:pt x="6" y="25"/>
                    <a:pt x="6" y="25"/>
                    <a:pt x="6" y="25"/>
                  </a:cubicBezTo>
                  <a:cubicBezTo>
                    <a:pt x="4" y="25"/>
                    <a:pt x="3" y="23"/>
                    <a:pt x="3" y="20"/>
                  </a:cubicBezTo>
                  <a:cubicBezTo>
                    <a:pt x="3" y="6"/>
                    <a:pt x="3" y="6"/>
                    <a:pt x="3" y="6"/>
                  </a:cubicBezTo>
                  <a:cubicBezTo>
                    <a:pt x="3" y="4"/>
                    <a:pt x="4" y="2"/>
                    <a:pt x="7" y="2"/>
                  </a:cubicBezTo>
                  <a:cubicBezTo>
                    <a:pt x="29" y="2"/>
                    <a:pt x="29" y="2"/>
                    <a:pt x="29" y="2"/>
                  </a:cubicBezTo>
                  <a:cubicBezTo>
                    <a:pt x="31" y="2"/>
                    <a:pt x="32" y="4"/>
                    <a:pt x="32" y="6"/>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8" name="Freeform 95"/>
            <p:cNvSpPr/>
            <p:nvPr/>
          </p:nvSpPr>
          <p:spPr bwMode="auto">
            <a:xfrm>
              <a:off x="2097" y="667"/>
              <a:ext cx="65" cy="49"/>
            </a:xfrm>
            <a:custGeom>
              <a:avLst/>
              <a:gdLst>
                <a:gd name="T0" fmla="*/ 0 w 33"/>
                <a:gd name="T1" fmla="*/ 49 h 25"/>
                <a:gd name="T2" fmla="*/ 65 w 33"/>
                <a:gd name="T3" fmla="*/ 49 h 25"/>
                <a:gd name="T4" fmla="*/ 65 w 33"/>
                <a:gd name="T5" fmla="*/ 12 h 25"/>
                <a:gd name="T6" fmla="*/ 53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1"/>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9" name="Freeform 96"/>
            <p:cNvSpPr>
              <a:spLocks noEditPoints="1"/>
            </p:cNvSpPr>
            <p:nvPr/>
          </p:nvSpPr>
          <p:spPr bwMode="auto">
            <a:xfrm>
              <a:off x="2095" y="665"/>
              <a:ext cx="69" cy="53"/>
            </a:xfrm>
            <a:custGeom>
              <a:avLst/>
              <a:gdLst>
                <a:gd name="T0" fmla="*/ 0 w 35"/>
                <a:gd name="T1" fmla="*/ 10 h 27"/>
                <a:gd name="T2" fmla="*/ 0 w 35"/>
                <a:gd name="T3" fmla="*/ 43 h 27"/>
                <a:gd name="T4" fmla="*/ 8 w 35"/>
                <a:gd name="T5" fmla="*/ 53 h 27"/>
                <a:gd name="T6" fmla="*/ 61 w 35"/>
                <a:gd name="T7" fmla="*/ 53 h 27"/>
                <a:gd name="T8" fmla="*/ 69 w 35"/>
                <a:gd name="T9" fmla="*/ 43 h 27"/>
                <a:gd name="T10" fmla="*/ 69 w 35"/>
                <a:gd name="T11" fmla="*/ 10 h 27"/>
                <a:gd name="T12" fmla="*/ 61 w 35"/>
                <a:gd name="T13" fmla="*/ 0 h 27"/>
                <a:gd name="T14" fmla="*/ 8 w 35"/>
                <a:gd name="T15" fmla="*/ 0 h 27"/>
                <a:gd name="T16" fmla="*/ 0 w 35"/>
                <a:gd name="T17" fmla="*/ 10 h 27"/>
                <a:gd name="T18" fmla="*/ 65 w 35"/>
                <a:gd name="T19" fmla="*/ 14 h 27"/>
                <a:gd name="T20" fmla="*/ 65 w 35"/>
                <a:gd name="T21" fmla="*/ 41 h 27"/>
                <a:gd name="T22" fmla="*/ 57 w 35"/>
                <a:gd name="T23" fmla="*/ 49 h 27"/>
                <a:gd name="T24" fmla="*/ 14 w 35"/>
                <a:gd name="T25" fmla="*/ 49 h 27"/>
                <a:gd name="T26" fmla="*/ 6 w 35"/>
                <a:gd name="T27" fmla="*/ 41 h 27"/>
                <a:gd name="T28" fmla="*/ 6 w 35"/>
                <a:gd name="T29" fmla="*/ 14 h 27"/>
                <a:gd name="T30" fmla="*/ 14 w 35"/>
                <a:gd name="T31" fmla="*/ 4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0" name="Freeform 97"/>
            <p:cNvSpPr/>
            <p:nvPr/>
          </p:nvSpPr>
          <p:spPr bwMode="auto">
            <a:xfrm>
              <a:off x="2001" y="667"/>
              <a:ext cx="82" cy="49"/>
            </a:xfrm>
            <a:custGeom>
              <a:avLst/>
              <a:gdLst>
                <a:gd name="T0" fmla="*/ 0 w 41"/>
                <a:gd name="T1" fmla="*/ 49 h 25"/>
                <a:gd name="T2" fmla="*/ 82 w 41"/>
                <a:gd name="T3" fmla="*/ 49 h 25"/>
                <a:gd name="T4" fmla="*/ 82 w 41"/>
                <a:gd name="T5" fmla="*/ 12 h 25"/>
                <a:gd name="T6" fmla="*/ 70 w 41"/>
                <a:gd name="T7" fmla="*/ 0 h 25"/>
                <a:gd name="T8" fmla="*/ 0 w 41"/>
                <a:gd name="T9" fmla="*/ 0 h 25"/>
                <a:gd name="T10" fmla="*/ 0 w 41"/>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25">
                  <a:moveTo>
                    <a:pt x="0" y="25"/>
                  </a:moveTo>
                  <a:cubicBezTo>
                    <a:pt x="41" y="25"/>
                    <a:pt x="41" y="25"/>
                    <a:pt x="41" y="25"/>
                  </a:cubicBezTo>
                  <a:cubicBezTo>
                    <a:pt x="41" y="6"/>
                    <a:pt x="41" y="6"/>
                    <a:pt x="41" y="6"/>
                  </a:cubicBezTo>
                  <a:cubicBezTo>
                    <a:pt x="41" y="3"/>
                    <a:pt x="38" y="0"/>
                    <a:pt x="35"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1" name="Freeform 98"/>
            <p:cNvSpPr>
              <a:spLocks noEditPoints="1"/>
            </p:cNvSpPr>
            <p:nvPr/>
          </p:nvSpPr>
          <p:spPr bwMode="auto">
            <a:xfrm>
              <a:off x="1998" y="665"/>
              <a:ext cx="87" cy="53"/>
            </a:xfrm>
            <a:custGeom>
              <a:avLst/>
              <a:gdLst>
                <a:gd name="T0" fmla="*/ 2 w 44"/>
                <a:gd name="T1" fmla="*/ 8 h 27"/>
                <a:gd name="T2" fmla="*/ 2 w 44"/>
                <a:gd name="T3" fmla="*/ 43 h 27"/>
                <a:gd name="T4" fmla="*/ 8 w 44"/>
                <a:gd name="T5" fmla="*/ 51 h 27"/>
                <a:gd name="T6" fmla="*/ 79 w 44"/>
                <a:gd name="T7" fmla="*/ 53 h 27"/>
                <a:gd name="T8" fmla="*/ 87 w 44"/>
                <a:gd name="T9" fmla="*/ 43 h 27"/>
                <a:gd name="T10" fmla="*/ 87 w 44"/>
                <a:gd name="T11" fmla="*/ 10 h 27"/>
                <a:gd name="T12" fmla="*/ 79 w 44"/>
                <a:gd name="T13" fmla="*/ 0 h 27"/>
                <a:gd name="T14" fmla="*/ 8 w 44"/>
                <a:gd name="T15" fmla="*/ 0 h 27"/>
                <a:gd name="T16" fmla="*/ 2 w 44"/>
                <a:gd name="T17" fmla="*/ 8 h 27"/>
                <a:gd name="T18" fmla="*/ 83 w 44"/>
                <a:gd name="T19" fmla="*/ 14 h 27"/>
                <a:gd name="T20" fmla="*/ 83 w 44"/>
                <a:gd name="T21" fmla="*/ 41 h 27"/>
                <a:gd name="T22" fmla="*/ 75 w 44"/>
                <a:gd name="T23" fmla="*/ 49 h 27"/>
                <a:gd name="T24" fmla="*/ 14 w 44"/>
                <a:gd name="T25" fmla="*/ 49 h 27"/>
                <a:gd name="T26" fmla="*/ 6 w 44"/>
                <a:gd name="T27" fmla="*/ 39 h 27"/>
                <a:gd name="T28" fmla="*/ 6 w 44"/>
                <a:gd name="T29" fmla="*/ 14 h 27"/>
                <a:gd name="T30" fmla="*/ 14 w 44"/>
                <a:gd name="T31" fmla="*/ 4 h 27"/>
                <a:gd name="T32" fmla="*/ 75 w 44"/>
                <a:gd name="T33" fmla="*/ 4 h 27"/>
                <a:gd name="T34" fmla="*/ 83 w 4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 h="27">
                  <a:moveTo>
                    <a:pt x="1" y="4"/>
                  </a:moveTo>
                  <a:cubicBezTo>
                    <a:pt x="1" y="22"/>
                    <a:pt x="1" y="22"/>
                    <a:pt x="1" y="22"/>
                  </a:cubicBezTo>
                  <a:cubicBezTo>
                    <a:pt x="0" y="24"/>
                    <a:pt x="2" y="26"/>
                    <a:pt x="4" y="26"/>
                  </a:cubicBezTo>
                  <a:cubicBezTo>
                    <a:pt x="40" y="27"/>
                    <a:pt x="40" y="27"/>
                    <a:pt x="40" y="27"/>
                  </a:cubicBezTo>
                  <a:cubicBezTo>
                    <a:pt x="42" y="27"/>
                    <a:pt x="44" y="25"/>
                    <a:pt x="44" y="22"/>
                  </a:cubicBezTo>
                  <a:cubicBezTo>
                    <a:pt x="44" y="5"/>
                    <a:pt x="44" y="5"/>
                    <a:pt x="44" y="5"/>
                  </a:cubicBezTo>
                  <a:cubicBezTo>
                    <a:pt x="44" y="2"/>
                    <a:pt x="42" y="0"/>
                    <a:pt x="40" y="0"/>
                  </a:cubicBezTo>
                  <a:cubicBezTo>
                    <a:pt x="4" y="0"/>
                    <a:pt x="4" y="0"/>
                    <a:pt x="4" y="0"/>
                  </a:cubicBezTo>
                  <a:cubicBezTo>
                    <a:pt x="2" y="0"/>
                    <a:pt x="1" y="2"/>
                    <a:pt x="1" y="4"/>
                  </a:cubicBezTo>
                  <a:close/>
                  <a:moveTo>
                    <a:pt x="42" y="7"/>
                  </a:moveTo>
                  <a:cubicBezTo>
                    <a:pt x="42" y="21"/>
                    <a:pt x="42" y="21"/>
                    <a:pt x="42" y="21"/>
                  </a:cubicBezTo>
                  <a:cubicBezTo>
                    <a:pt x="42" y="23"/>
                    <a:pt x="40" y="25"/>
                    <a:pt x="38" y="25"/>
                  </a:cubicBezTo>
                  <a:cubicBezTo>
                    <a:pt x="7" y="25"/>
                    <a:pt x="7" y="25"/>
                    <a:pt x="7" y="25"/>
                  </a:cubicBezTo>
                  <a:cubicBezTo>
                    <a:pt x="5" y="25"/>
                    <a:pt x="3" y="23"/>
                    <a:pt x="3" y="20"/>
                  </a:cubicBezTo>
                  <a:cubicBezTo>
                    <a:pt x="3" y="7"/>
                    <a:pt x="3" y="7"/>
                    <a:pt x="3" y="7"/>
                  </a:cubicBezTo>
                  <a:cubicBezTo>
                    <a:pt x="3" y="4"/>
                    <a:pt x="5" y="2"/>
                    <a:pt x="7" y="2"/>
                  </a:cubicBezTo>
                  <a:cubicBezTo>
                    <a:pt x="38" y="2"/>
                    <a:pt x="38" y="2"/>
                    <a:pt x="38" y="2"/>
                  </a:cubicBezTo>
                  <a:cubicBezTo>
                    <a:pt x="40" y="2"/>
                    <a:pt x="42" y="4"/>
                    <a:pt x="4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2" name="Freeform 99"/>
            <p:cNvSpPr/>
            <p:nvPr/>
          </p:nvSpPr>
          <p:spPr bwMode="auto">
            <a:xfrm>
              <a:off x="2001" y="468"/>
              <a:ext cx="60" cy="38"/>
            </a:xfrm>
            <a:custGeom>
              <a:avLst/>
              <a:gdLst>
                <a:gd name="T0" fmla="*/ 60 w 30"/>
                <a:gd name="T1" fmla="*/ 38 h 19"/>
                <a:gd name="T2" fmla="*/ 0 w 30"/>
                <a:gd name="T3" fmla="*/ 38 h 19"/>
                <a:gd name="T4" fmla="*/ 0 w 30"/>
                <a:gd name="T5" fmla="*/ 12 h 19"/>
                <a:gd name="T6" fmla="*/ 12 w 30"/>
                <a:gd name="T7" fmla="*/ 0 h 19"/>
                <a:gd name="T8" fmla="*/ 60 w 30"/>
                <a:gd name="T9" fmla="*/ 0 h 19"/>
                <a:gd name="T10" fmla="*/ 60 w 30"/>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9">
                  <a:moveTo>
                    <a:pt x="30" y="19"/>
                  </a:moveTo>
                  <a:cubicBezTo>
                    <a:pt x="0" y="19"/>
                    <a:pt x="0" y="19"/>
                    <a:pt x="0" y="19"/>
                  </a:cubicBezTo>
                  <a:cubicBezTo>
                    <a:pt x="0" y="6"/>
                    <a:pt x="0" y="6"/>
                    <a:pt x="0" y="6"/>
                  </a:cubicBezTo>
                  <a:cubicBezTo>
                    <a:pt x="0" y="3"/>
                    <a:pt x="3" y="0"/>
                    <a:pt x="6" y="0"/>
                  </a:cubicBezTo>
                  <a:cubicBezTo>
                    <a:pt x="30" y="0"/>
                    <a:pt x="30" y="0"/>
                    <a:pt x="30" y="0"/>
                  </a:cubicBezTo>
                  <a:lnTo>
                    <a:pt x="30"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3" name="Freeform 100"/>
            <p:cNvSpPr>
              <a:spLocks noEditPoints="1"/>
            </p:cNvSpPr>
            <p:nvPr/>
          </p:nvSpPr>
          <p:spPr bwMode="auto">
            <a:xfrm>
              <a:off x="1999" y="467"/>
              <a:ext cx="64" cy="41"/>
            </a:xfrm>
            <a:custGeom>
              <a:avLst/>
              <a:gdLst>
                <a:gd name="T0" fmla="*/ 58 w 32"/>
                <a:gd name="T1" fmla="*/ 0 h 21"/>
                <a:gd name="T2" fmla="*/ 8 w 32"/>
                <a:gd name="T3" fmla="*/ 0 h 21"/>
                <a:gd name="T4" fmla="*/ 0 w 32"/>
                <a:gd name="T5" fmla="*/ 8 h 21"/>
                <a:gd name="T6" fmla="*/ 0 w 32"/>
                <a:gd name="T7" fmla="*/ 33 h 21"/>
                <a:gd name="T8" fmla="*/ 8 w 32"/>
                <a:gd name="T9" fmla="*/ 39 h 21"/>
                <a:gd name="T10" fmla="*/ 56 w 32"/>
                <a:gd name="T11" fmla="*/ 41 h 21"/>
                <a:gd name="T12" fmla="*/ 64 w 32"/>
                <a:gd name="T13" fmla="*/ 33 h 21"/>
                <a:gd name="T14" fmla="*/ 64 w 32"/>
                <a:gd name="T15" fmla="*/ 8 h 21"/>
                <a:gd name="T16" fmla="*/ 58 w 32"/>
                <a:gd name="T17" fmla="*/ 0 h 21"/>
                <a:gd name="T18" fmla="*/ 12 w 32"/>
                <a:gd name="T19" fmla="*/ 4 h 21"/>
                <a:gd name="T20" fmla="*/ 52 w 32"/>
                <a:gd name="T21" fmla="*/ 4 h 21"/>
                <a:gd name="T22" fmla="*/ 58 w 32"/>
                <a:gd name="T23" fmla="*/ 10 h 21"/>
                <a:gd name="T24" fmla="*/ 58 w 32"/>
                <a:gd name="T25" fmla="*/ 31 h 21"/>
                <a:gd name="T26" fmla="*/ 52 w 32"/>
                <a:gd name="T27" fmla="*/ 37 h 21"/>
                <a:gd name="T28" fmla="*/ 12 w 32"/>
                <a:gd name="T29" fmla="*/ 37 h 21"/>
                <a:gd name="T30" fmla="*/ 4 w 32"/>
                <a:gd name="T31" fmla="*/ 31 h 21"/>
                <a:gd name="T32" fmla="*/ 4 w 32"/>
                <a:gd name="T33" fmla="*/ 10 h 21"/>
                <a:gd name="T34" fmla="*/ 12 w 32"/>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21">
                  <a:moveTo>
                    <a:pt x="29" y="0"/>
                  </a:moveTo>
                  <a:cubicBezTo>
                    <a:pt x="4" y="0"/>
                    <a:pt x="4" y="0"/>
                    <a:pt x="4" y="0"/>
                  </a:cubicBezTo>
                  <a:cubicBezTo>
                    <a:pt x="2" y="0"/>
                    <a:pt x="1" y="2"/>
                    <a:pt x="0" y="4"/>
                  </a:cubicBezTo>
                  <a:cubicBezTo>
                    <a:pt x="0" y="17"/>
                    <a:pt x="0" y="17"/>
                    <a:pt x="0" y="17"/>
                  </a:cubicBezTo>
                  <a:cubicBezTo>
                    <a:pt x="0" y="19"/>
                    <a:pt x="2" y="20"/>
                    <a:pt x="4" y="20"/>
                  </a:cubicBezTo>
                  <a:cubicBezTo>
                    <a:pt x="28" y="21"/>
                    <a:pt x="28" y="21"/>
                    <a:pt x="28" y="21"/>
                  </a:cubicBezTo>
                  <a:cubicBezTo>
                    <a:pt x="30" y="21"/>
                    <a:pt x="32" y="19"/>
                    <a:pt x="32" y="17"/>
                  </a:cubicBezTo>
                  <a:cubicBezTo>
                    <a:pt x="32" y="4"/>
                    <a:pt x="32" y="4"/>
                    <a:pt x="32" y="4"/>
                  </a:cubicBezTo>
                  <a:cubicBezTo>
                    <a:pt x="32" y="2"/>
                    <a:pt x="31" y="0"/>
                    <a:pt x="29" y="0"/>
                  </a:cubicBezTo>
                  <a:close/>
                  <a:moveTo>
                    <a:pt x="6" y="2"/>
                  </a:moveTo>
                  <a:cubicBezTo>
                    <a:pt x="26" y="2"/>
                    <a:pt x="26" y="2"/>
                    <a:pt x="26" y="2"/>
                  </a:cubicBezTo>
                  <a:cubicBezTo>
                    <a:pt x="28" y="2"/>
                    <a:pt x="29" y="4"/>
                    <a:pt x="29" y="5"/>
                  </a:cubicBezTo>
                  <a:cubicBezTo>
                    <a:pt x="29" y="16"/>
                    <a:pt x="29" y="16"/>
                    <a:pt x="29" y="16"/>
                  </a:cubicBezTo>
                  <a:cubicBezTo>
                    <a:pt x="29" y="18"/>
                    <a:pt x="28" y="20"/>
                    <a:pt x="26" y="19"/>
                  </a:cubicBezTo>
                  <a:cubicBezTo>
                    <a:pt x="6" y="19"/>
                    <a:pt x="6" y="19"/>
                    <a:pt x="6" y="19"/>
                  </a:cubicBezTo>
                  <a:cubicBezTo>
                    <a:pt x="4" y="19"/>
                    <a:pt x="2" y="18"/>
                    <a:pt x="2" y="16"/>
                  </a:cubicBezTo>
                  <a:cubicBezTo>
                    <a:pt x="2" y="5"/>
                    <a:pt x="2" y="5"/>
                    <a:pt x="2" y="5"/>
                  </a:cubicBezTo>
                  <a:cubicBezTo>
                    <a:pt x="2" y="3"/>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4" name="Freeform 101"/>
            <p:cNvSpPr/>
            <p:nvPr/>
          </p:nvSpPr>
          <p:spPr bwMode="auto">
            <a:xfrm>
              <a:off x="2085" y="468"/>
              <a:ext cx="49" cy="38"/>
            </a:xfrm>
            <a:custGeom>
              <a:avLst/>
              <a:gdLst>
                <a:gd name="T0" fmla="*/ 47 w 25"/>
                <a:gd name="T1" fmla="*/ 38 h 19"/>
                <a:gd name="T2" fmla="*/ 0 w 25"/>
                <a:gd name="T3" fmla="*/ 38 h 19"/>
                <a:gd name="T4" fmla="*/ 0 w 25"/>
                <a:gd name="T5" fmla="*/ 12 h 19"/>
                <a:gd name="T6" fmla="*/ 12 w 25"/>
                <a:gd name="T7" fmla="*/ 0 h 19"/>
                <a:gd name="T8" fmla="*/ 49 w 25"/>
                <a:gd name="T9" fmla="*/ 2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1"/>
                    <a:pt x="25" y="1"/>
                    <a:pt x="25" y="1"/>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5" name="Freeform 102"/>
            <p:cNvSpPr>
              <a:spLocks noEditPoints="1"/>
            </p:cNvSpPr>
            <p:nvPr/>
          </p:nvSpPr>
          <p:spPr bwMode="auto">
            <a:xfrm>
              <a:off x="2083" y="467"/>
              <a:ext cx="53" cy="41"/>
            </a:xfrm>
            <a:custGeom>
              <a:avLst/>
              <a:gdLst>
                <a:gd name="T0" fmla="*/ 47 w 27"/>
                <a:gd name="T1" fmla="*/ 2 h 21"/>
                <a:gd name="T2" fmla="*/ 6 w 27"/>
                <a:gd name="T3" fmla="*/ 0 h 21"/>
                <a:gd name="T4" fmla="*/ 0 w 27"/>
                <a:gd name="T5" fmla="*/ 8 h 21"/>
                <a:gd name="T6" fmla="*/ 0 w 27"/>
                <a:gd name="T7" fmla="*/ 33 h 21"/>
                <a:gd name="T8" fmla="*/ 6 w 27"/>
                <a:gd name="T9" fmla="*/ 41 h 21"/>
                <a:gd name="T10" fmla="*/ 47 w 27"/>
                <a:gd name="T11" fmla="*/ 41 h 21"/>
                <a:gd name="T12" fmla="*/ 53 w 27"/>
                <a:gd name="T13" fmla="*/ 33 h 21"/>
                <a:gd name="T14" fmla="*/ 53 w 27"/>
                <a:gd name="T15" fmla="*/ 8 h 21"/>
                <a:gd name="T16" fmla="*/ 47 w 27"/>
                <a:gd name="T17" fmla="*/ 2 h 21"/>
                <a:gd name="T18" fmla="*/ 10 w 27"/>
                <a:gd name="T19" fmla="*/ 4 h 21"/>
                <a:gd name="T20" fmla="*/ 43 w 27"/>
                <a:gd name="T21" fmla="*/ 4 h 21"/>
                <a:gd name="T22" fmla="*/ 47 w 27"/>
                <a:gd name="T23" fmla="*/ 12 h 21"/>
                <a:gd name="T24" fmla="*/ 47 w 27"/>
                <a:gd name="T25" fmla="*/ 31 h 21"/>
                <a:gd name="T26" fmla="*/ 41 w 27"/>
                <a:gd name="T27" fmla="*/ 39 h 21"/>
                <a:gd name="T28" fmla="*/ 8 w 27"/>
                <a:gd name="T29" fmla="*/ 39 h 21"/>
                <a:gd name="T30" fmla="*/ 4 w 27"/>
                <a:gd name="T31" fmla="*/ 31 h 21"/>
                <a:gd name="T32" fmla="*/ 4 w 27"/>
                <a:gd name="T33" fmla="*/ 12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1"/>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1"/>
                  </a:cubicBezTo>
                  <a:close/>
                  <a:moveTo>
                    <a:pt x="5" y="2"/>
                  </a:moveTo>
                  <a:cubicBezTo>
                    <a:pt x="22" y="2"/>
                    <a:pt x="22" y="2"/>
                    <a:pt x="22" y="2"/>
                  </a:cubicBezTo>
                  <a:cubicBezTo>
                    <a:pt x="23" y="2"/>
                    <a:pt x="24" y="4"/>
                    <a:pt x="24" y="6"/>
                  </a:cubicBezTo>
                  <a:cubicBezTo>
                    <a:pt x="24" y="16"/>
                    <a:pt x="24" y="16"/>
                    <a:pt x="24" y="16"/>
                  </a:cubicBezTo>
                  <a:cubicBezTo>
                    <a:pt x="24" y="18"/>
                    <a:pt x="23" y="20"/>
                    <a:pt x="21" y="20"/>
                  </a:cubicBezTo>
                  <a:cubicBezTo>
                    <a:pt x="4" y="20"/>
                    <a:pt x="4" y="20"/>
                    <a:pt x="4" y="20"/>
                  </a:cubicBezTo>
                  <a:cubicBezTo>
                    <a:pt x="3" y="20"/>
                    <a:pt x="2" y="18"/>
                    <a:pt x="2" y="16"/>
                  </a:cubicBezTo>
                  <a:cubicBezTo>
                    <a:pt x="2" y="6"/>
                    <a:pt x="2" y="6"/>
                    <a:pt x="2" y="6"/>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6" name="Freeform 103"/>
            <p:cNvSpPr/>
            <p:nvPr/>
          </p:nvSpPr>
          <p:spPr bwMode="auto">
            <a:xfrm>
              <a:off x="2160" y="470"/>
              <a:ext cx="48" cy="38"/>
            </a:xfrm>
            <a:custGeom>
              <a:avLst/>
              <a:gdLst>
                <a:gd name="T0" fmla="*/ 48 w 24"/>
                <a:gd name="T1" fmla="*/ 38 h 19"/>
                <a:gd name="T2" fmla="*/ 0 w 24"/>
                <a:gd name="T3" fmla="*/ 36 h 19"/>
                <a:gd name="T4" fmla="*/ 0 w 24"/>
                <a:gd name="T5" fmla="*/ 10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8"/>
                    <a:pt x="0" y="18"/>
                    <a:pt x="0" y="18"/>
                  </a:cubicBezTo>
                  <a:cubicBezTo>
                    <a:pt x="0" y="5"/>
                    <a:pt x="0" y="5"/>
                    <a:pt x="0" y="5"/>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7" name="Freeform 104"/>
            <p:cNvSpPr>
              <a:spLocks noEditPoints="1"/>
            </p:cNvSpPr>
            <p:nvPr/>
          </p:nvSpPr>
          <p:spPr bwMode="auto">
            <a:xfrm>
              <a:off x="2158" y="468"/>
              <a:ext cx="52" cy="40"/>
            </a:xfrm>
            <a:custGeom>
              <a:avLst/>
              <a:gdLst>
                <a:gd name="T0" fmla="*/ 48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6 h 20"/>
                <a:gd name="T16" fmla="*/ 48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4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4" y="0"/>
                  </a:moveTo>
                  <a:cubicBezTo>
                    <a:pt x="3" y="0"/>
                    <a:pt x="3" y="0"/>
                    <a:pt x="3" y="0"/>
                  </a:cubicBezTo>
                  <a:cubicBezTo>
                    <a:pt x="1" y="0"/>
                    <a:pt x="0" y="1"/>
                    <a:pt x="0" y="3"/>
                  </a:cubicBezTo>
                  <a:cubicBezTo>
                    <a:pt x="0" y="17"/>
                    <a:pt x="0" y="17"/>
                    <a:pt x="0" y="17"/>
                  </a:cubicBezTo>
                  <a:cubicBezTo>
                    <a:pt x="0" y="18"/>
                    <a:pt x="1" y="20"/>
                    <a:pt x="3" y="20"/>
                  </a:cubicBezTo>
                  <a:cubicBezTo>
                    <a:pt x="23" y="20"/>
                    <a:pt x="23" y="20"/>
                    <a:pt x="23" y="20"/>
                  </a:cubicBezTo>
                  <a:cubicBezTo>
                    <a:pt x="25" y="20"/>
                    <a:pt x="26" y="19"/>
                    <a:pt x="26" y="17"/>
                  </a:cubicBezTo>
                  <a:cubicBezTo>
                    <a:pt x="26" y="3"/>
                    <a:pt x="26" y="3"/>
                    <a:pt x="26" y="3"/>
                  </a:cubicBezTo>
                  <a:cubicBezTo>
                    <a:pt x="26" y="2"/>
                    <a:pt x="25" y="0"/>
                    <a:pt x="24" y="0"/>
                  </a:cubicBezTo>
                  <a:close/>
                  <a:moveTo>
                    <a:pt x="4" y="1"/>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7"/>
                    <a:pt x="1" y="15"/>
                  </a:cubicBezTo>
                  <a:cubicBezTo>
                    <a:pt x="2" y="5"/>
                    <a:pt x="2" y="5"/>
                    <a:pt x="2" y="5"/>
                  </a:cubicBezTo>
                  <a:cubicBezTo>
                    <a:pt x="2" y="3"/>
                    <a:pt x="3"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8" name="Freeform 105"/>
            <p:cNvSpPr/>
            <p:nvPr/>
          </p:nvSpPr>
          <p:spPr bwMode="auto">
            <a:xfrm>
              <a:off x="2235" y="470"/>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3"/>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9" name="Freeform 106"/>
            <p:cNvSpPr>
              <a:spLocks noEditPoints="1"/>
            </p:cNvSpPr>
            <p:nvPr/>
          </p:nvSpPr>
          <p:spPr bwMode="auto">
            <a:xfrm>
              <a:off x="2233" y="468"/>
              <a:ext cx="52" cy="42"/>
            </a:xfrm>
            <a:custGeom>
              <a:avLst/>
              <a:gdLst>
                <a:gd name="T0" fmla="*/ 46 w 26"/>
                <a:gd name="T1" fmla="*/ 0 h 21"/>
                <a:gd name="T2" fmla="*/ 6 w 26"/>
                <a:gd name="T3" fmla="*/ 0 h 21"/>
                <a:gd name="T4" fmla="*/ 0 w 26"/>
                <a:gd name="T5" fmla="*/ 8 h 21"/>
                <a:gd name="T6" fmla="*/ 0 w 26"/>
                <a:gd name="T7" fmla="*/ 34 h 21"/>
                <a:gd name="T8" fmla="*/ 6 w 26"/>
                <a:gd name="T9" fmla="*/ 40 h 21"/>
                <a:gd name="T10" fmla="*/ 46 w 26"/>
                <a:gd name="T11" fmla="*/ 42 h 21"/>
                <a:gd name="T12" fmla="*/ 52 w 26"/>
                <a:gd name="T13" fmla="*/ 34 h 21"/>
                <a:gd name="T14" fmla="*/ 52 w 26"/>
                <a:gd name="T15" fmla="*/ 8 h 21"/>
                <a:gd name="T16" fmla="*/ 46 w 26"/>
                <a:gd name="T17" fmla="*/ 0 h 21"/>
                <a:gd name="T18" fmla="*/ 8 w 26"/>
                <a:gd name="T19" fmla="*/ 4 h 21"/>
                <a:gd name="T20" fmla="*/ 42 w 26"/>
                <a:gd name="T21" fmla="*/ 4 h 21"/>
                <a:gd name="T22" fmla="*/ 48 w 26"/>
                <a:gd name="T23" fmla="*/ 10 h 21"/>
                <a:gd name="T24" fmla="*/ 48 w 26"/>
                <a:gd name="T25" fmla="*/ 32 h 21"/>
                <a:gd name="T26" fmla="*/ 42 w 26"/>
                <a:gd name="T27" fmla="*/ 38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0" name="Freeform 107"/>
            <p:cNvSpPr/>
            <p:nvPr/>
          </p:nvSpPr>
          <p:spPr bwMode="auto">
            <a:xfrm>
              <a:off x="2309" y="470"/>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1" name="Freeform 108"/>
            <p:cNvSpPr>
              <a:spLocks noEditPoints="1"/>
            </p:cNvSpPr>
            <p:nvPr/>
          </p:nvSpPr>
          <p:spPr bwMode="auto">
            <a:xfrm>
              <a:off x="2309" y="468"/>
              <a:ext cx="51" cy="42"/>
            </a:xfrm>
            <a:custGeom>
              <a:avLst/>
              <a:gdLst>
                <a:gd name="T0" fmla="*/ 45 w 26"/>
                <a:gd name="T1" fmla="*/ 2 h 21"/>
                <a:gd name="T2" fmla="*/ 6 w 26"/>
                <a:gd name="T3" fmla="*/ 0 h 21"/>
                <a:gd name="T4" fmla="*/ 0 w 26"/>
                <a:gd name="T5" fmla="*/ 8 h 21"/>
                <a:gd name="T6" fmla="*/ 0 w 26"/>
                <a:gd name="T7" fmla="*/ 34 h 21"/>
                <a:gd name="T8" fmla="*/ 6 w 26"/>
                <a:gd name="T9" fmla="*/ 42 h 21"/>
                <a:gd name="T10" fmla="*/ 45 w 26"/>
                <a:gd name="T11" fmla="*/ 42 h 21"/>
                <a:gd name="T12" fmla="*/ 51 w 26"/>
                <a:gd name="T13" fmla="*/ 34 h 21"/>
                <a:gd name="T14" fmla="*/ 51 w 26"/>
                <a:gd name="T15" fmla="*/ 8 h 21"/>
                <a:gd name="T16" fmla="*/ 45 w 26"/>
                <a:gd name="T17" fmla="*/ 2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40 h 21"/>
                <a:gd name="T30" fmla="*/ 2 w 26"/>
                <a:gd name="T31" fmla="*/ 32 h 21"/>
                <a:gd name="T32" fmla="*/ 2 w 26"/>
                <a:gd name="T33" fmla="*/ 12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1"/>
                  </a:moveTo>
                  <a:cubicBezTo>
                    <a:pt x="3" y="0"/>
                    <a:pt x="3" y="0"/>
                    <a:pt x="3" y="0"/>
                  </a:cubicBezTo>
                  <a:cubicBezTo>
                    <a:pt x="1" y="0"/>
                    <a:pt x="0" y="2"/>
                    <a:pt x="0" y="4"/>
                  </a:cubicBezTo>
                  <a:cubicBezTo>
                    <a:pt x="0" y="17"/>
                    <a:pt x="0" y="17"/>
                    <a:pt x="0" y="17"/>
                  </a:cubicBezTo>
                  <a:cubicBezTo>
                    <a:pt x="0" y="19"/>
                    <a:pt x="1" y="21"/>
                    <a:pt x="3" y="21"/>
                  </a:cubicBezTo>
                  <a:cubicBezTo>
                    <a:pt x="23" y="21"/>
                    <a:pt x="23" y="21"/>
                    <a:pt x="23" y="21"/>
                  </a:cubicBezTo>
                  <a:cubicBezTo>
                    <a:pt x="25" y="21"/>
                    <a:pt x="26" y="19"/>
                    <a:pt x="26" y="17"/>
                  </a:cubicBezTo>
                  <a:cubicBezTo>
                    <a:pt x="26" y="4"/>
                    <a:pt x="26" y="4"/>
                    <a:pt x="26" y="4"/>
                  </a:cubicBezTo>
                  <a:cubicBezTo>
                    <a:pt x="26" y="2"/>
                    <a:pt x="25" y="1"/>
                    <a:pt x="23" y="1"/>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20"/>
                    <a:pt x="4" y="20"/>
                    <a:pt x="4" y="20"/>
                  </a:cubicBezTo>
                  <a:cubicBezTo>
                    <a:pt x="2" y="20"/>
                    <a:pt x="1" y="18"/>
                    <a:pt x="1" y="16"/>
                  </a:cubicBezTo>
                  <a:cubicBezTo>
                    <a:pt x="1" y="6"/>
                    <a:pt x="1" y="6"/>
                    <a:pt x="1" y="6"/>
                  </a:cubicBezTo>
                  <a:cubicBezTo>
                    <a:pt x="1" y="4"/>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2" name="Freeform 109"/>
            <p:cNvSpPr/>
            <p:nvPr/>
          </p:nvSpPr>
          <p:spPr bwMode="auto">
            <a:xfrm>
              <a:off x="2384" y="472"/>
              <a:ext cx="50" cy="38"/>
            </a:xfrm>
            <a:custGeom>
              <a:avLst/>
              <a:gdLst>
                <a:gd name="T0" fmla="*/ 50 w 25"/>
                <a:gd name="T1" fmla="*/ 38 h 19"/>
                <a:gd name="T2" fmla="*/ 0 w 25"/>
                <a:gd name="T3" fmla="*/ 36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8"/>
                    <a:pt x="0" y="18"/>
                    <a:pt x="0" y="18"/>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3" name="Freeform 110"/>
            <p:cNvSpPr>
              <a:spLocks noEditPoints="1"/>
            </p:cNvSpPr>
            <p:nvPr/>
          </p:nvSpPr>
          <p:spPr bwMode="auto">
            <a:xfrm>
              <a:off x="2384" y="470"/>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9"/>
                    <a:pt x="26" y="17"/>
                  </a:cubicBezTo>
                  <a:cubicBezTo>
                    <a:pt x="26" y="3"/>
                    <a:pt x="26" y="3"/>
                    <a:pt x="26" y="3"/>
                  </a:cubicBezTo>
                  <a:cubicBezTo>
                    <a:pt x="26" y="1"/>
                    <a:pt x="25" y="0"/>
                    <a:pt x="23" y="0"/>
                  </a:cubicBezTo>
                  <a:close/>
                  <a:moveTo>
                    <a:pt x="4" y="1"/>
                  </a:moveTo>
                  <a:cubicBezTo>
                    <a:pt x="21" y="2"/>
                    <a:pt x="21" y="2"/>
                    <a:pt x="21" y="2"/>
                  </a:cubicBezTo>
                  <a:cubicBezTo>
                    <a:pt x="23" y="2"/>
                    <a:pt x="24" y="3"/>
                    <a:pt x="24" y="5"/>
                  </a:cubicBezTo>
                  <a:cubicBezTo>
                    <a:pt x="24" y="16"/>
                    <a:pt x="24" y="16"/>
                    <a:pt x="24" y="16"/>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4" name="Freeform 111"/>
            <p:cNvSpPr/>
            <p:nvPr/>
          </p:nvSpPr>
          <p:spPr bwMode="auto">
            <a:xfrm>
              <a:off x="2459" y="472"/>
              <a:ext cx="50" cy="38"/>
            </a:xfrm>
            <a:custGeom>
              <a:avLst/>
              <a:gdLst>
                <a:gd name="T0" fmla="*/ 50 w 25"/>
                <a:gd name="T1" fmla="*/ 38 h 19"/>
                <a:gd name="T2" fmla="*/ 0 w 25"/>
                <a:gd name="T3" fmla="*/ 38 h 19"/>
                <a:gd name="T4" fmla="*/ 0 w 25"/>
                <a:gd name="T5" fmla="*/ 12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5" name="Freeform 112"/>
            <p:cNvSpPr>
              <a:spLocks noEditPoints="1"/>
            </p:cNvSpPr>
            <p:nvPr/>
          </p:nvSpPr>
          <p:spPr bwMode="auto">
            <a:xfrm>
              <a:off x="2457" y="470"/>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8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2"/>
                    <a:pt x="1" y="3"/>
                  </a:cubicBezTo>
                  <a:cubicBezTo>
                    <a:pt x="0" y="17"/>
                    <a:pt x="0" y="17"/>
                    <a:pt x="0" y="17"/>
                  </a:cubicBezTo>
                  <a:cubicBezTo>
                    <a:pt x="0" y="19"/>
                    <a:pt x="2" y="20"/>
                    <a:pt x="3" y="20"/>
                  </a:cubicBezTo>
                  <a:cubicBezTo>
                    <a:pt x="24" y="20"/>
                    <a:pt x="24" y="20"/>
                    <a:pt x="24" y="20"/>
                  </a:cubicBezTo>
                  <a:cubicBezTo>
                    <a:pt x="25" y="20"/>
                    <a:pt x="27" y="19"/>
                    <a:pt x="27" y="17"/>
                  </a:cubicBezTo>
                  <a:cubicBezTo>
                    <a:pt x="27" y="4"/>
                    <a:pt x="27" y="4"/>
                    <a:pt x="27" y="4"/>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6" name="Freeform 113"/>
            <p:cNvSpPr/>
            <p:nvPr/>
          </p:nvSpPr>
          <p:spPr bwMode="auto">
            <a:xfrm>
              <a:off x="2535" y="472"/>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7" name="Freeform 114"/>
            <p:cNvSpPr>
              <a:spLocks noEditPoints="1"/>
            </p:cNvSpPr>
            <p:nvPr/>
          </p:nvSpPr>
          <p:spPr bwMode="auto">
            <a:xfrm>
              <a:off x="2533" y="470"/>
              <a:ext cx="53" cy="42"/>
            </a:xfrm>
            <a:custGeom>
              <a:avLst/>
              <a:gdLst>
                <a:gd name="T0" fmla="*/ 47 w 27"/>
                <a:gd name="T1" fmla="*/ 0 h 21"/>
                <a:gd name="T2" fmla="*/ 6 w 27"/>
                <a:gd name="T3" fmla="*/ 0 h 21"/>
                <a:gd name="T4" fmla="*/ 0 w 27"/>
                <a:gd name="T5" fmla="*/ 8 h 21"/>
                <a:gd name="T6" fmla="*/ 0 w 27"/>
                <a:gd name="T7" fmla="*/ 34 h 21"/>
                <a:gd name="T8" fmla="*/ 6 w 27"/>
                <a:gd name="T9" fmla="*/ 42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7 w 27"/>
                <a:gd name="T23" fmla="*/ 12 h 21"/>
                <a:gd name="T24" fmla="*/ 47 w 27"/>
                <a:gd name="T25" fmla="*/ 32 h 21"/>
                <a:gd name="T26" fmla="*/ 43 w 27"/>
                <a:gd name="T27" fmla="*/ 40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0"/>
                  </a:cubicBezTo>
                  <a:close/>
                  <a:moveTo>
                    <a:pt x="5" y="2"/>
                  </a:moveTo>
                  <a:cubicBezTo>
                    <a:pt x="22" y="2"/>
                    <a:pt x="22" y="2"/>
                    <a:pt x="22" y="2"/>
                  </a:cubicBezTo>
                  <a:cubicBezTo>
                    <a:pt x="23" y="2"/>
                    <a:pt x="25" y="4"/>
                    <a:pt x="24" y="6"/>
                  </a:cubicBezTo>
                  <a:cubicBezTo>
                    <a:pt x="24" y="16"/>
                    <a:pt x="24" y="16"/>
                    <a:pt x="24" y="16"/>
                  </a:cubicBezTo>
                  <a:cubicBezTo>
                    <a:pt x="24" y="18"/>
                    <a:pt x="23" y="20"/>
                    <a:pt x="22" y="20"/>
                  </a:cubicBezTo>
                  <a:cubicBezTo>
                    <a:pt x="5" y="19"/>
                    <a:pt x="5" y="19"/>
                    <a:pt x="5" y="19"/>
                  </a:cubicBezTo>
                  <a:cubicBezTo>
                    <a:pt x="3" y="19"/>
                    <a:pt x="2" y="18"/>
                    <a:pt x="2" y="16"/>
                  </a:cubicBezTo>
                  <a:cubicBezTo>
                    <a:pt x="2" y="5"/>
                    <a:pt x="2" y="5"/>
                    <a:pt x="2" y="5"/>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8" name="Freeform 115"/>
            <p:cNvSpPr/>
            <p:nvPr/>
          </p:nvSpPr>
          <p:spPr bwMode="auto">
            <a:xfrm>
              <a:off x="2610" y="472"/>
              <a:ext cx="48" cy="40"/>
            </a:xfrm>
            <a:custGeom>
              <a:avLst/>
              <a:gdLst>
                <a:gd name="T0" fmla="*/ 48 w 24"/>
                <a:gd name="T1" fmla="*/ 40 h 20"/>
                <a:gd name="T2" fmla="*/ 0 w 24"/>
                <a:gd name="T3" fmla="*/ 38 h 20"/>
                <a:gd name="T4" fmla="*/ 0 w 24"/>
                <a:gd name="T5" fmla="*/ 12 h 20"/>
                <a:gd name="T6" fmla="*/ 12 w 24"/>
                <a:gd name="T7" fmla="*/ 0 h 20"/>
                <a:gd name="T8" fmla="*/ 48 w 24"/>
                <a:gd name="T9" fmla="*/ 2 h 20"/>
                <a:gd name="T10" fmla="*/ 48 w 24"/>
                <a:gd name="T11" fmla="*/ 4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20">
                  <a:moveTo>
                    <a:pt x="24" y="20"/>
                  </a:moveTo>
                  <a:cubicBezTo>
                    <a:pt x="0" y="19"/>
                    <a:pt x="0" y="19"/>
                    <a:pt x="0" y="19"/>
                  </a:cubicBezTo>
                  <a:cubicBezTo>
                    <a:pt x="0" y="6"/>
                    <a:pt x="0" y="6"/>
                    <a:pt x="0" y="6"/>
                  </a:cubicBezTo>
                  <a:cubicBezTo>
                    <a:pt x="0" y="3"/>
                    <a:pt x="3" y="0"/>
                    <a:pt x="6" y="0"/>
                  </a:cubicBezTo>
                  <a:cubicBezTo>
                    <a:pt x="24" y="1"/>
                    <a:pt x="24" y="1"/>
                    <a:pt x="24" y="1"/>
                  </a:cubicBezTo>
                  <a:lnTo>
                    <a:pt x="24" y="20"/>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9" name="Freeform 116"/>
            <p:cNvSpPr>
              <a:spLocks noEditPoints="1"/>
            </p:cNvSpPr>
            <p:nvPr/>
          </p:nvSpPr>
          <p:spPr bwMode="auto">
            <a:xfrm>
              <a:off x="2608" y="472"/>
              <a:ext cx="54" cy="40"/>
            </a:xfrm>
            <a:custGeom>
              <a:avLst/>
              <a:gdLst>
                <a:gd name="T0" fmla="*/ 48 w 27"/>
                <a:gd name="T1" fmla="*/ 0 h 20"/>
                <a:gd name="T2" fmla="*/ 6 w 27"/>
                <a:gd name="T3" fmla="*/ 0 h 20"/>
                <a:gd name="T4" fmla="*/ 0 w 27"/>
                <a:gd name="T5" fmla="*/ 6 h 20"/>
                <a:gd name="T6" fmla="*/ 0 w 27"/>
                <a:gd name="T7" fmla="*/ 32 h 20"/>
                <a:gd name="T8" fmla="*/ 6 w 27"/>
                <a:gd name="T9" fmla="*/ 40 h 20"/>
                <a:gd name="T10" fmla="*/ 46 w 27"/>
                <a:gd name="T11" fmla="*/ 40 h 20"/>
                <a:gd name="T12" fmla="*/ 52 w 27"/>
                <a:gd name="T13" fmla="*/ 34 h 20"/>
                <a:gd name="T14" fmla="*/ 52 w 27"/>
                <a:gd name="T15" fmla="*/ 6 h 20"/>
                <a:gd name="T16" fmla="*/ 48 w 27"/>
                <a:gd name="T17" fmla="*/ 0 h 20"/>
                <a:gd name="T18" fmla="*/ 10 w 27"/>
                <a:gd name="T19" fmla="*/ 2 h 20"/>
                <a:gd name="T20" fmla="*/ 42 w 27"/>
                <a:gd name="T21" fmla="*/ 2 h 20"/>
                <a:gd name="T22" fmla="*/ 48 w 27"/>
                <a:gd name="T23" fmla="*/ 10 h 20"/>
                <a:gd name="T24" fmla="*/ 48 w 27"/>
                <a:gd name="T25" fmla="*/ 30 h 20"/>
                <a:gd name="T26" fmla="*/ 42 w 27"/>
                <a:gd name="T27" fmla="*/ 38 h 20"/>
                <a:gd name="T28" fmla="*/ 8 w 27"/>
                <a:gd name="T29" fmla="*/ 38 h 20"/>
                <a:gd name="T30" fmla="*/ 4 w 27"/>
                <a:gd name="T31" fmla="*/ 30 h 20"/>
                <a:gd name="T32" fmla="*/ 4 w 27"/>
                <a:gd name="T33" fmla="*/ 10 h 20"/>
                <a:gd name="T34" fmla="*/ 10 w 27"/>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0" y="1"/>
                    <a:pt x="0" y="3"/>
                  </a:cubicBezTo>
                  <a:cubicBezTo>
                    <a:pt x="0" y="16"/>
                    <a:pt x="0" y="16"/>
                    <a:pt x="0" y="16"/>
                  </a:cubicBezTo>
                  <a:cubicBezTo>
                    <a:pt x="0" y="18"/>
                    <a:pt x="1" y="20"/>
                    <a:pt x="3" y="20"/>
                  </a:cubicBezTo>
                  <a:cubicBezTo>
                    <a:pt x="23" y="20"/>
                    <a:pt x="23" y="20"/>
                    <a:pt x="23" y="20"/>
                  </a:cubicBezTo>
                  <a:cubicBezTo>
                    <a:pt x="25" y="20"/>
                    <a:pt x="26" y="19"/>
                    <a:pt x="26" y="17"/>
                  </a:cubicBezTo>
                  <a:cubicBezTo>
                    <a:pt x="26" y="3"/>
                    <a:pt x="26" y="3"/>
                    <a:pt x="26" y="3"/>
                  </a:cubicBezTo>
                  <a:cubicBezTo>
                    <a:pt x="27" y="1"/>
                    <a:pt x="25" y="0"/>
                    <a:pt x="24" y="0"/>
                  </a:cubicBezTo>
                  <a:close/>
                  <a:moveTo>
                    <a:pt x="5" y="1"/>
                  </a:moveTo>
                  <a:cubicBezTo>
                    <a:pt x="21" y="1"/>
                    <a:pt x="21" y="1"/>
                    <a:pt x="21" y="1"/>
                  </a:cubicBezTo>
                  <a:cubicBezTo>
                    <a:pt x="23" y="1"/>
                    <a:pt x="24" y="3"/>
                    <a:pt x="24" y="5"/>
                  </a:cubicBezTo>
                  <a:cubicBezTo>
                    <a:pt x="24" y="15"/>
                    <a:pt x="24" y="15"/>
                    <a:pt x="24" y="15"/>
                  </a:cubicBezTo>
                  <a:cubicBezTo>
                    <a:pt x="24" y="17"/>
                    <a:pt x="23" y="19"/>
                    <a:pt x="21" y="19"/>
                  </a:cubicBezTo>
                  <a:cubicBezTo>
                    <a:pt x="4" y="19"/>
                    <a:pt x="4" y="19"/>
                    <a:pt x="4" y="19"/>
                  </a:cubicBezTo>
                  <a:cubicBezTo>
                    <a:pt x="3" y="19"/>
                    <a:pt x="1" y="17"/>
                    <a:pt x="2" y="15"/>
                  </a:cubicBezTo>
                  <a:cubicBezTo>
                    <a:pt x="2" y="5"/>
                    <a:pt x="2" y="5"/>
                    <a:pt x="2" y="5"/>
                  </a:cubicBezTo>
                  <a:cubicBezTo>
                    <a:pt x="2" y="3"/>
                    <a:pt x="3" y="1"/>
                    <a:pt x="5"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0" name="Freeform 117"/>
            <p:cNvSpPr/>
            <p:nvPr/>
          </p:nvSpPr>
          <p:spPr bwMode="auto">
            <a:xfrm>
              <a:off x="2685" y="474"/>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1" name="Freeform 118"/>
            <p:cNvSpPr>
              <a:spLocks noEditPoints="1"/>
            </p:cNvSpPr>
            <p:nvPr/>
          </p:nvSpPr>
          <p:spPr bwMode="auto">
            <a:xfrm>
              <a:off x="2683" y="472"/>
              <a:ext cx="52" cy="40"/>
            </a:xfrm>
            <a:custGeom>
              <a:avLst/>
              <a:gdLst>
                <a:gd name="T0" fmla="*/ 46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8 h 20"/>
                <a:gd name="T16" fmla="*/ 46 w 26"/>
                <a:gd name="T17" fmla="*/ 0 h 20"/>
                <a:gd name="T18" fmla="*/ 8 w 26"/>
                <a:gd name="T19" fmla="*/ 4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2 h 20"/>
                <a:gd name="T32" fmla="*/ 2 w 26"/>
                <a:gd name="T33" fmla="*/ 10 h 20"/>
                <a:gd name="T34" fmla="*/ 8 w 26"/>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7"/>
                    <a:pt x="0" y="17"/>
                    <a:pt x="0" y="17"/>
                  </a:cubicBezTo>
                  <a:cubicBezTo>
                    <a:pt x="0" y="19"/>
                    <a:pt x="1" y="20"/>
                    <a:pt x="3" y="20"/>
                  </a:cubicBezTo>
                  <a:cubicBezTo>
                    <a:pt x="23" y="20"/>
                    <a:pt x="23" y="20"/>
                    <a:pt x="23" y="20"/>
                  </a:cubicBezTo>
                  <a:cubicBezTo>
                    <a:pt x="25" y="20"/>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2" name="Freeform 119"/>
            <p:cNvSpPr/>
            <p:nvPr/>
          </p:nvSpPr>
          <p:spPr bwMode="auto">
            <a:xfrm>
              <a:off x="2759" y="474"/>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3" name="Freeform 120"/>
            <p:cNvSpPr>
              <a:spLocks noEditPoints="1"/>
            </p:cNvSpPr>
            <p:nvPr/>
          </p:nvSpPr>
          <p:spPr bwMode="auto">
            <a:xfrm>
              <a:off x="2759" y="472"/>
              <a:ext cx="51" cy="42"/>
            </a:xfrm>
            <a:custGeom>
              <a:avLst/>
              <a:gdLst>
                <a:gd name="T0" fmla="*/ 45 w 26"/>
                <a:gd name="T1" fmla="*/ 0 h 21"/>
                <a:gd name="T2" fmla="*/ 6 w 26"/>
                <a:gd name="T3" fmla="*/ 0 h 21"/>
                <a:gd name="T4" fmla="*/ 0 w 26"/>
                <a:gd name="T5" fmla="*/ 8 h 21"/>
                <a:gd name="T6" fmla="*/ 0 w 26"/>
                <a:gd name="T7" fmla="*/ 34 h 21"/>
                <a:gd name="T8" fmla="*/ 6 w 26"/>
                <a:gd name="T9" fmla="*/ 40 h 21"/>
                <a:gd name="T10" fmla="*/ 45 w 26"/>
                <a:gd name="T11" fmla="*/ 42 h 21"/>
                <a:gd name="T12" fmla="*/ 51 w 26"/>
                <a:gd name="T13" fmla="*/ 34 h 21"/>
                <a:gd name="T14" fmla="*/ 51 w 26"/>
                <a:gd name="T15" fmla="*/ 8 h 21"/>
                <a:gd name="T16" fmla="*/ 45 w 26"/>
                <a:gd name="T17" fmla="*/ 0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19"/>
                    <a:pt x="4" y="19"/>
                    <a:pt x="4" y="19"/>
                  </a:cubicBezTo>
                  <a:cubicBezTo>
                    <a:pt x="2"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4" name="Freeform 121"/>
            <p:cNvSpPr/>
            <p:nvPr/>
          </p:nvSpPr>
          <p:spPr bwMode="auto">
            <a:xfrm>
              <a:off x="2834" y="474"/>
              <a:ext cx="50" cy="38"/>
            </a:xfrm>
            <a:custGeom>
              <a:avLst/>
              <a:gdLst>
                <a:gd name="T0" fmla="*/ 50 w 25"/>
                <a:gd name="T1" fmla="*/ 38 h 19"/>
                <a:gd name="T2" fmla="*/ 0 w 25"/>
                <a:gd name="T3" fmla="*/ 38 h 19"/>
                <a:gd name="T4" fmla="*/ 0 w 25"/>
                <a:gd name="T5" fmla="*/ 12 h 19"/>
                <a:gd name="T6" fmla="*/ 12 w 25"/>
                <a:gd name="T7" fmla="*/ 0 h 19"/>
                <a:gd name="T8" fmla="*/ 50 w 25"/>
                <a:gd name="T9" fmla="*/ 2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3"/>
                    <a:pt x="3" y="0"/>
                    <a:pt x="6" y="0"/>
                  </a:cubicBezTo>
                  <a:cubicBezTo>
                    <a:pt x="25" y="1"/>
                    <a:pt x="25" y="1"/>
                    <a:pt x="25" y="1"/>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5" name="Freeform 122"/>
            <p:cNvSpPr>
              <a:spLocks noEditPoints="1"/>
            </p:cNvSpPr>
            <p:nvPr/>
          </p:nvSpPr>
          <p:spPr bwMode="auto">
            <a:xfrm>
              <a:off x="2834" y="474"/>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2 h 20"/>
                <a:gd name="T22" fmla="*/ 48 w 26"/>
                <a:gd name="T23" fmla="*/ 10 h 20"/>
                <a:gd name="T24" fmla="*/ 48 w 26"/>
                <a:gd name="T25" fmla="*/ 30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8"/>
                    <a:pt x="26" y="17"/>
                  </a:cubicBezTo>
                  <a:cubicBezTo>
                    <a:pt x="26" y="3"/>
                    <a:pt x="26" y="3"/>
                    <a:pt x="26" y="3"/>
                  </a:cubicBezTo>
                  <a:cubicBezTo>
                    <a:pt x="26" y="1"/>
                    <a:pt x="25" y="0"/>
                    <a:pt x="23" y="0"/>
                  </a:cubicBezTo>
                  <a:close/>
                  <a:moveTo>
                    <a:pt x="4" y="1"/>
                  </a:moveTo>
                  <a:cubicBezTo>
                    <a:pt x="21" y="1"/>
                    <a:pt x="21" y="1"/>
                    <a:pt x="21" y="1"/>
                  </a:cubicBezTo>
                  <a:cubicBezTo>
                    <a:pt x="23" y="1"/>
                    <a:pt x="24" y="3"/>
                    <a:pt x="24" y="5"/>
                  </a:cubicBezTo>
                  <a:cubicBezTo>
                    <a:pt x="24" y="15"/>
                    <a:pt x="24" y="15"/>
                    <a:pt x="24" y="15"/>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6" name="Freeform 123"/>
            <p:cNvSpPr/>
            <p:nvPr/>
          </p:nvSpPr>
          <p:spPr bwMode="auto">
            <a:xfrm>
              <a:off x="2909" y="476"/>
              <a:ext cx="50" cy="38"/>
            </a:xfrm>
            <a:custGeom>
              <a:avLst/>
              <a:gdLst>
                <a:gd name="T0" fmla="*/ 50 w 25"/>
                <a:gd name="T1" fmla="*/ 38 h 19"/>
                <a:gd name="T2" fmla="*/ 0 w 25"/>
                <a:gd name="T3" fmla="*/ 38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7" name="Freeform 124"/>
            <p:cNvSpPr>
              <a:spLocks noEditPoints="1"/>
            </p:cNvSpPr>
            <p:nvPr/>
          </p:nvSpPr>
          <p:spPr bwMode="auto">
            <a:xfrm>
              <a:off x="2907" y="474"/>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6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1"/>
                    <a:pt x="1" y="3"/>
                  </a:cubicBezTo>
                  <a:cubicBezTo>
                    <a:pt x="0" y="17"/>
                    <a:pt x="0" y="17"/>
                    <a:pt x="0" y="17"/>
                  </a:cubicBezTo>
                  <a:cubicBezTo>
                    <a:pt x="0" y="19"/>
                    <a:pt x="2" y="20"/>
                    <a:pt x="3" y="20"/>
                  </a:cubicBezTo>
                  <a:cubicBezTo>
                    <a:pt x="24" y="20"/>
                    <a:pt x="24" y="20"/>
                    <a:pt x="24" y="20"/>
                  </a:cubicBezTo>
                  <a:cubicBezTo>
                    <a:pt x="25" y="20"/>
                    <a:pt x="27" y="19"/>
                    <a:pt x="27" y="17"/>
                  </a:cubicBezTo>
                  <a:cubicBezTo>
                    <a:pt x="27" y="3"/>
                    <a:pt x="27" y="3"/>
                    <a:pt x="27" y="3"/>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7"/>
                    <a:pt x="2" y="16"/>
                  </a:cubicBezTo>
                  <a:cubicBezTo>
                    <a:pt x="2" y="5"/>
                    <a:pt x="2" y="5"/>
                    <a:pt x="2" y="5"/>
                  </a:cubicBezTo>
                  <a:cubicBezTo>
                    <a:pt x="2" y="3"/>
                    <a:pt x="3" y="1"/>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8" name="Freeform 125"/>
            <p:cNvSpPr/>
            <p:nvPr/>
          </p:nvSpPr>
          <p:spPr bwMode="auto">
            <a:xfrm>
              <a:off x="2985" y="476"/>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9" name="Freeform 126"/>
            <p:cNvSpPr>
              <a:spLocks noEditPoints="1"/>
            </p:cNvSpPr>
            <p:nvPr/>
          </p:nvSpPr>
          <p:spPr bwMode="auto">
            <a:xfrm>
              <a:off x="2983" y="474"/>
              <a:ext cx="53" cy="42"/>
            </a:xfrm>
            <a:custGeom>
              <a:avLst/>
              <a:gdLst>
                <a:gd name="T0" fmla="*/ 47 w 27"/>
                <a:gd name="T1" fmla="*/ 0 h 21"/>
                <a:gd name="T2" fmla="*/ 6 w 27"/>
                <a:gd name="T3" fmla="*/ 0 h 21"/>
                <a:gd name="T4" fmla="*/ 0 w 27"/>
                <a:gd name="T5" fmla="*/ 8 h 21"/>
                <a:gd name="T6" fmla="*/ 0 w 27"/>
                <a:gd name="T7" fmla="*/ 34 h 21"/>
                <a:gd name="T8" fmla="*/ 6 w 27"/>
                <a:gd name="T9" fmla="*/ 40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9 w 27"/>
                <a:gd name="T23" fmla="*/ 10 h 21"/>
                <a:gd name="T24" fmla="*/ 47 w 27"/>
                <a:gd name="T25" fmla="*/ 32 h 21"/>
                <a:gd name="T26" fmla="*/ 43 w 27"/>
                <a:gd name="T27" fmla="*/ 38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2" y="20"/>
                    <a:pt x="3" y="20"/>
                  </a:cubicBezTo>
                  <a:cubicBezTo>
                    <a:pt x="24" y="21"/>
                    <a:pt x="24" y="21"/>
                    <a:pt x="24" y="21"/>
                  </a:cubicBezTo>
                  <a:cubicBezTo>
                    <a:pt x="25" y="21"/>
                    <a:pt x="27" y="19"/>
                    <a:pt x="27" y="17"/>
                  </a:cubicBezTo>
                  <a:cubicBezTo>
                    <a:pt x="27" y="4"/>
                    <a:pt x="27" y="4"/>
                    <a:pt x="27" y="4"/>
                  </a:cubicBezTo>
                  <a:cubicBezTo>
                    <a:pt x="27" y="2"/>
                    <a:pt x="25" y="0"/>
                    <a:pt x="24" y="0"/>
                  </a:cubicBezTo>
                  <a:close/>
                  <a:moveTo>
                    <a:pt x="5" y="2"/>
                  </a:moveTo>
                  <a:cubicBezTo>
                    <a:pt x="22" y="2"/>
                    <a:pt x="22" y="2"/>
                    <a:pt x="22" y="2"/>
                  </a:cubicBezTo>
                  <a:cubicBezTo>
                    <a:pt x="23" y="2"/>
                    <a:pt x="25" y="4"/>
                    <a:pt x="25" y="5"/>
                  </a:cubicBezTo>
                  <a:cubicBezTo>
                    <a:pt x="24" y="16"/>
                    <a:pt x="24" y="16"/>
                    <a:pt x="24" y="16"/>
                  </a:cubicBezTo>
                  <a:cubicBezTo>
                    <a:pt x="24"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0" name="Freeform 159"/>
            <p:cNvSpPr>
              <a:spLocks noEditPoints="1"/>
            </p:cNvSpPr>
            <p:nvPr/>
          </p:nvSpPr>
          <p:spPr bwMode="auto">
            <a:xfrm>
              <a:off x="2628" y="597"/>
              <a:ext cx="32" cy="4"/>
            </a:xfrm>
            <a:custGeom>
              <a:avLst/>
              <a:gdLst>
                <a:gd name="T0" fmla="*/ 0 w 16"/>
                <a:gd name="T1" fmla="*/ 0 h 2"/>
                <a:gd name="T2" fmla="*/ 0 w 16"/>
                <a:gd name="T3" fmla="*/ 0 h 2"/>
                <a:gd name="T4" fmla="*/ 0 w 16"/>
                <a:gd name="T5" fmla="*/ 2 h 2"/>
                <a:gd name="T6" fmla="*/ 0 w 16"/>
                <a:gd name="T7" fmla="*/ 0 h 2"/>
                <a:gd name="T8" fmla="*/ 32 w 16"/>
                <a:gd name="T9" fmla="*/ 0 h 2"/>
                <a:gd name="T10" fmla="*/ 32 w 16"/>
                <a:gd name="T11" fmla="*/ 0 h 2"/>
                <a:gd name="T12" fmla="*/ 32 w 16"/>
                <a:gd name="T13" fmla="*/ 2 h 2"/>
                <a:gd name="T14" fmla="*/ 0 w 16"/>
                <a:gd name="T15" fmla="*/ 2 h 2"/>
                <a:gd name="T16" fmla="*/ 0 w 16"/>
                <a:gd name="T17" fmla="*/ 4 h 2"/>
                <a:gd name="T18" fmla="*/ 32 w 16"/>
                <a:gd name="T19" fmla="*/ 4 h 2"/>
                <a:gd name="T20" fmla="*/ 32 w 16"/>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 h="2">
                  <a:moveTo>
                    <a:pt x="0" y="0"/>
                  </a:moveTo>
                  <a:cubicBezTo>
                    <a:pt x="0" y="0"/>
                    <a:pt x="0" y="0"/>
                    <a:pt x="0" y="0"/>
                  </a:cubicBezTo>
                  <a:cubicBezTo>
                    <a:pt x="0" y="1"/>
                    <a:pt x="0" y="1"/>
                    <a:pt x="0" y="1"/>
                  </a:cubicBezTo>
                  <a:cubicBezTo>
                    <a:pt x="0" y="0"/>
                    <a:pt x="0" y="0"/>
                    <a:pt x="0" y="0"/>
                  </a:cubicBezTo>
                  <a:moveTo>
                    <a:pt x="16" y="0"/>
                  </a:moveTo>
                  <a:cubicBezTo>
                    <a:pt x="16" y="0"/>
                    <a:pt x="16" y="0"/>
                    <a:pt x="16" y="0"/>
                  </a:cubicBezTo>
                  <a:cubicBezTo>
                    <a:pt x="16" y="0"/>
                    <a:pt x="16" y="0"/>
                    <a:pt x="16" y="1"/>
                  </a:cubicBezTo>
                  <a:cubicBezTo>
                    <a:pt x="0" y="1"/>
                    <a:pt x="0" y="1"/>
                    <a:pt x="0" y="1"/>
                  </a:cubicBezTo>
                  <a:cubicBezTo>
                    <a:pt x="0" y="2"/>
                    <a:pt x="0" y="2"/>
                    <a:pt x="0" y="2"/>
                  </a:cubicBezTo>
                  <a:cubicBezTo>
                    <a:pt x="16" y="2"/>
                    <a:pt x="16" y="2"/>
                    <a:pt x="16" y="2"/>
                  </a:cubicBezTo>
                  <a:cubicBezTo>
                    <a:pt x="16" y="0"/>
                    <a:pt x="16" y="0"/>
                    <a:pt x="16"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1" name="Freeform 160"/>
            <p:cNvSpPr/>
            <p:nvPr/>
          </p:nvSpPr>
          <p:spPr bwMode="auto">
            <a:xfrm>
              <a:off x="2628" y="597"/>
              <a:ext cx="32" cy="2"/>
            </a:xfrm>
            <a:custGeom>
              <a:avLst/>
              <a:gdLst>
                <a:gd name="T0" fmla="*/ 32 w 16"/>
                <a:gd name="T1" fmla="*/ 0 h 1"/>
                <a:gd name="T2" fmla="*/ 0 w 16"/>
                <a:gd name="T3" fmla="*/ 0 h 1"/>
                <a:gd name="T4" fmla="*/ 0 w 16"/>
                <a:gd name="T5" fmla="*/ 2 h 1"/>
                <a:gd name="T6" fmla="*/ 0 w 16"/>
                <a:gd name="T7" fmla="*/ 2 h 1"/>
                <a:gd name="T8" fmla="*/ 32 w 16"/>
                <a:gd name="T9" fmla="*/ 2 h 1"/>
                <a:gd name="T10" fmla="*/ 32 w 16"/>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1">
                  <a:moveTo>
                    <a:pt x="16" y="0"/>
                  </a:moveTo>
                  <a:cubicBezTo>
                    <a:pt x="0" y="0"/>
                    <a:pt x="0" y="0"/>
                    <a:pt x="0" y="0"/>
                  </a:cubicBezTo>
                  <a:cubicBezTo>
                    <a:pt x="0" y="0"/>
                    <a:pt x="0" y="0"/>
                    <a:pt x="0" y="1"/>
                  </a:cubicBezTo>
                  <a:cubicBezTo>
                    <a:pt x="0" y="1"/>
                    <a:pt x="0" y="1"/>
                    <a:pt x="0" y="1"/>
                  </a:cubicBezTo>
                  <a:cubicBezTo>
                    <a:pt x="16" y="1"/>
                    <a:pt x="16" y="1"/>
                    <a:pt x="16" y="1"/>
                  </a:cubicBezTo>
                  <a:cubicBezTo>
                    <a:pt x="16" y="0"/>
                    <a:pt x="16" y="0"/>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4231" name="Group 199"/>
          <p:cNvGrpSpPr/>
          <p:nvPr/>
        </p:nvGrpSpPr>
        <p:grpSpPr bwMode="auto">
          <a:xfrm rot="10800000">
            <a:off x="2675467" y="2007659"/>
            <a:ext cx="670984" cy="1892300"/>
            <a:chOff x="2200" y="531"/>
            <a:chExt cx="317" cy="894"/>
          </a:xfrm>
        </p:grpSpPr>
        <p:grpSp>
          <p:nvGrpSpPr>
            <p:cNvPr id="8230" name="Group 178"/>
            <p:cNvGrpSpPr/>
            <p:nvPr/>
          </p:nvGrpSpPr>
          <p:grpSpPr bwMode="auto">
            <a:xfrm>
              <a:off x="2200" y="531"/>
              <a:ext cx="317" cy="894"/>
              <a:chOff x="2196" y="530"/>
              <a:chExt cx="317" cy="894"/>
            </a:xfrm>
          </p:grpSpPr>
          <p:sp>
            <p:nvSpPr>
              <p:cNvPr id="8240" name="Freeform 1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1" name="Freeform 12"/>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2" name="Freeform 127"/>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3" name="Freeform 128"/>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4" name="Freeform 129"/>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5" name="Freeform 130"/>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6" name="Freeform 131"/>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7" name="Freeform 132"/>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8" name="Freeform 133"/>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9" name="Freeform 134"/>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0" name="Freeform 135"/>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1" name="Freeform 136"/>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2" name="Freeform 137"/>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3" name="Freeform 149"/>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4" name="Freeform 152"/>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5" name="Freeform 15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6" name="Freeform 170"/>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8231" name="Group 198"/>
            <p:cNvGrpSpPr/>
            <p:nvPr/>
          </p:nvGrpSpPr>
          <p:grpSpPr bwMode="auto">
            <a:xfrm>
              <a:off x="2216" y="558"/>
              <a:ext cx="214" cy="61"/>
              <a:chOff x="2216" y="558"/>
              <a:chExt cx="214" cy="61"/>
            </a:xfrm>
          </p:grpSpPr>
          <p:sp>
            <p:nvSpPr>
              <p:cNvPr id="8232" name="Freeform 150"/>
              <p:cNvSpPr>
                <a:spLocks noEditPoints="1"/>
              </p:cNvSpPr>
              <p:nvPr/>
            </p:nvSpPr>
            <p:spPr bwMode="auto">
              <a:xfrm>
                <a:off x="2216" y="613"/>
                <a:ext cx="33" cy="6"/>
              </a:xfrm>
              <a:custGeom>
                <a:avLst/>
                <a:gdLst>
                  <a:gd name="T0" fmla="*/ 0 w 17"/>
                  <a:gd name="T1" fmla="*/ 0 h 3"/>
                  <a:gd name="T2" fmla="*/ 0 w 17"/>
                  <a:gd name="T3" fmla="*/ 0 h 3"/>
                  <a:gd name="T4" fmla="*/ 0 w 17"/>
                  <a:gd name="T5" fmla="*/ 4 h 3"/>
                  <a:gd name="T6" fmla="*/ 0 w 17"/>
                  <a:gd name="T7" fmla="*/ 0 h 3"/>
                  <a:gd name="T8" fmla="*/ 33 w 17"/>
                  <a:gd name="T9" fmla="*/ 0 h 3"/>
                  <a:gd name="T10" fmla="*/ 33 w 17"/>
                  <a:gd name="T11" fmla="*/ 0 h 3"/>
                  <a:gd name="T12" fmla="*/ 33 w 17"/>
                  <a:gd name="T13" fmla="*/ 4 h 3"/>
                  <a:gd name="T14" fmla="*/ 0 w 17"/>
                  <a:gd name="T15" fmla="*/ 4 h 3"/>
                  <a:gd name="T16" fmla="*/ 0 w 17"/>
                  <a:gd name="T17" fmla="*/ 6 h 3"/>
                  <a:gd name="T18" fmla="*/ 33 w 17"/>
                  <a:gd name="T19" fmla="*/ 6 h 3"/>
                  <a:gd name="T20" fmla="*/ 33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7" y="0"/>
                      <a:pt x="17" y="0"/>
                      <a:pt x="17"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3" name="Freeform 151"/>
              <p:cNvSpPr/>
              <p:nvPr/>
            </p:nvSpPr>
            <p:spPr bwMode="auto">
              <a:xfrm>
                <a:off x="2216" y="613"/>
                <a:ext cx="33" cy="4"/>
              </a:xfrm>
              <a:custGeom>
                <a:avLst/>
                <a:gdLst>
                  <a:gd name="T0" fmla="*/ 33 w 17"/>
                  <a:gd name="T1" fmla="*/ 0 h 2"/>
                  <a:gd name="T2" fmla="*/ 0 w 17"/>
                  <a:gd name="T3" fmla="*/ 0 h 2"/>
                  <a:gd name="T4" fmla="*/ 0 w 17"/>
                  <a:gd name="T5" fmla="*/ 4 h 2"/>
                  <a:gd name="T6" fmla="*/ 0 w 17"/>
                  <a:gd name="T7" fmla="*/ 4 h 2"/>
                  <a:gd name="T8" fmla="*/ 33 w 17"/>
                  <a:gd name="T9" fmla="*/ 4 h 2"/>
                  <a:gd name="T10" fmla="*/ 33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7" y="0"/>
                    </a:moveTo>
                    <a:cubicBezTo>
                      <a:pt x="0" y="0"/>
                      <a:pt x="0" y="0"/>
                      <a:pt x="0" y="0"/>
                    </a:cubicBezTo>
                    <a:cubicBezTo>
                      <a:pt x="0" y="1"/>
                      <a:pt x="0" y="1"/>
                      <a:pt x="0" y="2"/>
                    </a:cubicBezTo>
                    <a:cubicBezTo>
                      <a:pt x="0" y="2"/>
                      <a:pt x="0" y="2"/>
                      <a:pt x="0" y="2"/>
                    </a:cubicBezTo>
                    <a:cubicBezTo>
                      <a:pt x="17" y="2"/>
                      <a:pt x="17" y="2"/>
                      <a:pt x="17" y="2"/>
                    </a:cubicBezTo>
                    <a:cubicBezTo>
                      <a:pt x="17" y="1"/>
                      <a:pt x="17" y="1"/>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4" name="Freeform 153"/>
              <p:cNvSpPr>
                <a:spLocks noEditPoints="1"/>
              </p:cNvSpPr>
              <p:nvPr/>
            </p:nvSpPr>
            <p:spPr bwMode="auto">
              <a:xfrm>
                <a:off x="2275" y="574"/>
                <a:ext cx="34" cy="4"/>
              </a:xfrm>
              <a:custGeom>
                <a:avLst/>
                <a:gdLst>
                  <a:gd name="T0" fmla="*/ 2 w 17"/>
                  <a:gd name="T1" fmla="*/ 0 h 2"/>
                  <a:gd name="T2" fmla="*/ 0 w 17"/>
                  <a:gd name="T3" fmla="*/ 0 h 2"/>
                  <a:gd name="T4" fmla="*/ 0 w 17"/>
                  <a:gd name="T5" fmla="*/ 2 h 2"/>
                  <a:gd name="T6" fmla="*/ 2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1" y="0"/>
                    </a:moveTo>
                    <a:cubicBezTo>
                      <a:pt x="0" y="0"/>
                      <a:pt x="0" y="0"/>
                      <a:pt x="0" y="0"/>
                    </a:cubicBezTo>
                    <a:cubicBezTo>
                      <a:pt x="0" y="1"/>
                      <a:pt x="0" y="1"/>
                      <a:pt x="0" y="1"/>
                    </a:cubicBezTo>
                    <a:cubicBezTo>
                      <a:pt x="0" y="1"/>
                      <a:pt x="1" y="0"/>
                      <a:pt x="1"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5" name="Freeform 154"/>
              <p:cNvSpPr/>
              <p:nvPr/>
            </p:nvSpPr>
            <p:spPr bwMode="auto">
              <a:xfrm>
                <a:off x="2275" y="574"/>
                <a:ext cx="34" cy="2"/>
              </a:xfrm>
              <a:custGeom>
                <a:avLst/>
                <a:gdLst>
                  <a:gd name="T0" fmla="*/ 34 w 17"/>
                  <a:gd name="T1" fmla="*/ 0 h 1"/>
                  <a:gd name="T2" fmla="*/ 2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1" y="0"/>
                      <a:pt x="1" y="0"/>
                      <a:pt x="1" y="0"/>
                    </a:cubicBezTo>
                    <a:cubicBezTo>
                      <a:pt x="1"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6" name="Freeform 156"/>
              <p:cNvSpPr>
                <a:spLocks noEditPoints="1"/>
              </p:cNvSpPr>
              <p:nvPr/>
            </p:nvSpPr>
            <p:spPr bwMode="auto">
              <a:xfrm>
                <a:off x="2338" y="558"/>
                <a:ext cx="34" cy="4"/>
              </a:xfrm>
              <a:custGeom>
                <a:avLst/>
                <a:gdLst>
                  <a:gd name="T0" fmla="*/ 0 w 17"/>
                  <a:gd name="T1" fmla="*/ 0 h 2"/>
                  <a:gd name="T2" fmla="*/ 0 w 17"/>
                  <a:gd name="T3" fmla="*/ 0 h 2"/>
                  <a:gd name="T4" fmla="*/ 0 w 17"/>
                  <a:gd name="T5" fmla="*/ 2 h 2"/>
                  <a:gd name="T6" fmla="*/ 0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0" y="0"/>
                    </a:moveTo>
                    <a:cubicBezTo>
                      <a:pt x="0" y="0"/>
                      <a:pt x="0" y="0"/>
                      <a:pt x="0" y="0"/>
                    </a:cubicBezTo>
                    <a:cubicBezTo>
                      <a:pt x="0" y="1"/>
                      <a:pt x="0" y="1"/>
                      <a:pt x="0" y="1"/>
                    </a:cubicBezTo>
                    <a:cubicBezTo>
                      <a:pt x="0" y="1"/>
                      <a:pt x="0" y="0"/>
                      <a:pt x="0"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7" name="Freeform 157"/>
              <p:cNvSpPr/>
              <p:nvPr/>
            </p:nvSpPr>
            <p:spPr bwMode="auto">
              <a:xfrm>
                <a:off x="2338" y="558"/>
                <a:ext cx="34" cy="2"/>
              </a:xfrm>
              <a:custGeom>
                <a:avLst/>
                <a:gdLst>
                  <a:gd name="T0" fmla="*/ 34 w 17"/>
                  <a:gd name="T1" fmla="*/ 0 h 1"/>
                  <a:gd name="T2" fmla="*/ 0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0" y="0"/>
                      <a:pt x="0" y="0"/>
                      <a:pt x="0" y="0"/>
                    </a:cubicBezTo>
                    <a:cubicBezTo>
                      <a:pt x="0"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8" name="Freeform 171"/>
              <p:cNvSpPr>
                <a:spLocks noEditPoints="1"/>
              </p:cNvSpPr>
              <p:nvPr/>
            </p:nvSpPr>
            <p:spPr bwMode="auto">
              <a:xfrm>
                <a:off x="2396" y="597"/>
                <a:ext cx="34" cy="6"/>
              </a:xfrm>
              <a:custGeom>
                <a:avLst/>
                <a:gdLst>
                  <a:gd name="T0" fmla="*/ 0 w 17"/>
                  <a:gd name="T1" fmla="*/ 0 h 3"/>
                  <a:gd name="T2" fmla="*/ 0 w 17"/>
                  <a:gd name="T3" fmla="*/ 0 h 3"/>
                  <a:gd name="T4" fmla="*/ 0 w 17"/>
                  <a:gd name="T5" fmla="*/ 4 h 3"/>
                  <a:gd name="T6" fmla="*/ 0 w 17"/>
                  <a:gd name="T7" fmla="*/ 0 h 3"/>
                  <a:gd name="T8" fmla="*/ 34 w 17"/>
                  <a:gd name="T9" fmla="*/ 0 h 3"/>
                  <a:gd name="T10" fmla="*/ 32 w 17"/>
                  <a:gd name="T11" fmla="*/ 0 h 3"/>
                  <a:gd name="T12" fmla="*/ 34 w 17"/>
                  <a:gd name="T13" fmla="*/ 4 h 3"/>
                  <a:gd name="T14" fmla="*/ 0 w 17"/>
                  <a:gd name="T15" fmla="*/ 4 h 3"/>
                  <a:gd name="T16" fmla="*/ 0 w 17"/>
                  <a:gd name="T17" fmla="*/ 6 h 3"/>
                  <a:gd name="T18" fmla="*/ 34 w 17"/>
                  <a:gd name="T19" fmla="*/ 6 h 3"/>
                  <a:gd name="T20" fmla="*/ 34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6" y="0"/>
                      <a:pt x="16" y="0"/>
                      <a:pt x="16"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9" name="Freeform 172"/>
              <p:cNvSpPr/>
              <p:nvPr/>
            </p:nvSpPr>
            <p:spPr bwMode="auto">
              <a:xfrm>
                <a:off x="2396" y="597"/>
                <a:ext cx="34" cy="4"/>
              </a:xfrm>
              <a:custGeom>
                <a:avLst/>
                <a:gdLst>
                  <a:gd name="T0" fmla="*/ 32 w 17"/>
                  <a:gd name="T1" fmla="*/ 0 h 2"/>
                  <a:gd name="T2" fmla="*/ 0 w 17"/>
                  <a:gd name="T3" fmla="*/ 0 h 2"/>
                  <a:gd name="T4" fmla="*/ 0 w 17"/>
                  <a:gd name="T5" fmla="*/ 4 h 2"/>
                  <a:gd name="T6" fmla="*/ 0 w 17"/>
                  <a:gd name="T7" fmla="*/ 4 h 2"/>
                  <a:gd name="T8" fmla="*/ 34 w 17"/>
                  <a:gd name="T9" fmla="*/ 4 h 2"/>
                  <a:gd name="T10" fmla="*/ 32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6" y="0"/>
                    </a:moveTo>
                    <a:cubicBezTo>
                      <a:pt x="0" y="0"/>
                      <a:pt x="0" y="0"/>
                      <a:pt x="0" y="0"/>
                    </a:cubicBezTo>
                    <a:cubicBezTo>
                      <a:pt x="0" y="1"/>
                      <a:pt x="0" y="1"/>
                      <a:pt x="0" y="2"/>
                    </a:cubicBezTo>
                    <a:cubicBezTo>
                      <a:pt x="0" y="2"/>
                      <a:pt x="0" y="2"/>
                      <a:pt x="0" y="2"/>
                    </a:cubicBezTo>
                    <a:cubicBezTo>
                      <a:pt x="17" y="2"/>
                      <a:pt x="17" y="2"/>
                      <a:pt x="17" y="2"/>
                    </a:cubicBezTo>
                    <a:cubicBezTo>
                      <a:pt x="17" y="1"/>
                      <a:pt x="17" y="1"/>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44233" name="Group 201"/>
          <p:cNvGrpSpPr/>
          <p:nvPr/>
        </p:nvGrpSpPr>
        <p:grpSpPr bwMode="auto">
          <a:xfrm rot="10800000">
            <a:off x="927101" y="2437343"/>
            <a:ext cx="615951" cy="393700"/>
            <a:chOff x="2967" y="1087"/>
            <a:chExt cx="291" cy="186"/>
          </a:xfrm>
        </p:grpSpPr>
        <p:sp>
          <p:nvSpPr>
            <p:cNvPr id="8227" name="Freeform 173"/>
            <p:cNvSpPr/>
            <p:nvPr/>
          </p:nvSpPr>
          <p:spPr bwMode="auto">
            <a:xfrm>
              <a:off x="2967" y="1087"/>
              <a:ext cx="270" cy="186"/>
            </a:xfrm>
            <a:custGeom>
              <a:avLst/>
              <a:gdLst>
                <a:gd name="T0" fmla="*/ 0 w 136"/>
                <a:gd name="T1" fmla="*/ 99 h 94"/>
                <a:gd name="T2" fmla="*/ 0 w 136"/>
                <a:gd name="T3" fmla="*/ 87 h 94"/>
                <a:gd name="T4" fmla="*/ 87 w 136"/>
                <a:gd name="T5" fmla="*/ 0 h 94"/>
                <a:gd name="T6" fmla="*/ 183 w 136"/>
                <a:gd name="T7" fmla="*/ 0 h 94"/>
                <a:gd name="T8" fmla="*/ 270 w 136"/>
                <a:gd name="T9" fmla="*/ 87 h 94"/>
                <a:gd name="T10" fmla="*/ 270 w 136"/>
                <a:gd name="T11" fmla="*/ 99 h 94"/>
                <a:gd name="T12" fmla="*/ 183 w 136"/>
                <a:gd name="T13" fmla="*/ 186 h 94"/>
                <a:gd name="T14" fmla="*/ 87 w 136"/>
                <a:gd name="T15" fmla="*/ 186 h 94"/>
                <a:gd name="T16" fmla="*/ 0 w 136"/>
                <a:gd name="T17" fmla="*/ 99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6" h="94">
                  <a:moveTo>
                    <a:pt x="0" y="50"/>
                  </a:moveTo>
                  <a:cubicBezTo>
                    <a:pt x="0" y="44"/>
                    <a:pt x="0" y="44"/>
                    <a:pt x="0" y="44"/>
                  </a:cubicBezTo>
                  <a:cubicBezTo>
                    <a:pt x="0" y="20"/>
                    <a:pt x="20" y="0"/>
                    <a:pt x="44" y="0"/>
                  </a:cubicBezTo>
                  <a:cubicBezTo>
                    <a:pt x="92" y="0"/>
                    <a:pt x="92" y="0"/>
                    <a:pt x="92" y="0"/>
                  </a:cubicBezTo>
                  <a:cubicBezTo>
                    <a:pt x="116" y="0"/>
                    <a:pt x="136" y="20"/>
                    <a:pt x="136" y="44"/>
                  </a:cubicBezTo>
                  <a:cubicBezTo>
                    <a:pt x="136" y="50"/>
                    <a:pt x="136" y="50"/>
                    <a:pt x="136" y="50"/>
                  </a:cubicBezTo>
                  <a:cubicBezTo>
                    <a:pt x="136" y="74"/>
                    <a:pt x="116" y="94"/>
                    <a:pt x="92" y="94"/>
                  </a:cubicBezTo>
                  <a:cubicBezTo>
                    <a:pt x="44" y="94"/>
                    <a:pt x="44" y="94"/>
                    <a:pt x="44" y="94"/>
                  </a:cubicBezTo>
                  <a:cubicBezTo>
                    <a:pt x="20" y="94"/>
                    <a:pt x="0" y="74"/>
                    <a:pt x="0" y="50"/>
                  </a:cubicBezTo>
                  <a:close/>
                </a:path>
              </a:pathLst>
            </a:custGeom>
            <a:solidFill>
              <a:srgbClr val="EBE1E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8" name="Freeform 175"/>
            <p:cNvSpPr/>
            <p:nvPr/>
          </p:nvSpPr>
          <p:spPr bwMode="auto">
            <a:xfrm>
              <a:off x="3237" y="1176"/>
              <a:ext cx="0" cy="14"/>
            </a:xfrm>
            <a:custGeom>
              <a:avLst/>
              <a:gdLst>
                <a:gd name="T0" fmla="*/ 14 h 14"/>
                <a:gd name="T1" fmla="*/ 0 h 14"/>
                <a:gd name="T2" fmla="*/ 14 h 14"/>
                <a:gd name="T3" fmla="*/ 0 60000 65536"/>
                <a:gd name="T4" fmla="*/ 0 60000 65536"/>
                <a:gd name="T5" fmla="*/ 0 60000 65536"/>
              </a:gdLst>
              <a:ahLst/>
              <a:cxnLst>
                <a:cxn ang="T3">
                  <a:pos x="0" y="T0"/>
                </a:cxn>
                <a:cxn ang="T4">
                  <a:pos x="0" y="T1"/>
                </a:cxn>
                <a:cxn ang="T5">
                  <a:pos x="0" y="T2"/>
                </a:cxn>
              </a:cxnLst>
              <a:rect l="0" t="0" r="r" b="b"/>
              <a:pathLst>
                <a:path h="14">
                  <a:moveTo>
                    <a:pt x="0" y="14"/>
                  </a:moveTo>
                  <a:lnTo>
                    <a:pt x="0"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9" name="Rectangle 176"/>
            <p:cNvSpPr>
              <a:spLocks noChangeArrowheads="1"/>
            </p:cNvSpPr>
            <p:nvPr/>
          </p:nvSpPr>
          <p:spPr bwMode="auto">
            <a:xfrm>
              <a:off x="3235" y="1162"/>
              <a:ext cx="23"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sp>
        <p:nvSpPr>
          <p:cNvPr id="44209" name="Freeform 177"/>
          <p:cNvSpPr/>
          <p:nvPr/>
        </p:nvSpPr>
        <p:spPr bwMode="auto">
          <a:xfrm rot="10800000">
            <a:off x="802218" y="2613026"/>
            <a:ext cx="436033" cy="1312333"/>
          </a:xfrm>
          <a:custGeom>
            <a:avLst/>
            <a:gdLst>
              <a:gd name="T0" fmla="*/ 248413 w 104"/>
              <a:gd name="T1" fmla="*/ 984250 h 313"/>
              <a:gd name="T2" fmla="*/ 213824 w 104"/>
              <a:gd name="T3" fmla="*/ 984250 h 313"/>
              <a:gd name="T4" fmla="*/ 213824 w 104"/>
              <a:gd name="T5" fmla="*/ 955949 h 313"/>
              <a:gd name="T6" fmla="*/ 248413 w 104"/>
              <a:gd name="T7" fmla="*/ 955949 h 313"/>
              <a:gd name="T8" fmla="*/ 295580 w 104"/>
              <a:gd name="T9" fmla="*/ 908780 h 313"/>
              <a:gd name="T10" fmla="*/ 295580 w 104"/>
              <a:gd name="T11" fmla="*/ 764130 h 313"/>
              <a:gd name="T12" fmla="*/ 248413 w 104"/>
              <a:gd name="T13" fmla="*/ 716962 h 313"/>
              <a:gd name="T14" fmla="*/ 201246 w 104"/>
              <a:gd name="T15" fmla="*/ 716962 h 313"/>
              <a:gd name="T16" fmla="*/ 122634 w 104"/>
              <a:gd name="T17" fmla="*/ 638347 h 313"/>
              <a:gd name="T18" fmla="*/ 122634 w 104"/>
              <a:gd name="T19" fmla="*/ 78614 h 313"/>
              <a:gd name="T20" fmla="*/ 75467 w 104"/>
              <a:gd name="T21" fmla="*/ 31446 h 313"/>
              <a:gd name="T22" fmla="*/ 0 w 104"/>
              <a:gd name="T23" fmla="*/ 31446 h 313"/>
              <a:gd name="T24" fmla="*/ 0 w 104"/>
              <a:gd name="T25" fmla="*/ 0 h 313"/>
              <a:gd name="T26" fmla="*/ 75467 w 104"/>
              <a:gd name="T27" fmla="*/ 0 h 313"/>
              <a:gd name="T28" fmla="*/ 154079 w 104"/>
              <a:gd name="T29" fmla="*/ 78614 h 313"/>
              <a:gd name="T30" fmla="*/ 154079 w 104"/>
              <a:gd name="T31" fmla="*/ 638347 h 313"/>
              <a:gd name="T32" fmla="*/ 201246 w 104"/>
              <a:gd name="T33" fmla="*/ 685516 h 313"/>
              <a:gd name="T34" fmla="*/ 248413 w 104"/>
              <a:gd name="T35" fmla="*/ 685516 h 313"/>
              <a:gd name="T36" fmla="*/ 327025 w 104"/>
              <a:gd name="T37" fmla="*/ 764130 h 313"/>
              <a:gd name="T38" fmla="*/ 327025 w 104"/>
              <a:gd name="T39" fmla="*/ 908780 h 313"/>
              <a:gd name="T40" fmla="*/ 248413 w 104"/>
              <a:gd name="T41" fmla="*/ 984250 h 3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4" h="313">
                <a:moveTo>
                  <a:pt x="79" y="313"/>
                </a:moveTo>
                <a:cubicBezTo>
                  <a:pt x="68" y="313"/>
                  <a:pt x="68" y="313"/>
                  <a:pt x="68" y="313"/>
                </a:cubicBezTo>
                <a:cubicBezTo>
                  <a:pt x="68" y="304"/>
                  <a:pt x="68" y="304"/>
                  <a:pt x="68" y="304"/>
                </a:cubicBezTo>
                <a:cubicBezTo>
                  <a:pt x="79" y="304"/>
                  <a:pt x="79" y="304"/>
                  <a:pt x="79" y="304"/>
                </a:cubicBezTo>
                <a:cubicBezTo>
                  <a:pt x="88" y="304"/>
                  <a:pt x="94" y="297"/>
                  <a:pt x="94" y="289"/>
                </a:cubicBezTo>
                <a:cubicBezTo>
                  <a:pt x="94" y="243"/>
                  <a:pt x="94" y="243"/>
                  <a:pt x="94" y="243"/>
                </a:cubicBezTo>
                <a:cubicBezTo>
                  <a:pt x="94" y="235"/>
                  <a:pt x="88" y="228"/>
                  <a:pt x="79" y="228"/>
                </a:cubicBezTo>
                <a:cubicBezTo>
                  <a:pt x="64" y="228"/>
                  <a:pt x="64" y="228"/>
                  <a:pt x="64" y="228"/>
                </a:cubicBezTo>
                <a:cubicBezTo>
                  <a:pt x="50" y="228"/>
                  <a:pt x="39" y="217"/>
                  <a:pt x="39" y="203"/>
                </a:cubicBezTo>
                <a:cubicBezTo>
                  <a:pt x="39" y="25"/>
                  <a:pt x="39" y="25"/>
                  <a:pt x="39" y="25"/>
                </a:cubicBezTo>
                <a:cubicBezTo>
                  <a:pt x="39" y="17"/>
                  <a:pt x="32" y="10"/>
                  <a:pt x="24" y="10"/>
                </a:cubicBezTo>
                <a:cubicBezTo>
                  <a:pt x="0" y="10"/>
                  <a:pt x="0" y="10"/>
                  <a:pt x="0" y="10"/>
                </a:cubicBezTo>
                <a:cubicBezTo>
                  <a:pt x="0" y="0"/>
                  <a:pt x="0" y="0"/>
                  <a:pt x="0" y="0"/>
                </a:cubicBezTo>
                <a:cubicBezTo>
                  <a:pt x="24" y="0"/>
                  <a:pt x="24" y="0"/>
                  <a:pt x="24" y="0"/>
                </a:cubicBezTo>
                <a:cubicBezTo>
                  <a:pt x="38" y="0"/>
                  <a:pt x="49" y="12"/>
                  <a:pt x="49" y="25"/>
                </a:cubicBezTo>
                <a:cubicBezTo>
                  <a:pt x="49" y="203"/>
                  <a:pt x="49" y="203"/>
                  <a:pt x="49" y="203"/>
                </a:cubicBezTo>
                <a:cubicBezTo>
                  <a:pt x="49" y="212"/>
                  <a:pt x="55" y="218"/>
                  <a:pt x="64" y="218"/>
                </a:cubicBezTo>
                <a:cubicBezTo>
                  <a:pt x="79" y="218"/>
                  <a:pt x="79" y="218"/>
                  <a:pt x="79" y="218"/>
                </a:cubicBezTo>
                <a:cubicBezTo>
                  <a:pt x="93" y="218"/>
                  <a:pt x="104" y="229"/>
                  <a:pt x="104" y="243"/>
                </a:cubicBezTo>
                <a:cubicBezTo>
                  <a:pt x="104" y="289"/>
                  <a:pt x="104" y="289"/>
                  <a:pt x="104" y="289"/>
                </a:cubicBezTo>
                <a:cubicBezTo>
                  <a:pt x="104" y="302"/>
                  <a:pt x="93" y="313"/>
                  <a:pt x="79" y="3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nvGrpSpPr>
          <p:cNvPr id="44211" name="Group 179"/>
          <p:cNvGrpSpPr/>
          <p:nvPr/>
        </p:nvGrpSpPr>
        <p:grpSpPr bwMode="auto">
          <a:xfrm rot="10800000" flipH="1">
            <a:off x="1769534" y="2009777"/>
            <a:ext cx="715433" cy="1892300"/>
            <a:chOff x="2196" y="530"/>
            <a:chExt cx="317" cy="894"/>
          </a:xfrm>
        </p:grpSpPr>
        <p:sp>
          <p:nvSpPr>
            <p:cNvPr id="8210" name="Freeform 18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1" name="Freeform 181"/>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2" name="Freeform 182"/>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3" name="Freeform 183"/>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4" name="Freeform 184"/>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5" name="Freeform 185"/>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6" name="Freeform 186"/>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7" name="Freeform 187"/>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8" name="Freeform 188"/>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9" name="Freeform 189"/>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0" name="Freeform 190"/>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1" name="Freeform 191"/>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2" name="Freeform 192"/>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3" name="Freeform 193"/>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4" name="Freeform 194"/>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5" name="Freeform 19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6" name="Freeform 196"/>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44247" name="Text Box 215"/>
          <p:cNvSpPr txBox="1">
            <a:spLocks noChangeArrowheads="1"/>
          </p:cNvSpPr>
          <p:nvPr/>
        </p:nvSpPr>
        <p:spPr bwMode="auto">
          <a:xfrm>
            <a:off x="4406762" y="3336926"/>
            <a:ext cx="3029227" cy="913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en-US" altLang="zh-CN" sz="5335" b="1" dirty="0">
                <a:solidFill>
                  <a:schemeClr val="bg1"/>
                </a:solidFill>
                <a:latin typeface="微软雅黑" pitchFamily="34" charset="-122"/>
                <a:ea typeface="微软雅黑" pitchFamily="34" charset="-122"/>
              </a:rPr>
              <a:t>PART</a:t>
            </a:r>
            <a:r>
              <a:rPr lang="en-US" altLang="zh-CN" sz="5335"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5335" b="1" dirty="0">
                <a:solidFill>
                  <a:srgbClr val="2A323B"/>
                </a:solidFill>
                <a:latin typeface="微软雅黑" pitchFamily="34" charset="-122"/>
                <a:ea typeface="微软雅黑" pitchFamily="34" charset="-122"/>
              </a:rPr>
              <a:t>05</a:t>
            </a:r>
            <a:endParaRPr lang="en-US" altLang="zh-CN" sz="5335" dirty="0">
              <a:solidFill>
                <a:srgbClr val="2A323B"/>
              </a:solidFill>
              <a:latin typeface="微软雅黑" pitchFamily="34" charset="-122"/>
              <a:ea typeface="微软雅黑" pitchFamily="34" charset="-122"/>
            </a:endParaRPr>
          </a:p>
        </p:txBody>
      </p:sp>
      <p:sp>
        <p:nvSpPr>
          <p:cNvPr id="8206" name="Rectangle 329"/>
          <p:cNvSpPr>
            <a:spLocks noChangeArrowheads="1"/>
          </p:cNvSpPr>
          <p:nvPr/>
        </p:nvSpPr>
        <p:spPr bwMode="auto">
          <a:xfrm>
            <a:off x="0" y="1059"/>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207" name="Rectangle 331"/>
          <p:cNvSpPr>
            <a:spLocks noChangeArrowheads="1"/>
          </p:cNvSpPr>
          <p:nvPr/>
        </p:nvSpPr>
        <p:spPr bwMode="auto">
          <a:xfrm>
            <a:off x="0" y="4659843"/>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44364" name="Text Box 332"/>
          <p:cNvSpPr txBox="1">
            <a:spLocks noChangeArrowheads="1"/>
          </p:cNvSpPr>
          <p:nvPr/>
        </p:nvSpPr>
        <p:spPr bwMode="auto">
          <a:xfrm>
            <a:off x="7355787" y="3395272"/>
            <a:ext cx="377539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zh-CN" altLang="en-US" sz="4000" b="1" dirty="0">
                <a:solidFill>
                  <a:srgbClr val="2A323B"/>
                </a:solidFill>
                <a:latin typeface="微软雅黑" pitchFamily="34" charset="-122"/>
                <a:ea typeface="微软雅黑" pitchFamily="34" charset="-122"/>
              </a:rPr>
              <a:t>界面设计的构思</a:t>
            </a:r>
          </a:p>
        </p:txBody>
      </p:sp>
      <p:sp>
        <p:nvSpPr>
          <p:cNvPr id="44366" name="Line 334"/>
          <p:cNvSpPr>
            <a:spLocks noChangeShapeType="1"/>
          </p:cNvSpPr>
          <p:nvPr/>
        </p:nvSpPr>
        <p:spPr bwMode="auto">
          <a:xfrm>
            <a:off x="0" y="4564592"/>
            <a:ext cx="19729451" cy="0"/>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Tree>
    <p:extLst>
      <p:ext uri="{BB962C8B-B14F-4D97-AF65-F5344CB8AC3E}">
        <p14:creationId xmlns:p14="http://schemas.microsoft.com/office/powerpoint/2010/main" val="40290203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44235"/>
                                        </p:tgtEl>
                                        <p:attrNameLst>
                                          <p:attrName>style.visibility</p:attrName>
                                        </p:attrNameLst>
                                      </p:cBhvr>
                                      <p:to>
                                        <p:strVal val="visible"/>
                                      </p:to>
                                    </p:set>
                                    <p:anim calcmode="lin" valueType="num">
                                      <p:cBhvr additive="base">
                                        <p:cTn id="7" dur="500" fill="hold"/>
                                        <p:tgtEl>
                                          <p:spTgt spid="44235"/>
                                        </p:tgtEl>
                                        <p:attrNameLst>
                                          <p:attrName>ppt_x</p:attrName>
                                        </p:attrNameLst>
                                      </p:cBhvr>
                                      <p:tavLst>
                                        <p:tav tm="0">
                                          <p:val>
                                            <p:strVal val="1+#ppt_w/2"/>
                                          </p:val>
                                        </p:tav>
                                        <p:tav tm="100000">
                                          <p:val>
                                            <p:strVal val="#ppt_x"/>
                                          </p:val>
                                        </p:tav>
                                      </p:tavLst>
                                    </p:anim>
                                    <p:anim calcmode="lin" valueType="num">
                                      <p:cBhvr additive="base">
                                        <p:cTn id="8" dur="500" fill="hold"/>
                                        <p:tgtEl>
                                          <p:spTgt spid="44235"/>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100"/>
                                  </p:stCondLst>
                                  <p:childTnLst>
                                    <p:set>
                                      <p:cBhvr>
                                        <p:cTn id="10" dur="1" fill="hold">
                                          <p:stCondLst>
                                            <p:cond delay="0"/>
                                          </p:stCondLst>
                                        </p:cTn>
                                        <p:tgtEl>
                                          <p:spTgt spid="44238"/>
                                        </p:tgtEl>
                                        <p:attrNameLst>
                                          <p:attrName>style.visibility</p:attrName>
                                        </p:attrNameLst>
                                      </p:cBhvr>
                                      <p:to>
                                        <p:strVal val="visible"/>
                                      </p:to>
                                    </p:set>
                                    <p:anim calcmode="lin" valueType="num">
                                      <p:cBhvr additive="base">
                                        <p:cTn id="11" dur="500" fill="hold"/>
                                        <p:tgtEl>
                                          <p:spTgt spid="44238"/>
                                        </p:tgtEl>
                                        <p:attrNameLst>
                                          <p:attrName>ppt_x</p:attrName>
                                        </p:attrNameLst>
                                      </p:cBhvr>
                                      <p:tavLst>
                                        <p:tav tm="0">
                                          <p:val>
                                            <p:strVal val="1+#ppt_w/2"/>
                                          </p:val>
                                        </p:tav>
                                        <p:tav tm="100000">
                                          <p:val>
                                            <p:strVal val="#ppt_x"/>
                                          </p:val>
                                        </p:tav>
                                      </p:tavLst>
                                    </p:anim>
                                    <p:anim calcmode="lin" valueType="num">
                                      <p:cBhvr additive="base">
                                        <p:cTn id="12" dur="500" fill="hold"/>
                                        <p:tgtEl>
                                          <p:spTgt spid="44238"/>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200"/>
                                  </p:stCondLst>
                                  <p:childTnLst>
                                    <p:set>
                                      <p:cBhvr>
                                        <p:cTn id="14" dur="1" fill="hold">
                                          <p:stCondLst>
                                            <p:cond delay="0"/>
                                          </p:stCondLst>
                                        </p:cTn>
                                        <p:tgtEl>
                                          <p:spTgt spid="44241"/>
                                        </p:tgtEl>
                                        <p:attrNameLst>
                                          <p:attrName>style.visibility</p:attrName>
                                        </p:attrNameLst>
                                      </p:cBhvr>
                                      <p:to>
                                        <p:strVal val="visible"/>
                                      </p:to>
                                    </p:set>
                                    <p:anim calcmode="lin" valueType="num">
                                      <p:cBhvr additive="base">
                                        <p:cTn id="15" dur="500" fill="hold"/>
                                        <p:tgtEl>
                                          <p:spTgt spid="44241"/>
                                        </p:tgtEl>
                                        <p:attrNameLst>
                                          <p:attrName>ppt_x</p:attrName>
                                        </p:attrNameLst>
                                      </p:cBhvr>
                                      <p:tavLst>
                                        <p:tav tm="0">
                                          <p:val>
                                            <p:strVal val="1+#ppt_w/2"/>
                                          </p:val>
                                        </p:tav>
                                        <p:tav tm="100000">
                                          <p:val>
                                            <p:strVal val="#ppt_x"/>
                                          </p:val>
                                        </p:tav>
                                      </p:tavLst>
                                    </p:anim>
                                    <p:anim calcmode="lin" valueType="num">
                                      <p:cBhvr additive="base">
                                        <p:cTn id="16" dur="500" fill="hold"/>
                                        <p:tgtEl>
                                          <p:spTgt spid="44241"/>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300"/>
                                  </p:stCondLst>
                                  <p:childTnLst>
                                    <p:set>
                                      <p:cBhvr>
                                        <p:cTn id="18" dur="1" fill="hold">
                                          <p:stCondLst>
                                            <p:cond delay="0"/>
                                          </p:stCondLst>
                                        </p:cTn>
                                        <p:tgtEl>
                                          <p:spTgt spid="44244"/>
                                        </p:tgtEl>
                                        <p:attrNameLst>
                                          <p:attrName>style.visibility</p:attrName>
                                        </p:attrNameLst>
                                      </p:cBhvr>
                                      <p:to>
                                        <p:strVal val="visible"/>
                                      </p:to>
                                    </p:set>
                                    <p:anim calcmode="lin" valueType="num">
                                      <p:cBhvr additive="base">
                                        <p:cTn id="19" dur="500" fill="hold"/>
                                        <p:tgtEl>
                                          <p:spTgt spid="44244"/>
                                        </p:tgtEl>
                                        <p:attrNameLst>
                                          <p:attrName>ppt_x</p:attrName>
                                        </p:attrNameLst>
                                      </p:cBhvr>
                                      <p:tavLst>
                                        <p:tav tm="0">
                                          <p:val>
                                            <p:strVal val="1+#ppt_w/2"/>
                                          </p:val>
                                        </p:tav>
                                        <p:tav tm="100000">
                                          <p:val>
                                            <p:strVal val="#ppt_x"/>
                                          </p:val>
                                        </p:tav>
                                      </p:tavLst>
                                    </p:anim>
                                    <p:anim calcmode="lin" valueType="num">
                                      <p:cBhvr additive="base">
                                        <p:cTn id="20" dur="500" fill="hold"/>
                                        <p:tgtEl>
                                          <p:spTgt spid="44244"/>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300"/>
                                  </p:stCondLst>
                                  <p:childTnLst>
                                    <p:set>
                                      <p:cBhvr>
                                        <p:cTn id="22" dur="1" fill="hold">
                                          <p:stCondLst>
                                            <p:cond delay="0"/>
                                          </p:stCondLst>
                                        </p:cTn>
                                        <p:tgtEl>
                                          <p:spTgt spid="44248"/>
                                        </p:tgtEl>
                                        <p:attrNameLst>
                                          <p:attrName>style.visibility</p:attrName>
                                        </p:attrNameLst>
                                      </p:cBhvr>
                                      <p:to>
                                        <p:strVal val="visible"/>
                                      </p:to>
                                    </p:set>
                                    <p:anim calcmode="lin" valueType="num">
                                      <p:cBhvr additive="base">
                                        <p:cTn id="23" dur="500" fill="hold"/>
                                        <p:tgtEl>
                                          <p:spTgt spid="44248"/>
                                        </p:tgtEl>
                                        <p:attrNameLst>
                                          <p:attrName>ppt_x</p:attrName>
                                        </p:attrNameLst>
                                      </p:cBhvr>
                                      <p:tavLst>
                                        <p:tav tm="0">
                                          <p:val>
                                            <p:strVal val="1+#ppt_w/2"/>
                                          </p:val>
                                        </p:tav>
                                        <p:tav tm="100000">
                                          <p:val>
                                            <p:strVal val="#ppt_x"/>
                                          </p:val>
                                        </p:tav>
                                      </p:tavLst>
                                    </p:anim>
                                    <p:anim calcmode="lin" valueType="num">
                                      <p:cBhvr additive="base">
                                        <p:cTn id="24" dur="500" fill="hold"/>
                                        <p:tgtEl>
                                          <p:spTgt spid="44248"/>
                                        </p:tgtEl>
                                        <p:attrNameLst>
                                          <p:attrName>ppt_y</p:attrName>
                                        </p:attrNameLst>
                                      </p:cBhvr>
                                      <p:tavLst>
                                        <p:tav tm="0">
                                          <p:val>
                                            <p:strVal val="#ppt_y"/>
                                          </p:val>
                                        </p:tav>
                                        <p:tav tm="100000">
                                          <p:val>
                                            <p:strVal val="#ppt_y"/>
                                          </p:val>
                                        </p:tav>
                                      </p:tavLst>
                                    </p:anim>
                                  </p:childTnLst>
                                </p:cTn>
                              </p:par>
                              <p:par>
                                <p:cTn id="25" presetID="23" presetClass="entr" presetSubtype="16" fill="hold" nodeType="withEffect">
                                  <p:stCondLst>
                                    <p:cond delay="100"/>
                                  </p:stCondLst>
                                  <p:childTnLst>
                                    <p:set>
                                      <p:cBhvr>
                                        <p:cTn id="26" dur="1" fill="hold">
                                          <p:stCondLst>
                                            <p:cond delay="0"/>
                                          </p:stCondLst>
                                        </p:cTn>
                                        <p:tgtEl>
                                          <p:spTgt spid="44232"/>
                                        </p:tgtEl>
                                        <p:attrNameLst>
                                          <p:attrName>style.visibility</p:attrName>
                                        </p:attrNameLst>
                                      </p:cBhvr>
                                      <p:to>
                                        <p:strVal val="visible"/>
                                      </p:to>
                                    </p:set>
                                    <p:anim calcmode="lin" valueType="num">
                                      <p:cBhvr>
                                        <p:cTn id="27" dur="300" fill="hold"/>
                                        <p:tgtEl>
                                          <p:spTgt spid="44232"/>
                                        </p:tgtEl>
                                        <p:attrNameLst>
                                          <p:attrName>ppt_w</p:attrName>
                                        </p:attrNameLst>
                                      </p:cBhvr>
                                      <p:tavLst>
                                        <p:tav tm="0">
                                          <p:val>
                                            <p:fltVal val="0"/>
                                          </p:val>
                                        </p:tav>
                                        <p:tav tm="100000">
                                          <p:val>
                                            <p:strVal val="#ppt_w"/>
                                          </p:val>
                                        </p:tav>
                                      </p:tavLst>
                                    </p:anim>
                                    <p:anim calcmode="lin" valueType="num">
                                      <p:cBhvr>
                                        <p:cTn id="28" dur="300" fill="hold"/>
                                        <p:tgtEl>
                                          <p:spTgt spid="44232"/>
                                        </p:tgtEl>
                                        <p:attrNameLst>
                                          <p:attrName>ppt_h</p:attrName>
                                        </p:attrNameLst>
                                      </p:cBhvr>
                                      <p:tavLst>
                                        <p:tav tm="0">
                                          <p:val>
                                            <p:fltVal val="0"/>
                                          </p:val>
                                        </p:tav>
                                        <p:tav tm="100000">
                                          <p:val>
                                            <p:strVal val="#ppt_h"/>
                                          </p:val>
                                        </p:tav>
                                      </p:tavLst>
                                    </p:anim>
                                  </p:childTnLst>
                                </p:cTn>
                              </p:par>
                              <p:par>
                                <p:cTn id="29" presetID="6" presetClass="emph" presetSubtype="0" autoRev="1" fill="hold" nodeType="withEffect">
                                  <p:stCondLst>
                                    <p:cond delay="400"/>
                                  </p:stCondLst>
                                  <p:childTnLst>
                                    <p:animScale>
                                      <p:cBhvr>
                                        <p:cTn id="30" dur="150" fill="hold"/>
                                        <p:tgtEl>
                                          <p:spTgt spid="44232"/>
                                        </p:tgtEl>
                                      </p:cBhvr>
                                      <p:by x="110000" y="110000"/>
                                    </p:animScale>
                                  </p:childTnLst>
                                </p:cTn>
                              </p:par>
                              <p:par>
                                <p:cTn id="31" presetID="22" presetClass="entr" presetSubtype="4" fill="hold" grpId="0" nodeType="withEffect">
                                  <p:stCondLst>
                                    <p:cond delay="400"/>
                                  </p:stCondLst>
                                  <p:childTnLst>
                                    <p:set>
                                      <p:cBhvr>
                                        <p:cTn id="32" dur="1" fill="hold">
                                          <p:stCondLst>
                                            <p:cond delay="0"/>
                                          </p:stCondLst>
                                        </p:cTn>
                                        <p:tgtEl>
                                          <p:spTgt spid="44209"/>
                                        </p:tgtEl>
                                        <p:attrNameLst>
                                          <p:attrName>style.visibility</p:attrName>
                                        </p:attrNameLst>
                                      </p:cBhvr>
                                      <p:to>
                                        <p:strVal val="visible"/>
                                      </p:to>
                                    </p:set>
                                    <p:animEffect transition="in" filter="wipe(down)">
                                      <p:cBhvr>
                                        <p:cTn id="33" dur="500"/>
                                        <p:tgtEl>
                                          <p:spTgt spid="44209"/>
                                        </p:tgtEl>
                                      </p:cBhvr>
                                    </p:animEffect>
                                  </p:childTnLst>
                                </p:cTn>
                              </p:par>
                              <p:par>
                                <p:cTn id="34" presetID="23" presetClass="entr" presetSubtype="16" fill="hold" nodeType="withEffect">
                                  <p:stCondLst>
                                    <p:cond delay="800"/>
                                  </p:stCondLst>
                                  <p:childTnLst>
                                    <p:set>
                                      <p:cBhvr>
                                        <p:cTn id="35" dur="1" fill="hold">
                                          <p:stCondLst>
                                            <p:cond delay="0"/>
                                          </p:stCondLst>
                                        </p:cTn>
                                        <p:tgtEl>
                                          <p:spTgt spid="44233"/>
                                        </p:tgtEl>
                                        <p:attrNameLst>
                                          <p:attrName>style.visibility</p:attrName>
                                        </p:attrNameLst>
                                      </p:cBhvr>
                                      <p:to>
                                        <p:strVal val="visible"/>
                                      </p:to>
                                    </p:set>
                                    <p:anim calcmode="lin" valueType="num">
                                      <p:cBhvr>
                                        <p:cTn id="36" dur="300" fill="hold"/>
                                        <p:tgtEl>
                                          <p:spTgt spid="44233"/>
                                        </p:tgtEl>
                                        <p:attrNameLst>
                                          <p:attrName>ppt_w</p:attrName>
                                        </p:attrNameLst>
                                      </p:cBhvr>
                                      <p:tavLst>
                                        <p:tav tm="0">
                                          <p:val>
                                            <p:fltVal val="0"/>
                                          </p:val>
                                        </p:tav>
                                        <p:tav tm="100000">
                                          <p:val>
                                            <p:strVal val="#ppt_w"/>
                                          </p:val>
                                        </p:tav>
                                      </p:tavLst>
                                    </p:anim>
                                    <p:anim calcmode="lin" valueType="num">
                                      <p:cBhvr>
                                        <p:cTn id="37" dur="300" fill="hold"/>
                                        <p:tgtEl>
                                          <p:spTgt spid="44233"/>
                                        </p:tgtEl>
                                        <p:attrNameLst>
                                          <p:attrName>ppt_h</p:attrName>
                                        </p:attrNameLst>
                                      </p:cBhvr>
                                      <p:tavLst>
                                        <p:tav tm="0">
                                          <p:val>
                                            <p:fltVal val="0"/>
                                          </p:val>
                                        </p:tav>
                                        <p:tav tm="100000">
                                          <p:val>
                                            <p:strVal val="#ppt_h"/>
                                          </p:val>
                                        </p:tav>
                                      </p:tavLst>
                                    </p:anim>
                                  </p:childTnLst>
                                </p:cTn>
                              </p:par>
                              <p:par>
                                <p:cTn id="38" presetID="6" presetClass="emph" presetSubtype="0" autoRev="1" fill="hold" nodeType="withEffect">
                                  <p:stCondLst>
                                    <p:cond delay="1100"/>
                                  </p:stCondLst>
                                  <p:childTnLst>
                                    <p:animScale>
                                      <p:cBhvr>
                                        <p:cTn id="39" dur="150" fill="hold"/>
                                        <p:tgtEl>
                                          <p:spTgt spid="44233"/>
                                        </p:tgtEl>
                                      </p:cBhvr>
                                      <p:by x="110000" y="110000"/>
                                    </p:animScale>
                                  </p:childTnLst>
                                </p:cTn>
                              </p:par>
                              <p:par>
                                <p:cTn id="40" presetID="2" presetClass="entr" presetSubtype="1" decel="50000" fill="hold" nodeType="withEffect">
                                  <p:stCondLst>
                                    <p:cond delay="800"/>
                                  </p:stCondLst>
                                  <p:childTnLst>
                                    <p:set>
                                      <p:cBhvr>
                                        <p:cTn id="41" dur="1" fill="hold">
                                          <p:stCondLst>
                                            <p:cond delay="0"/>
                                          </p:stCondLst>
                                        </p:cTn>
                                        <p:tgtEl>
                                          <p:spTgt spid="44211"/>
                                        </p:tgtEl>
                                        <p:attrNameLst>
                                          <p:attrName>style.visibility</p:attrName>
                                        </p:attrNameLst>
                                      </p:cBhvr>
                                      <p:to>
                                        <p:strVal val="visible"/>
                                      </p:to>
                                    </p:set>
                                    <p:anim calcmode="lin" valueType="num">
                                      <p:cBhvr additive="base">
                                        <p:cTn id="42" dur="500" fill="hold"/>
                                        <p:tgtEl>
                                          <p:spTgt spid="44211"/>
                                        </p:tgtEl>
                                        <p:attrNameLst>
                                          <p:attrName>ppt_x</p:attrName>
                                        </p:attrNameLst>
                                      </p:cBhvr>
                                      <p:tavLst>
                                        <p:tav tm="0">
                                          <p:val>
                                            <p:strVal val="#ppt_x"/>
                                          </p:val>
                                        </p:tav>
                                        <p:tav tm="100000">
                                          <p:val>
                                            <p:strVal val="#ppt_x"/>
                                          </p:val>
                                        </p:tav>
                                      </p:tavLst>
                                    </p:anim>
                                    <p:anim calcmode="lin" valueType="num">
                                      <p:cBhvr additive="base">
                                        <p:cTn id="43" dur="500" fill="hold"/>
                                        <p:tgtEl>
                                          <p:spTgt spid="44211"/>
                                        </p:tgtEl>
                                        <p:attrNameLst>
                                          <p:attrName>ppt_y</p:attrName>
                                        </p:attrNameLst>
                                      </p:cBhvr>
                                      <p:tavLst>
                                        <p:tav tm="0">
                                          <p:val>
                                            <p:strVal val="0-#ppt_h/2"/>
                                          </p:val>
                                        </p:tav>
                                        <p:tav tm="100000">
                                          <p:val>
                                            <p:strVal val="#ppt_y"/>
                                          </p:val>
                                        </p:tav>
                                      </p:tavLst>
                                    </p:anim>
                                  </p:childTnLst>
                                </p:cTn>
                              </p:par>
                              <p:par>
                                <p:cTn id="44" presetID="2" presetClass="entr" presetSubtype="1" decel="50000" fill="hold" nodeType="withEffect">
                                  <p:stCondLst>
                                    <p:cond delay="900"/>
                                  </p:stCondLst>
                                  <p:childTnLst>
                                    <p:set>
                                      <p:cBhvr>
                                        <p:cTn id="45" dur="1" fill="hold">
                                          <p:stCondLst>
                                            <p:cond delay="0"/>
                                          </p:stCondLst>
                                        </p:cTn>
                                        <p:tgtEl>
                                          <p:spTgt spid="44231"/>
                                        </p:tgtEl>
                                        <p:attrNameLst>
                                          <p:attrName>style.visibility</p:attrName>
                                        </p:attrNameLst>
                                      </p:cBhvr>
                                      <p:to>
                                        <p:strVal val="visible"/>
                                      </p:to>
                                    </p:set>
                                    <p:anim calcmode="lin" valueType="num">
                                      <p:cBhvr additive="base">
                                        <p:cTn id="46" dur="500" fill="hold"/>
                                        <p:tgtEl>
                                          <p:spTgt spid="44231"/>
                                        </p:tgtEl>
                                        <p:attrNameLst>
                                          <p:attrName>ppt_x</p:attrName>
                                        </p:attrNameLst>
                                      </p:cBhvr>
                                      <p:tavLst>
                                        <p:tav tm="0">
                                          <p:val>
                                            <p:strVal val="#ppt_x"/>
                                          </p:val>
                                        </p:tav>
                                        <p:tav tm="100000">
                                          <p:val>
                                            <p:strVal val="#ppt_x"/>
                                          </p:val>
                                        </p:tav>
                                      </p:tavLst>
                                    </p:anim>
                                    <p:anim calcmode="lin" valueType="num">
                                      <p:cBhvr additive="base">
                                        <p:cTn id="47" dur="500" fill="hold"/>
                                        <p:tgtEl>
                                          <p:spTgt spid="44231"/>
                                        </p:tgtEl>
                                        <p:attrNameLst>
                                          <p:attrName>ppt_y</p:attrName>
                                        </p:attrNameLst>
                                      </p:cBhvr>
                                      <p:tavLst>
                                        <p:tav tm="0">
                                          <p:val>
                                            <p:strVal val="0-#ppt_h/2"/>
                                          </p:val>
                                        </p:tav>
                                        <p:tav tm="100000">
                                          <p:val>
                                            <p:strVal val="#ppt_y"/>
                                          </p:val>
                                        </p:tav>
                                      </p:tavLst>
                                    </p:anim>
                                  </p:childTnLst>
                                </p:cTn>
                              </p:par>
                              <p:par>
                                <p:cTn id="48" presetID="53" presetClass="entr" presetSubtype="16" fill="hold" grpId="0" nodeType="withEffect">
                                  <p:stCondLst>
                                    <p:cond delay="300"/>
                                  </p:stCondLst>
                                  <p:iterate type="lt">
                                    <p:tmPct val="10000"/>
                                  </p:iterate>
                                  <p:childTnLst>
                                    <p:set>
                                      <p:cBhvr>
                                        <p:cTn id="49" dur="1" fill="hold">
                                          <p:stCondLst>
                                            <p:cond delay="0"/>
                                          </p:stCondLst>
                                        </p:cTn>
                                        <p:tgtEl>
                                          <p:spTgt spid="44247"/>
                                        </p:tgtEl>
                                        <p:attrNameLst>
                                          <p:attrName>style.visibility</p:attrName>
                                        </p:attrNameLst>
                                      </p:cBhvr>
                                      <p:to>
                                        <p:strVal val="visible"/>
                                      </p:to>
                                    </p:set>
                                    <p:anim calcmode="lin" valueType="num">
                                      <p:cBhvr>
                                        <p:cTn id="50" dur="500" fill="hold"/>
                                        <p:tgtEl>
                                          <p:spTgt spid="44247"/>
                                        </p:tgtEl>
                                        <p:attrNameLst>
                                          <p:attrName>ppt_w</p:attrName>
                                        </p:attrNameLst>
                                      </p:cBhvr>
                                      <p:tavLst>
                                        <p:tav tm="0">
                                          <p:val>
                                            <p:fltVal val="0"/>
                                          </p:val>
                                        </p:tav>
                                        <p:tav tm="100000">
                                          <p:val>
                                            <p:strVal val="#ppt_w"/>
                                          </p:val>
                                        </p:tav>
                                      </p:tavLst>
                                    </p:anim>
                                    <p:anim calcmode="lin" valueType="num">
                                      <p:cBhvr>
                                        <p:cTn id="51" dur="500" fill="hold"/>
                                        <p:tgtEl>
                                          <p:spTgt spid="44247"/>
                                        </p:tgtEl>
                                        <p:attrNameLst>
                                          <p:attrName>ppt_h</p:attrName>
                                        </p:attrNameLst>
                                      </p:cBhvr>
                                      <p:tavLst>
                                        <p:tav tm="0">
                                          <p:val>
                                            <p:fltVal val="0"/>
                                          </p:val>
                                        </p:tav>
                                        <p:tav tm="100000">
                                          <p:val>
                                            <p:strVal val="#ppt_h"/>
                                          </p:val>
                                        </p:tav>
                                      </p:tavLst>
                                    </p:anim>
                                    <p:animEffect transition="in" filter="fade">
                                      <p:cBhvr>
                                        <p:cTn id="52" dur="500"/>
                                        <p:tgtEl>
                                          <p:spTgt spid="44247"/>
                                        </p:tgtEl>
                                      </p:cBhvr>
                                    </p:animEffect>
                                  </p:childTnLst>
                                </p:cTn>
                              </p:par>
                              <p:par>
                                <p:cTn id="53" presetID="53" presetClass="entr" presetSubtype="16" fill="hold" grpId="0" nodeType="withEffect">
                                  <p:stCondLst>
                                    <p:cond delay="300"/>
                                  </p:stCondLst>
                                  <p:iterate type="lt">
                                    <p:tmPct val="10000"/>
                                  </p:iterate>
                                  <p:childTnLst>
                                    <p:set>
                                      <p:cBhvr>
                                        <p:cTn id="54" dur="1" fill="hold">
                                          <p:stCondLst>
                                            <p:cond delay="0"/>
                                          </p:stCondLst>
                                        </p:cTn>
                                        <p:tgtEl>
                                          <p:spTgt spid="44364"/>
                                        </p:tgtEl>
                                        <p:attrNameLst>
                                          <p:attrName>style.visibility</p:attrName>
                                        </p:attrNameLst>
                                      </p:cBhvr>
                                      <p:to>
                                        <p:strVal val="visible"/>
                                      </p:to>
                                    </p:set>
                                    <p:anim calcmode="lin" valueType="num">
                                      <p:cBhvr>
                                        <p:cTn id="55" dur="500" fill="hold"/>
                                        <p:tgtEl>
                                          <p:spTgt spid="44364"/>
                                        </p:tgtEl>
                                        <p:attrNameLst>
                                          <p:attrName>ppt_w</p:attrName>
                                        </p:attrNameLst>
                                      </p:cBhvr>
                                      <p:tavLst>
                                        <p:tav tm="0">
                                          <p:val>
                                            <p:fltVal val="0"/>
                                          </p:val>
                                        </p:tav>
                                        <p:tav tm="100000">
                                          <p:val>
                                            <p:strVal val="#ppt_w"/>
                                          </p:val>
                                        </p:tav>
                                      </p:tavLst>
                                    </p:anim>
                                    <p:anim calcmode="lin" valueType="num">
                                      <p:cBhvr>
                                        <p:cTn id="56" dur="500" fill="hold"/>
                                        <p:tgtEl>
                                          <p:spTgt spid="44364"/>
                                        </p:tgtEl>
                                        <p:attrNameLst>
                                          <p:attrName>ppt_h</p:attrName>
                                        </p:attrNameLst>
                                      </p:cBhvr>
                                      <p:tavLst>
                                        <p:tav tm="0">
                                          <p:val>
                                            <p:fltVal val="0"/>
                                          </p:val>
                                        </p:tav>
                                        <p:tav tm="100000">
                                          <p:val>
                                            <p:strVal val="#ppt_h"/>
                                          </p:val>
                                        </p:tav>
                                      </p:tavLst>
                                    </p:anim>
                                    <p:animEffect transition="in" filter="fade">
                                      <p:cBhvr>
                                        <p:cTn id="57" dur="500"/>
                                        <p:tgtEl>
                                          <p:spTgt spid="44364"/>
                                        </p:tgtEl>
                                      </p:cBhvr>
                                    </p:animEffect>
                                  </p:childTnLst>
                                </p:cTn>
                              </p:par>
                              <p:par>
                                <p:cTn id="58" presetID="0" presetClass="path" presetSubtype="0" repeatCount="indefinite" fill="hold" grpId="0" nodeType="withEffect">
                                  <p:stCondLst>
                                    <p:cond delay="0"/>
                                  </p:stCondLst>
                                  <p:childTnLst>
                                    <p:animMotion origin="layout" path="M -0.00139 -0.00124 L 0.49861 -0.00093 " pathEditMode="relative" ptsTypes="AA">
                                      <p:cBhvr>
                                        <p:cTn id="59" dur="3000" fill="hold"/>
                                        <p:tgtEl>
                                          <p:spTgt spid="44365"/>
                                        </p:tgtEl>
                                        <p:attrNameLst>
                                          <p:attrName>ppt_x</p:attrName>
                                          <p:attrName>ppt_y</p:attrName>
                                        </p:attrNameLst>
                                      </p:cBhvr>
                                    </p:animMotion>
                                  </p:childTnLst>
                                </p:cTn>
                              </p:par>
                              <p:par>
                                <p:cTn id="60" presetID="0" presetClass="path" presetSubtype="0" repeatCount="indefinite" fill="hold" grpId="0" nodeType="withEffect">
                                  <p:stCondLst>
                                    <p:cond delay="0"/>
                                  </p:stCondLst>
                                  <p:childTnLst>
                                    <p:animMotion origin="layout" path="M -0.00208 -0.00247 L -0.50208 -0.00216 " pathEditMode="relative" ptsTypes="AA">
                                      <p:cBhvr>
                                        <p:cTn id="61" dur="3000" fill="hold"/>
                                        <p:tgtEl>
                                          <p:spTgt spid="4436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65" grpId="0" animBg="1"/>
      <p:bldP spid="44209" grpId="0" animBg="1"/>
      <p:bldP spid="44247" grpId="0"/>
      <p:bldP spid="44364" grpId="0"/>
      <p:bldP spid="4436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538148"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PART/05   </a:t>
            </a:r>
            <a:r>
              <a:rPr lang="zh-CN" altLang="en-US" sz="2135" b="1" dirty="0">
                <a:solidFill>
                  <a:schemeClr val="bg1"/>
                </a:solidFill>
                <a:latin typeface="微软雅黑" pitchFamily="34" charset="-122"/>
                <a:ea typeface="微软雅黑" pitchFamily="34" charset="-122"/>
              </a:rPr>
              <a:t>界面设计的构思</a:t>
            </a:r>
          </a:p>
        </p:txBody>
      </p:sp>
      <p:pic>
        <p:nvPicPr>
          <p:cNvPr id="12291" name="图片 5" descr="è½¬åçåä¸ªæ­¥éª¤"/>
          <p:cNvPicPr>
            <a:picLocks noChangeAspect="1" noChangeArrowheads="1"/>
          </p:cNvPicPr>
          <p:nvPr/>
        </p:nvPicPr>
        <p:blipFill rotWithShape="1">
          <a:blip r:embed="rId3">
            <a:extLst>
              <a:ext uri="{28A0092B-C50C-407E-A947-70E740481C1C}">
                <a14:useLocalDpi xmlns:a14="http://schemas.microsoft.com/office/drawing/2010/main" val="0"/>
              </a:ext>
            </a:extLst>
          </a:blip>
          <a:srcRect l="8022" t="34883" r="7500" b="36772"/>
          <a:stretch/>
        </p:blipFill>
        <p:spPr bwMode="auto">
          <a:xfrm>
            <a:off x="124884" y="2559733"/>
            <a:ext cx="11950700" cy="1728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0" y="2542512"/>
            <a:ext cx="12074111" cy="3676904"/>
          </a:xfrm>
          <a:prstGeom prst="rect">
            <a:avLst/>
          </a:prstGeom>
        </p:spPr>
        <p:txBody>
          <a:bodyPr wrap="square">
            <a:spAutoFit/>
          </a:bodyPr>
          <a:lstStyle/>
          <a:p>
            <a:pPr algn="just">
              <a:lnSpc>
                <a:spcPct val="150000"/>
              </a:lnSpc>
              <a:spcAft>
                <a:spcPts val="0"/>
              </a:spcAft>
            </a:pPr>
            <a:r>
              <a:rPr lang="zh-CN" altLang="zh-CN" sz="4000" kern="100" dirty="0">
                <a:latin typeface="微软雅黑" panose="020B0503020204020204" pitchFamily="34" charset="-122"/>
                <a:ea typeface="微软雅黑" panose="020B0503020204020204" pitchFamily="34" charset="-122"/>
                <a:cs typeface="Times New Roman" panose="02020603050405020304" pitchFamily="18" charset="0"/>
              </a:rPr>
              <a:t>了解：界面的定位、界面简单的功能介绍；</a:t>
            </a:r>
          </a:p>
          <a:p>
            <a:pPr algn="just">
              <a:lnSpc>
                <a:spcPct val="150000"/>
              </a:lnSpc>
              <a:spcAft>
                <a:spcPts val="0"/>
              </a:spcAft>
            </a:pPr>
            <a:r>
              <a:rPr lang="zh-CN" altLang="zh-CN" sz="4000" kern="100" dirty="0">
                <a:latin typeface="微软雅黑" panose="020B0503020204020204" pitchFamily="34" charset="-122"/>
                <a:ea typeface="微软雅黑" panose="020B0503020204020204" pitchFamily="34" charset="-122"/>
                <a:cs typeface="Times New Roman" panose="02020603050405020304" pitchFamily="18" charset="0"/>
              </a:rPr>
              <a:t>信任：客户案例、资讯动态；</a:t>
            </a:r>
          </a:p>
          <a:p>
            <a:pPr algn="just">
              <a:lnSpc>
                <a:spcPct val="150000"/>
              </a:lnSpc>
              <a:spcAft>
                <a:spcPts val="0"/>
              </a:spcAft>
            </a:pPr>
            <a:r>
              <a:rPr lang="zh-CN" altLang="zh-CN" sz="4000" kern="100" dirty="0">
                <a:latin typeface="微软雅黑" panose="020B0503020204020204" pitchFamily="34" charset="-122"/>
                <a:ea typeface="微软雅黑" panose="020B0503020204020204" pitchFamily="34" charset="-122"/>
                <a:cs typeface="Times New Roman" panose="02020603050405020304" pitchFamily="18" charset="0"/>
              </a:rPr>
              <a:t>价值：界面功能的详细介绍、界面价格、帮助与支持；</a:t>
            </a:r>
          </a:p>
          <a:p>
            <a:pPr algn="just">
              <a:lnSpc>
                <a:spcPct val="150000"/>
              </a:lnSpc>
              <a:spcAft>
                <a:spcPts val="0"/>
              </a:spcAft>
            </a:pPr>
            <a:r>
              <a:rPr lang="zh-CN" altLang="zh-CN" sz="4000" kern="100" dirty="0">
                <a:latin typeface="微软雅黑" panose="020B0503020204020204" pitchFamily="34" charset="-122"/>
                <a:ea typeface="微软雅黑" panose="020B0503020204020204" pitchFamily="34" charset="-122"/>
                <a:cs typeface="Times New Roman" panose="02020603050405020304" pitchFamily="18" charset="0"/>
              </a:rPr>
              <a:t>转化：引导用户注册、登录，</a:t>
            </a:r>
            <a:r>
              <a:rPr lang="zh-CN" altLang="en-US" sz="4000" kern="100" dirty="0">
                <a:latin typeface="微软雅黑" panose="020B0503020204020204" pitchFamily="34" charset="-122"/>
                <a:ea typeface="微软雅黑" panose="020B0503020204020204" pitchFamily="34" charset="-122"/>
                <a:cs typeface="Times New Roman" panose="02020603050405020304" pitchFamily="18" charset="0"/>
              </a:rPr>
              <a:t>并</a:t>
            </a:r>
            <a:r>
              <a:rPr lang="zh-CN" altLang="zh-CN" sz="4000" kern="100" dirty="0">
                <a:latin typeface="微软雅黑" panose="020B0503020204020204" pitchFamily="34" charset="-122"/>
                <a:ea typeface="微软雅黑" panose="020B0503020204020204" pitchFamily="34" charset="-122"/>
                <a:cs typeface="Times New Roman" panose="02020603050405020304" pitchFamily="18" charset="0"/>
              </a:rPr>
              <a:t>进行体验购买。</a:t>
            </a:r>
          </a:p>
        </p:txBody>
      </p:sp>
    </p:spTree>
    <p:extLst>
      <p:ext uri="{BB962C8B-B14F-4D97-AF65-F5344CB8AC3E}">
        <p14:creationId xmlns:p14="http://schemas.microsoft.com/office/powerpoint/2010/main" val="1368198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nodeType="clickEffect">
                                  <p:stCondLst>
                                    <p:cond delay="0"/>
                                  </p:stCondLst>
                                  <p:childTnLst>
                                    <p:animMotion origin="layout" path="M -6.25E-7 -4.07407E-6 L -0.00039 -0.25833 " pathEditMode="relative" rAng="0" ptsTypes="AA">
                                      <p:cBhvr>
                                        <p:cTn id="13" dur="2000" fill="hold"/>
                                        <p:tgtEl>
                                          <p:spTgt spid="12291"/>
                                        </p:tgtEl>
                                        <p:attrNameLst>
                                          <p:attrName>ppt_x</p:attrName>
                                          <p:attrName>ppt_y</p:attrName>
                                        </p:attrNameLst>
                                      </p:cBhvr>
                                      <p:rCtr x="-26" y="-12917"/>
                                    </p:animMotion>
                                  </p:childTnLst>
                                </p:cTn>
                              </p:par>
                            </p:childTnLst>
                          </p:cTn>
                        </p:par>
                        <p:par>
                          <p:cTn id="14" fill="hold">
                            <p:stCondLst>
                              <p:cond delay="200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65" name="Line 333"/>
          <p:cNvSpPr>
            <a:spLocks noChangeShapeType="1"/>
          </p:cNvSpPr>
          <p:nvPr/>
        </p:nvSpPr>
        <p:spPr bwMode="auto">
          <a:xfrm flipV="1">
            <a:off x="-6673851" y="2287060"/>
            <a:ext cx="18865851" cy="29633"/>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nvGrpSpPr>
          <p:cNvPr id="44248" name="Group 216"/>
          <p:cNvGrpSpPr/>
          <p:nvPr/>
        </p:nvGrpSpPr>
        <p:grpSpPr bwMode="auto">
          <a:xfrm>
            <a:off x="334434" y="3717925"/>
            <a:ext cx="1602317" cy="95251"/>
            <a:chOff x="4759" y="1740"/>
            <a:chExt cx="757" cy="45"/>
          </a:xfrm>
        </p:grpSpPr>
        <p:sp>
          <p:nvSpPr>
            <p:cNvPr id="8380" name="Rectangle 217"/>
            <p:cNvSpPr>
              <a:spLocks noChangeArrowheads="1"/>
            </p:cNvSpPr>
            <p:nvPr/>
          </p:nvSpPr>
          <p:spPr bwMode="auto">
            <a:xfrm>
              <a:off x="5339" y="1740"/>
              <a:ext cx="177"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81" name="Rectangle 218"/>
            <p:cNvSpPr>
              <a:spLocks noChangeArrowheads="1"/>
            </p:cNvSpPr>
            <p:nvPr/>
          </p:nvSpPr>
          <p:spPr bwMode="auto">
            <a:xfrm>
              <a:off x="4759" y="1740"/>
              <a:ext cx="522"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5" name="Group 203"/>
          <p:cNvGrpSpPr/>
          <p:nvPr/>
        </p:nvGrpSpPr>
        <p:grpSpPr bwMode="auto">
          <a:xfrm>
            <a:off x="5293785" y="4196293"/>
            <a:ext cx="1602316" cy="99484"/>
            <a:chOff x="4477" y="2290"/>
            <a:chExt cx="757" cy="47"/>
          </a:xfrm>
        </p:grpSpPr>
        <p:sp>
          <p:nvSpPr>
            <p:cNvPr id="8378" name="Rectangle 204"/>
            <p:cNvSpPr>
              <a:spLocks noChangeArrowheads="1"/>
            </p:cNvSpPr>
            <p:nvPr/>
          </p:nvSpPr>
          <p:spPr bwMode="auto">
            <a:xfrm>
              <a:off x="4477" y="2290"/>
              <a:ext cx="176"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9" name="Rectangle 205"/>
            <p:cNvSpPr>
              <a:spLocks noChangeArrowheads="1"/>
            </p:cNvSpPr>
            <p:nvPr/>
          </p:nvSpPr>
          <p:spPr bwMode="auto">
            <a:xfrm>
              <a:off x="4710" y="2290"/>
              <a:ext cx="524"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8" name="Group 206"/>
          <p:cNvGrpSpPr/>
          <p:nvPr/>
        </p:nvGrpSpPr>
        <p:grpSpPr bwMode="auto">
          <a:xfrm>
            <a:off x="3464985" y="3233209"/>
            <a:ext cx="1602316" cy="99483"/>
            <a:chOff x="3596" y="2055"/>
            <a:chExt cx="757" cy="47"/>
          </a:xfrm>
        </p:grpSpPr>
        <p:sp>
          <p:nvSpPr>
            <p:cNvPr id="8376" name="Rectangle 207"/>
            <p:cNvSpPr>
              <a:spLocks noChangeArrowheads="1"/>
            </p:cNvSpPr>
            <p:nvPr/>
          </p:nvSpPr>
          <p:spPr bwMode="auto">
            <a:xfrm>
              <a:off x="4178" y="2055"/>
              <a:ext cx="175"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7" name="Rectangle 208"/>
            <p:cNvSpPr>
              <a:spLocks noChangeArrowheads="1"/>
            </p:cNvSpPr>
            <p:nvPr/>
          </p:nvSpPr>
          <p:spPr bwMode="auto">
            <a:xfrm>
              <a:off x="3596" y="2055"/>
              <a:ext cx="524"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1" name="Group 209"/>
          <p:cNvGrpSpPr/>
          <p:nvPr/>
        </p:nvGrpSpPr>
        <p:grpSpPr bwMode="auto">
          <a:xfrm>
            <a:off x="8688918" y="3089276"/>
            <a:ext cx="1606549" cy="99483"/>
            <a:chOff x="4886" y="1938"/>
            <a:chExt cx="759" cy="47"/>
          </a:xfrm>
        </p:grpSpPr>
        <p:sp>
          <p:nvSpPr>
            <p:cNvPr id="8374" name="Rectangle 210"/>
            <p:cNvSpPr>
              <a:spLocks noChangeArrowheads="1"/>
            </p:cNvSpPr>
            <p:nvPr/>
          </p:nvSpPr>
          <p:spPr bwMode="auto">
            <a:xfrm>
              <a:off x="5468" y="1938"/>
              <a:ext cx="177"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5" name="Rectangle 211"/>
            <p:cNvSpPr>
              <a:spLocks noChangeArrowheads="1"/>
            </p:cNvSpPr>
            <p:nvPr/>
          </p:nvSpPr>
          <p:spPr bwMode="auto">
            <a:xfrm>
              <a:off x="4886" y="1938"/>
              <a:ext cx="524"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4" name="Group 212"/>
          <p:cNvGrpSpPr/>
          <p:nvPr/>
        </p:nvGrpSpPr>
        <p:grpSpPr bwMode="auto">
          <a:xfrm>
            <a:off x="6479118" y="2564344"/>
            <a:ext cx="1602316" cy="95249"/>
            <a:chOff x="4759" y="1740"/>
            <a:chExt cx="757" cy="45"/>
          </a:xfrm>
        </p:grpSpPr>
        <p:sp>
          <p:nvSpPr>
            <p:cNvPr id="8372" name="Rectangle 213"/>
            <p:cNvSpPr>
              <a:spLocks noChangeArrowheads="1"/>
            </p:cNvSpPr>
            <p:nvPr/>
          </p:nvSpPr>
          <p:spPr bwMode="auto">
            <a:xfrm>
              <a:off x="5339" y="1740"/>
              <a:ext cx="177"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3" name="Rectangle 214"/>
            <p:cNvSpPr>
              <a:spLocks noChangeArrowheads="1"/>
            </p:cNvSpPr>
            <p:nvPr/>
          </p:nvSpPr>
          <p:spPr bwMode="auto">
            <a:xfrm>
              <a:off x="4759" y="1740"/>
              <a:ext cx="522"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2" name="Group 200"/>
          <p:cNvGrpSpPr/>
          <p:nvPr/>
        </p:nvGrpSpPr>
        <p:grpSpPr bwMode="auto">
          <a:xfrm rot="10800000">
            <a:off x="1049867" y="2924177"/>
            <a:ext cx="2887133" cy="1443567"/>
            <a:chOff x="1837" y="302"/>
            <a:chExt cx="1364" cy="682"/>
          </a:xfrm>
        </p:grpSpPr>
        <p:sp>
          <p:nvSpPr>
            <p:cNvPr id="8257" name="Freeform 14"/>
            <p:cNvSpPr/>
            <p:nvPr/>
          </p:nvSpPr>
          <p:spPr bwMode="auto">
            <a:xfrm>
              <a:off x="1839" y="302"/>
              <a:ext cx="1360" cy="71"/>
            </a:xfrm>
            <a:custGeom>
              <a:avLst/>
              <a:gdLst>
                <a:gd name="T0" fmla="*/ 1360 w 686"/>
                <a:gd name="T1" fmla="*/ 71 h 36"/>
                <a:gd name="T2" fmla="*/ 0 w 686"/>
                <a:gd name="T3" fmla="*/ 61 h 36"/>
                <a:gd name="T4" fmla="*/ 61 w 686"/>
                <a:gd name="T5" fmla="*/ 0 h 36"/>
                <a:gd name="T6" fmla="*/ 1299 w 686"/>
                <a:gd name="T7" fmla="*/ 10 h 36"/>
                <a:gd name="T8" fmla="*/ 1360 w 686"/>
                <a:gd name="T9" fmla="*/ 71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36">
                  <a:moveTo>
                    <a:pt x="686" y="36"/>
                  </a:moveTo>
                  <a:cubicBezTo>
                    <a:pt x="0" y="31"/>
                    <a:pt x="0" y="31"/>
                    <a:pt x="0" y="31"/>
                  </a:cubicBezTo>
                  <a:cubicBezTo>
                    <a:pt x="0" y="13"/>
                    <a:pt x="14" y="0"/>
                    <a:pt x="31" y="0"/>
                  </a:cubicBezTo>
                  <a:cubicBezTo>
                    <a:pt x="655" y="5"/>
                    <a:pt x="655" y="5"/>
                    <a:pt x="655" y="5"/>
                  </a:cubicBezTo>
                  <a:cubicBezTo>
                    <a:pt x="672" y="5"/>
                    <a:pt x="686" y="19"/>
                    <a:pt x="686" y="3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8" name="Freeform 15"/>
            <p:cNvSpPr/>
            <p:nvPr/>
          </p:nvSpPr>
          <p:spPr bwMode="auto">
            <a:xfrm>
              <a:off x="1920" y="363"/>
              <a:ext cx="1192" cy="621"/>
            </a:xfrm>
            <a:custGeom>
              <a:avLst/>
              <a:gdLst>
                <a:gd name="T0" fmla="*/ 1148 w 601"/>
                <a:gd name="T1" fmla="*/ 621 h 313"/>
                <a:gd name="T2" fmla="*/ 38 w 601"/>
                <a:gd name="T3" fmla="*/ 611 h 313"/>
                <a:gd name="T4" fmla="*/ 0 w 601"/>
                <a:gd name="T5" fmla="*/ 573 h 313"/>
                <a:gd name="T6" fmla="*/ 4 w 601"/>
                <a:gd name="T7" fmla="*/ 0 h 313"/>
                <a:gd name="T8" fmla="*/ 1192 w 601"/>
                <a:gd name="T9" fmla="*/ 10 h 313"/>
                <a:gd name="T10" fmla="*/ 1188 w 601"/>
                <a:gd name="T11" fmla="*/ 583 h 313"/>
                <a:gd name="T12" fmla="*/ 1148 w 601"/>
                <a:gd name="T13" fmla="*/ 621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9"/>
                  </a:cubicBezTo>
                  <a:cubicBezTo>
                    <a:pt x="2" y="0"/>
                    <a:pt x="2" y="0"/>
                    <a:pt x="2" y="0"/>
                  </a:cubicBezTo>
                  <a:cubicBezTo>
                    <a:pt x="601" y="5"/>
                    <a:pt x="601" y="5"/>
                    <a:pt x="601" y="5"/>
                  </a:cubicBezTo>
                  <a:cubicBezTo>
                    <a:pt x="599" y="294"/>
                    <a:pt x="599" y="294"/>
                    <a:pt x="599" y="294"/>
                  </a:cubicBezTo>
                  <a:cubicBezTo>
                    <a:pt x="599" y="304"/>
                    <a:pt x="590" y="313"/>
                    <a:pt x="579" y="31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9" name="Freeform 16"/>
            <p:cNvSpPr/>
            <p:nvPr/>
          </p:nvSpPr>
          <p:spPr bwMode="auto">
            <a:xfrm>
              <a:off x="1900" y="340"/>
              <a:ext cx="1192" cy="620"/>
            </a:xfrm>
            <a:custGeom>
              <a:avLst/>
              <a:gdLst>
                <a:gd name="T0" fmla="*/ 1148 w 601"/>
                <a:gd name="T1" fmla="*/ 620 h 313"/>
                <a:gd name="T2" fmla="*/ 38 w 601"/>
                <a:gd name="T3" fmla="*/ 610 h 313"/>
                <a:gd name="T4" fmla="*/ 0 w 601"/>
                <a:gd name="T5" fmla="*/ 570 h 313"/>
                <a:gd name="T6" fmla="*/ 4 w 601"/>
                <a:gd name="T7" fmla="*/ 0 h 313"/>
                <a:gd name="T8" fmla="*/ 1192 w 601"/>
                <a:gd name="T9" fmla="*/ 10 h 313"/>
                <a:gd name="T10" fmla="*/ 1188 w 601"/>
                <a:gd name="T11" fmla="*/ 580 h 313"/>
                <a:gd name="T12" fmla="*/ 1148 w 601"/>
                <a:gd name="T13" fmla="*/ 620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8"/>
                  </a:cubicBezTo>
                  <a:cubicBezTo>
                    <a:pt x="2" y="0"/>
                    <a:pt x="2" y="0"/>
                    <a:pt x="2" y="0"/>
                  </a:cubicBezTo>
                  <a:cubicBezTo>
                    <a:pt x="601" y="5"/>
                    <a:pt x="601" y="5"/>
                    <a:pt x="601" y="5"/>
                  </a:cubicBezTo>
                  <a:cubicBezTo>
                    <a:pt x="599" y="293"/>
                    <a:pt x="599" y="293"/>
                    <a:pt x="599" y="293"/>
                  </a:cubicBezTo>
                  <a:cubicBezTo>
                    <a:pt x="599" y="304"/>
                    <a:pt x="590" y="313"/>
                    <a:pt x="579" y="313"/>
                  </a:cubicBezTo>
                </a:path>
              </a:pathLst>
            </a:custGeom>
            <a:solidFill>
              <a:srgbClr val="F5EBE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0" name="Freeform 17"/>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1" name="Freeform 18"/>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2" name="Freeform 19"/>
            <p:cNvSpPr>
              <a:spLocks noEditPoints="1"/>
            </p:cNvSpPr>
            <p:nvPr/>
          </p:nvSpPr>
          <p:spPr bwMode="auto">
            <a:xfrm>
              <a:off x="1837" y="348"/>
              <a:ext cx="1364" cy="27"/>
            </a:xfrm>
            <a:custGeom>
              <a:avLst/>
              <a:gdLst>
                <a:gd name="T0" fmla="*/ 0 w 688"/>
                <a:gd name="T1" fmla="*/ 15 h 14"/>
                <a:gd name="T2" fmla="*/ 0 w 688"/>
                <a:gd name="T3" fmla="*/ 15 h 14"/>
                <a:gd name="T4" fmla="*/ 0 w 688"/>
                <a:gd name="T5" fmla="*/ 15 h 14"/>
                <a:gd name="T6" fmla="*/ 0 w 688"/>
                <a:gd name="T7" fmla="*/ 15 h 14"/>
                <a:gd name="T8" fmla="*/ 1360 w 688"/>
                <a:gd name="T9" fmla="*/ 10 h 14"/>
                <a:gd name="T10" fmla="*/ 1362 w 688"/>
                <a:gd name="T11" fmla="*/ 25 h 14"/>
                <a:gd name="T12" fmla="*/ 1275 w 688"/>
                <a:gd name="T13" fmla="*/ 25 h 14"/>
                <a:gd name="T14" fmla="*/ 1275 w 688"/>
                <a:gd name="T15" fmla="*/ 25 h 14"/>
                <a:gd name="T16" fmla="*/ 1275 w 688"/>
                <a:gd name="T17" fmla="*/ 27 h 14"/>
                <a:gd name="T18" fmla="*/ 1275 w 688"/>
                <a:gd name="T19" fmla="*/ 27 h 14"/>
                <a:gd name="T20" fmla="*/ 1364 w 688"/>
                <a:gd name="T21" fmla="*/ 27 h 14"/>
                <a:gd name="T22" fmla="*/ 1364 w 688"/>
                <a:gd name="T23" fmla="*/ 10 h 14"/>
                <a:gd name="T24" fmla="*/ 1360 w 688"/>
                <a:gd name="T25" fmla="*/ 10 h 14"/>
                <a:gd name="T26" fmla="*/ 0 w 688"/>
                <a:gd name="T27" fmla="*/ 8 h 14"/>
                <a:gd name="T28" fmla="*/ 0 w 688"/>
                <a:gd name="T29" fmla="*/ 15 h 14"/>
                <a:gd name="T30" fmla="*/ 0 w 688"/>
                <a:gd name="T31" fmla="*/ 8 h 14"/>
                <a:gd name="T32" fmla="*/ 0 w 688"/>
                <a:gd name="T33" fmla="*/ 8 h 14"/>
                <a:gd name="T34" fmla="*/ 0 w 688"/>
                <a:gd name="T35" fmla="*/ 8 h 14"/>
                <a:gd name="T36" fmla="*/ 0 w 688"/>
                <a:gd name="T37" fmla="*/ 8 h 14"/>
                <a:gd name="T38" fmla="*/ 0 w 688"/>
                <a:gd name="T39" fmla="*/ 15 h 14"/>
                <a:gd name="T40" fmla="*/ 0 w 688"/>
                <a:gd name="T41" fmla="*/ 8 h 14"/>
                <a:gd name="T42" fmla="*/ 0 w 688"/>
                <a:gd name="T43" fmla="*/ 0 h 14"/>
                <a:gd name="T44" fmla="*/ 0 w 688"/>
                <a:gd name="T45" fmla="*/ 15 h 14"/>
                <a:gd name="T46" fmla="*/ 87 w 688"/>
                <a:gd name="T47" fmla="*/ 17 h 14"/>
                <a:gd name="T48" fmla="*/ 87 w 688"/>
                <a:gd name="T49" fmla="*/ 15 h 14"/>
                <a:gd name="T50" fmla="*/ 87 w 688"/>
                <a:gd name="T51" fmla="*/ 15 h 14"/>
                <a:gd name="T52" fmla="*/ 2 w 688"/>
                <a:gd name="T53" fmla="*/ 15 h 14"/>
                <a:gd name="T54" fmla="*/ 4 w 688"/>
                <a:gd name="T55" fmla="*/ 0 h 14"/>
                <a:gd name="T56" fmla="*/ 0 w 688"/>
                <a:gd name="T57" fmla="*/ 0 h 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88" h="14">
                  <a:moveTo>
                    <a:pt x="0" y="8"/>
                  </a:moveTo>
                  <a:cubicBezTo>
                    <a:pt x="0" y="8"/>
                    <a:pt x="0" y="8"/>
                    <a:pt x="0" y="8"/>
                  </a:cubicBezTo>
                  <a:moveTo>
                    <a:pt x="0" y="8"/>
                  </a:moveTo>
                  <a:cubicBezTo>
                    <a:pt x="0" y="8"/>
                    <a:pt x="0" y="8"/>
                    <a:pt x="0" y="8"/>
                  </a:cubicBezTo>
                  <a:moveTo>
                    <a:pt x="686" y="5"/>
                  </a:moveTo>
                  <a:cubicBezTo>
                    <a:pt x="686" y="8"/>
                    <a:pt x="687" y="10"/>
                    <a:pt x="687" y="13"/>
                  </a:cubicBezTo>
                  <a:cubicBezTo>
                    <a:pt x="643" y="13"/>
                    <a:pt x="643" y="13"/>
                    <a:pt x="643" y="13"/>
                  </a:cubicBezTo>
                  <a:cubicBezTo>
                    <a:pt x="643" y="13"/>
                    <a:pt x="643" y="13"/>
                    <a:pt x="643" y="13"/>
                  </a:cubicBezTo>
                  <a:cubicBezTo>
                    <a:pt x="643" y="14"/>
                    <a:pt x="643" y="14"/>
                    <a:pt x="643" y="14"/>
                  </a:cubicBezTo>
                  <a:cubicBezTo>
                    <a:pt x="643" y="14"/>
                    <a:pt x="643" y="14"/>
                    <a:pt x="643" y="14"/>
                  </a:cubicBezTo>
                  <a:cubicBezTo>
                    <a:pt x="688" y="14"/>
                    <a:pt x="688" y="14"/>
                    <a:pt x="688" y="14"/>
                  </a:cubicBezTo>
                  <a:cubicBezTo>
                    <a:pt x="688" y="5"/>
                    <a:pt x="688" y="5"/>
                    <a:pt x="688" y="5"/>
                  </a:cubicBezTo>
                  <a:cubicBezTo>
                    <a:pt x="686" y="5"/>
                    <a:pt x="686" y="5"/>
                    <a:pt x="686" y="5"/>
                  </a:cubicBezTo>
                  <a:moveTo>
                    <a:pt x="0" y="4"/>
                  </a:moveTo>
                  <a:cubicBezTo>
                    <a:pt x="0" y="8"/>
                    <a:pt x="0" y="8"/>
                    <a:pt x="0" y="8"/>
                  </a:cubicBezTo>
                  <a:cubicBezTo>
                    <a:pt x="0" y="4"/>
                    <a:pt x="0" y="4"/>
                    <a:pt x="0" y="4"/>
                  </a:cubicBezTo>
                  <a:moveTo>
                    <a:pt x="0" y="4"/>
                  </a:moveTo>
                  <a:cubicBezTo>
                    <a:pt x="0" y="4"/>
                    <a:pt x="0" y="4"/>
                    <a:pt x="0" y="4"/>
                  </a:cubicBezTo>
                  <a:moveTo>
                    <a:pt x="0" y="4"/>
                  </a:moveTo>
                  <a:cubicBezTo>
                    <a:pt x="0" y="8"/>
                    <a:pt x="0" y="8"/>
                    <a:pt x="0" y="8"/>
                  </a:cubicBezTo>
                  <a:cubicBezTo>
                    <a:pt x="0" y="4"/>
                    <a:pt x="0" y="4"/>
                    <a:pt x="0" y="4"/>
                  </a:cubicBezTo>
                  <a:moveTo>
                    <a:pt x="0" y="0"/>
                  </a:moveTo>
                  <a:cubicBezTo>
                    <a:pt x="0" y="8"/>
                    <a:pt x="0" y="8"/>
                    <a:pt x="0" y="8"/>
                  </a:cubicBezTo>
                  <a:cubicBezTo>
                    <a:pt x="44" y="9"/>
                    <a:pt x="44" y="9"/>
                    <a:pt x="44" y="9"/>
                  </a:cubicBezTo>
                  <a:cubicBezTo>
                    <a:pt x="44" y="8"/>
                    <a:pt x="44" y="8"/>
                    <a:pt x="44" y="8"/>
                  </a:cubicBezTo>
                  <a:cubicBezTo>
                    <a:pt x="44" y="8"/>
                    <a:pt x="44" y="8"/>
                    <a:pt x="44" y="8"/>
                  </a:cubicBezTo>
                  <a:cubicBezTo>
                    <a:pt x="1" y="8"/>
                    <a:pt x="1" y="8"/>
                    <a:pt x="1" y="8"/>
                  </a:cubicBezTo>
                  <a:cubicBezTo>
                    <a:pt x="1" y="5"/>
                    <a:pt x="1" y="2"/>
                    <a:pt x="2" y="0"/>
                  </a:cubicBezTo>
                  <a:cubicBezTo>
                    <a:pt x="0" y="0"/>
                    <a:pt x="0" y="0"/>
                    <a:pt x="0"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3" name="Freeform 20"/>
            <p:cNvSpPr/>
            <p:nvPr/>
          </p:nvSpPr>
          <p:spPr bwMode="auto">
            <a:xfrm>
              <a:off x="1839" y="348"/>
              <a:ext cx="1360" cy="25"/>
            </a:xfrm>
            <a:custGeom>
              <a:avLst/>
              <a:gdLst>
                <a:gd name="T0" fmla="*/ 2 w 686"/>
                <a:gd name="T1" fmla="*/ 0 h 13"/>
                <a:gd name="T2" fmla="*/ 0 w 686"/>
                <a:gd name="T3" fmla="*/ 15 h 13"/>
                <a:gd name="T4" fmla="*/ 85 w 686"/>
                <a:gd name="T5" fmla="*/ 15 h 13"/>
                <a:gd name="T6" fmla="*/ 85 w 686"/>
                <a:gd name="T7" fmla="*/ 13 h 13"/>
                <a:gd name="T8" fmla="*/ 1273 w 686"/>
                <a:gd name="T9" fmla="*/ 23 h 13"/>
                <a:gd name="T10" fmla="*/ 1273 w 686"/>
                <a:gd name="T11" fmla="*/ 25 h 13"/>
                <a:gd name="T12" fmla="*/ 1360 w 686"/>
                <a:gd name="T13" fmla="*/ 25 h 13"/>
                <a:gd name="T14" fmla="*/ 1358 w 686"/>
                <a:gd name="T15" fmla="*/ 10 h 13"/>
                <a:gd name="T16" fmla="*/ 2 w 686"/>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86" h="13">
                  <a:moveTo>
                    <a:pt x="1" y="0"/>
                  </a:moveTo>
                  <a:cubicBezTo>
                    <a:pt x="0" y="2"/>
                    <a:pt x="0" y="5"/>
                    <a:pt x="0" y="8"/>
                  </a:cubicBezTo>
                  <a:cubicBezTo>
                    <a:pt x="43" y="8"/>
                    <a:pt x="43" y="8"/>
                    <a:pt x="43" y="8"/>
                  </a:cubicBezTo>
                  <a:cubicBezTo>
                    <a:pt x="43" y="7"/>
                    <a:pt x="43" y="7"/>
                    <a:pt x="43" y="7"/>
                  </a:cubicBezTo>
                  <a:cubicBezTo>
                    <a:pt x="642" y="12"/>
                    <a:pt x="642" y="12"/>
                    <a:pt x="642" y="12"/>
                  </a:cubicBezTo>
                  <a:cubicBezTo>
                    <a:pt x="642" y="13"/>
                    <a:pt x="642" y="13"/>
                    <a:pt x="642" y="13"/>
                  </a:cubicBezTo>
                  <a:cubicBezTo>
                    <a:pt x="686" y="13"/>
                    <a:pt x="686" y="13"/>
                    <a:pt x="686" y="13"/>
                  </a:cubicBezTo>
                  <a:cubicBezTo>
                    <a:pt x="686" y="10"/>
                    <a:pt x="685" y="8"/>
                    <a:pt x="685" y="5"/>
                  </a:cubicBezTo>
                  <a:cubicBezTo>
                    <a:pt x="1" y="0"/>
                    <a:pt x="1" y="0"/>
                    <a:pt x="1"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4" name="Freeform 21"/>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close/>
                  <a:moveTo>
                    <a:pt x="20" y="0"/>
                  </a:moveTo>
                  <a:lnTo>
                    <a:pt x="20" y="0"/>
                  </a:lnTo>
                  <a:close/>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5" name="Freeform 22"/>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moveTo>
                    <a:pt x="20" y="0"/>
                  </a:move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6" name="Freeform 23"/>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close/>
                  <a:moveTo>
                    <a:pt x="0" y="0"/>
                  </a:moveTo>
                  <a:lnTo>
                    <a:pt x="0" y="2"/>
                  </a:lnTo>
                  <a:lnTo>
                    <a:pt x="0" y="0"/>
                  </a:lnTo>
                  <a:close/>
                </a:path>
              </a:pathLst>
            </a:custGeom>
            <a:solidFill>
              <a:srgbClr val="CBC6C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7" name="Freeform 24"/>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8" name="Freeform 25"/>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9" name="Freeform 26"/>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0" name="Freeform 27"/>
            <p:cNvSpPr/>
            <p:nvPr/>
          </p:nvSpPr>
          <p:spPr bwMode="auto">
            <a:xfrm>
              <a:off x="2265" y="798"/>
              <a:ext cx="250" cy="130"/>
            </a:xfrm>
            <a:custGeom>
              <a:avLst/>
              <a:gdLst>
                <a:gd name="T0" fmla="*/ 248 w 250"/>
                <a:gd name="T1" fmla="*/ 130 h 130"/>
                <a:gd name="T2" fmla="*/ 0 w 250"/>
                <a:gd name="T3" fmla="*/ 128 h 130"/>
                <a:gd name="T4" fmla="*/ 2 w 250"/>
                <a:gd name="T5" fmla="*/ 0 h 130"/>
                <a:gd name="T6" fmla="*/ 250 w 250"/>
                <a:gd name="T7" fmla="*/ 2 h 130"/>
                <a:gd name="T8" fmla="*/ 248 w 250"/>
                <a:gd name="T9" fmla="*/ 130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130">
                  <a:moveTo>
                    <a:pt x="248" y="130"/>
                  </a:moveTo>
                  <a:lnTo>
                    <a:pt x="0" y="128"/>
                  </a:lnTo>
                  <a:lnTo>
                    <a:pt x="2" y="0"/>
                  </a:lnTo>
                  <a:lnTo>
                    <a:pt x="250" y="2"/>
                  </a:lnTo>
                  <a:lnTo>
                    <a:pt x="248" y="130"/>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1" name="Freeform 28"/>
            <p:cNvSpPr/>
            <p:nvPr/>
          </p:nvSpPr>
          <p:spPr bwMode="auto">
            <a:xfrm>
              <a:off x="2265" y="796"/>
              <a:ext cx="250" cy="134"/>
            </a:xfrm>
            <a:custGeom>
              <a:avLst/>
              <a:gdLst>
                <a:gd name="T0" fmla="*/ 248 w 250"/>
                <a:gd name="T1" fmla="*/ 132 h 134"/>
                <a:gd name="T2" fmla="*/ 248 w 250"/>
                <a:gd name="T3" fmla="*/ 132 h 134"/>
                <a:gd name="T4" fmla="*/ 2 w 250"/>
                <a:gd name="T5" fmla="*/ 130 h 134"/>
                <a:gd name="T6" fmla="*/ 4 w 250"/>
                <a:gd name="T7" fmla="*/ 2 h 134"/>
                <a:gd name="T8" fmla="*/ 248 w 250"/>
                <a:gd name="T9" fmla="*/ 4 h 134"/>
                <a:gd name="T10" fmla="*/ 246 w 250"/>
                <a:gd name="T11" fmla="*/ 132 h 134"/>
                <a:gd name="T12" fmla="*/ 248 w 250"/>
                <a:gd name="T13" fmla="*/ 132 h 134"/>
                <a:gd name="T14" fmla="*/ 248 w 250"/>
                <a:gd name="T15" fmla="*/ 132 h 134"/>
                <a:gd name="T16" fmla="*/ 248 w 250"/>
                <a:gd name="T17" fmla="*/ 132 h 134"/>
                <a:gd name="T18" fmla="*/ 250 w 250"/>
                <a:gd name="T19" fmla="*/ 132 h 134"/>
                <a:gd name="T20" fmla="*/ 250 w 250"/>
                <a:gd name="T21" fmla="*/ 2 h 134"/>
                <a:gd name="T22" fmla="*/ 0 w 250"/>
                <a:gd name="T23" fmla="*/ 0 h 134"/>
                <a:gd name="T24" fmla="*/ 0 w 250"/>
                <a:gd name="T25" fmla="*/ 132 h 134"/>
                <a:gd name="T26" fmla="*/ 250 w 250"/>
                <a:gd name="T27" fmla="*/ 134 h 134"/>
                <a:gd name="T28" fmla="*/ 250 w 250"/>
                <a:gd name="T29" fmla="*/ 132 h 134"/>
                <a:gd name="T30" fmla="*/ 248 w 250"/>
                <a:gd name="T31" fmla="*/ 132 h 1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0" h="134">
                  <a:moveTo>
                    <a:pt x="248" y="132"/>
                  </a:moveTo>
                  <a:lnTo>
                    <a:pt x="248" y="132"/>
                  </a:lnTo>
                  <a:lnTo>
                    <a:pt x="2" y="130"/>
                  </a:lnTo>
                  <a:lnTo>
                    <a:pt x="4" y="2"/>
                  </a:lnTo>
                  <a:lnTo>
                    <a:pt x="248" y="4"/>
                  </a:lnTo>
                  <a:lnTo>
                    <a:pt x="246" y="132"/>
                  </a:lnTo>
                  <a:lnTo>
                    <a:pt x="248" y="132"/>
                  </a:lnTo>
                  <a:lnTo>
                    <a:pt x="250" y="132"/>
                  </a:lnTo>
                  <a:lnTo>
                    <a:pt x="250" y="2"/>
                  </a:lnTo>
                  <a:lnTo>
                    <a:pt x="0" y="0"/>
                  </a:lnTo>
                  <a:lnTo>
                    <a:pt x="0" y="132"/>
                  </a:lnTo>
                  <a:lnTo>
                    <a:pt x="250" y="134"/>
                  </a:lnTo>
                  <a:lnTo>
                    <a:pt x="250" y="132"/>
                  </a:lnTo>
                  <a:lnTo>
                    <a:pt x="248" y="132"/>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2" name="Freeform 29"/>
            <p:cNvSpPr/>
            <p:nvPr/>
          </p:nvSpPr>
          <p:spPr bwMode="auto">
            <a:xfrm>
              <a:off x="2265" y="800"/>
              <a:ext cx="250" cy="130"/>
            </a:xfrm>
            <a:custGeom>
              <a:avLst/>
              <a:gdLst>
                <a:gd name="T0" fmla="*/ 250 w 250"/>
                <a:gd name="T1" fmla="*/ 130 h 130"/>
                <a:gd name="T2" fmla="*/ 0 w 250"/>
                <a:gd name="T3" fmla="*/ 128 h 130"/>
                <a:gd name="T4" fmla="*/ 0 w 250"/>
                <a:gd name="T5" fmla="*/ 126 h 130"/>
                <a:gd name="T6" fmla="*/ 246 w 250"/>
                <a:gd name="T7" fmla="*/ 128 h 130"/>
                <a:gd name="T8" fmla="*/ 248 w 250"/>
                <a:gd name="T9" fmla="*/ 0 h 130"/>
                <a:gd name="T10" fmla="*/ 250 w 250"/>
                <a:gd name="T11" fmla="*/ 0 h 130"/>
                <a:gd name="T12" fmla="*/ 250 w 250"/>
                <a:gd name="T13" fmla="*/ 130 h 1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0" h="130">
                  <a:moveTo>
                    <a:pt x="250" y="130"/>
                  </a:moveTo>
                  <a:lnTo>
                    <a:pt x="0" y="128"/>
                  </a:lnTo>
                  <a:lnTo>
                    <a:pt x="0" y="126"/>
                  </a:lnTo>
                  <a:lnTo>
                    <a:pt x="246" y="128"/>
                  </a:lnTo>
                  <a:lnTo>
                    <a:pt x="248" y="0"/>
                  </a:lnTo>
                  <a:lnTo>
                    <a:pt x="250" y="0"/>
                  </a:lnTo>
                  <a:lnTo>
                    <a:pt x="250" y="1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3" name="Freeform 30"/>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4" name="Freeform 31"/>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5" name="Freeform 32"/>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6" name="Freeform 33"/>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7" name="Freeform 34"/>
            <p:cNvSpPr/>
            <p:nvPr/>
          </p:nvSpPr>
          <p:spPr bwMode="auto">
            <a:xfrm>
              <a:off x="1974" y="449"/>
              <a:ext cx="1092" cy="333"/>
            </a:xfrm>
            <a:custGeom>
              <a:avLst/>
              <a:gdLst>
                <a:gd name="T0" fmla="*/ 1088 w 1092"/>
                <a:gd name="T1" fmla="*/ 333 h 333"/>
                <a:gd name="T2" fmla="*/ 0 w 1092"/>
                <a:gd name="T3" fmla="*/ 325 h 333"/>
                <a:gd name="T4" fmla="*/ 0 w 1092"/>
                <a:gd name="T5" fmla="*/ 315 h 333"/>
                <a:gd name="T6" fmla="*/ 1078 w 1092"/>
                <a:gd name="T7" fmla="*/ 323 h 333"/>
                <a:gd name="T8" fmla="*/ 1080 w 1092"/>
                <a:gd name="T9" fmla="*/ 0 h 333"/>
                <a:gd name="T10" fmla="*/ 1092 w 1092"/>
                <a:gd name="T11" fmla="*/ 0 h 333"/>
                <a:gd name="T12" fmla="*/ 1088 w 1092"/>
                <a:gd name="T13" fmla="*/ 333 h 3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92" h="333">
                  <a:moveTo>
                    <a:pt x="1088" y="333"/>
                  </a:moveTo>
                  <a:lnTo>
                    <a:pt x="0" y="325"/>
                  </a:lnTo>
                  <a:lnTo>
                    <a:pt x="0" y="315"/>
                  </a:lnTo>
                  <a:lnTo>
                    <a:pt x="1078" y="323"/>
                  </a:lnTo>
                  <a:lnTo>
                    <a:pt x="1080" y="0"/>
                  </a:lnTo>
                  <a:lnTo>
                    <a:pt x="1092" y="0"/>
                  </a:lnTo>
                  <a:lnTo>
                    <a:pt x="1088" y="3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8" name="Freeform 35"/>
            <p:cNvSpPr/>
            <p:nvPr/>
          </p:nvSpPr>
          <p:spPr bwMode="auto">
            <a:xfrm>
              <a:off x="2001" y="530"/>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9" name="Freeform 36"/>
            <p:cNvSpPr>
              <a:spLocks noEditPoints="1"/>
            </p:cNvSpPr>
            <p:nvPr/>
          </p:nvSpPr>
          <p:spPr bwMode="auto">
            <a:xfrm>
              <a:off x="1999" y="528"/>
              <a:ext cx="70" cy="52"/>
            </a:xfrm>
            <a:custGeom>
              <a:avLst/>
              <a:gdLst>
                <a:gd name="T0" fmla="*/ 62 w 35"/>
                <a:gd name="T1" fmla="*/ 0 h 26"/>
                <a:gd name="T2" fmla="*/ 8 w 35"/>
                <a:gd name="T3" fmla="*/ 0 h 26"/>
                <a:gd name="T4" fmla="*/ 0 w 35"/>
                <a:gd name="T5" fmla="*/ 8 h 26"/>
                <a:gd name="T6" fmla="*/ 0 w 35"/>
                <a:gd name="T7" fmla="*/ 42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1"/>
                    <a:pt x="0" y="21"/>
                    <a:pt x="0" y="21"/>
                  </a:cubicBezTo>
                  <a:cubicBezTo>
                    <a:pt x="0" y="24"/>
                    <a:pt x="2" y="26"/>
                    <a:pt x="4" y="26"/>
                  </a:cubicBezTo>
                  <a:cubicBezTo>
                    <a:pt x="31" y="26"/>
                    <a:pt x="31" y="26"/>
                    <a:pt x="31" y="26"/>
                  </a:cubicBezTo>
                  <a:cubicBezTo>
                    <a:pt x="33" y="26"/>
                    <a:pt x="34"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0" name="Freeform 37"/>
            <p:cNvSpPr/>
            <p:nvPr/>
          </p:nvSpPr>
          <p:spPr bwMode="auto">
            <a:xfrm>
              <a:off x="2085" y="530"/>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2"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1" name="Freeform 38"/>
            <p:cNvSpPr>
              <a:spLocks noEditPoints="1"/>
            </p:cNvSpPr>
            <p:nvPr/>
          </p:nvSpPr>
          <p:spPr bwMode="auto">
            <a:xfrm>
              <a:off x="2083" y="528"/>
              <a:ext cx="67" cy="54"/>
            </a:xfrm>
            <a:custGeom>
              <a:avLst/>
              <a:gdLst>
                <a:gd name="T0" fmla="*/ 61 w 34"/>
                <a:gd name="T1" fmla="*/ 0 h 27"/>
                <a:gd name="T2" fmla="*/ 8 w 34"/>
                <a:gd name="T3" fmla="*/ 0 h 27"/>
                <a:gd name="T4" fmla="*/ 0 w 34"/>
                <a:gd name="T5" fmla="*/ 8 h 27"/>
                <a:gd name="T6" fmla="*/ 0 w 34"/>
                <a:gd name="T7" fmla="*/ 44 h 27"/>
                <a:gd name="T8" fmla="*/ 6 w 34"/>
                <a:gd name="T9" fmla="*/ 52 h 27"/>
                <a:gd name="T10" fmla="*/ 59 w 34"/>
                <a:gd name="T11" fmla="*/ 54 h 27"/>
                <a:gd name="T12" fmla="*/ 67 w 34"/>
                <a:gd name="T13" fmla="*/ 44 h 27"/>
                <a:gd name="T14" fmla="*/ 67 w 34"/>
                <a:gd name="T15" fmla="*/ 10 h 27"/>
                <a:gd name="T16" fmla="*/ 61 w 34"/>
                <a:gd name="T17" fmla="*/ 0 h 27"/>
                <a:gd name="T18" fmla="*/ 12 w 34"/>
                <a:gd name="T19" fmla="*/ 4 h 27"/>
                <a:gd name="T20" fmla="*/ 55 w 34"/>
                <a:gd name="T21" fmla="*/ 4 h 27"/>
                <a:gd name="T22" fmla="*/ 61 w 34"/>
                <a:gd name="T23" fmla="*/ 14 h 27"/>
                <a:gd name="T24" fmla="*/ 61 w 34"/>
                <a:gd name="T25" fmla="*/ 42 h 27"/>
                <a:gd name="T26" fmla="*/ 55 w 34"/>
                <a:gd name="T27" fmla="*/ 50 h 27"/>
                <a:gd name="T28" fmla="*/ 10 w 34"/>
                <a:gd name="T29" fmla="*/ 50 h 27"/>
                <a:gd name="T30" fmla="*/ 4 w 34"/>
                <a:gd name="T31" fmla="*/ 40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3" y="26"/>
                  </a:cubicBezTo>
                  <a:cubicBezTo>
                    <a:pt x="30" y="27"/>
                    <a:pt x="30" y="27"/>
                    <a:pt x="30" y="27"/>
                  </a:cubicBezTo>
                  <a:cubicBezTo>
                    <a:pt x="32" y="27"/>
                    <a:pt x="34" y="25"/>
                    <a:pt x="34" y="22"/>
                  </a:cubicBezTo>
                  <a:cubicBezTo>
                    <a:pt x="34" y="5"/>
                    <a:pt x="34" y="5"/>
                    <a:pt x="34" y="5"/>
                  </a:cubicBezTo>
                  <a:cubicBezTo>
                    <a:pt x="34" y="2"/>
                    <a:pt x="33" y="0"/>
                    <a:pt x="31" y="0"/>
                  </a:cubicBezTo>
                  <a:close/>
                  <a:moveTo>
                    <a:pt x="6" y="2"/>
                  </a:moveTo>
                  <a:cubicBezTo>
                    <a:pt x="28" y="2"/>
                    <a:pt x="28" y="2"/>
                    <a:pt x="28" y="2"/>
                  </a:cubicBezTo>
                  <a:cubicBezTo>
                    <a:pt x="30" y="2"/>
                    <a:pt x="31" y="4"/>
                    <a:pt x="31"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3"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2" name="Freeform 39"/>
            <p:cNvSpPr/>
            <p:nvPr/>
          </p:nvSpPr>
          <p:spPr bwMode="auto">
            <a:xfrm>
              <a:off x="2166" y="530"/>
              <a:ext cx="65" cy="50"/>
            </a:xfrm>
            <a:custGeom>
              <a:avLst/>
              <a:gdLst>
                <a:gd name="T0" fmla="*/ 63 w 33"/>
                <a:gd name="T1" fmla="*/ 50 h 25"/>
                <a:gd name="T2" fmla="*/ 0 w 33"/>
                <a:gd name="T3" fmla="*/ 50 h 25"/>
                <a:gd name="T4" fmla="*/ 0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0" y="6"/>
                    <a:pt x="0" y="6"/>
                    <a:pt x="0"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3" name="Freeform 40"/>
            <p:cNvSpPr>
              <a:spLocks noEditPoints="1"/>
            </p:cNvSpPr>
            <p:nvPr/>
          </p:nvSpPr>
          <p:spPr bwMode="auto">
            <a:xfrm>
              <a:off x="2164" y="528"/>
              <a:ext cx="69" cy="54"/>
            </a:xfrm>
            <a:custGeom>
              <a:avLst/>
              <a:gdLst>
                <a:gd name="T0" fmla="*/ 61 w 35"/>
                <a:gd name="T1" fmla="*/ 0 h 27"/>
                <a:gd name="T2" fmla="*/ 8 w 35"/>
                <a:gd name="T3" fmla="*/ 0 h 27"/>
                <a:gd name="T4" fmla="*/ 2 w 35"/>
                <a:gd name="T5" fmla="*/ 10 h 27"/>
                <a:gd name="T6" fmla="*/ 0 w 35"/>
                <a:gd name="T7" fmla="*/ 44 h 27"/>
                <a:gd name="T8" fmla="*/ 8 w 35"/>
                <a:gd name="T9" fmla="*/ 54 h 27"/>
                <a:gd name="T10" fmla="*/ 61 w 35"/>
                <a:gd name="T11" fmla="*/ 54 h 27"/>
                <a:gd name="T12" fmla="*/ 69 w 35"/>
                <a:gd name="T13" fmla="*/ 44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2 h 27"/>
                <a:gd name="T26" fmla="*/ 55 w 35"/>
                <a:gd name="T27" fmla="*/ 50 h 27"/>
                <a:gd name="T28" fmla="*/ 12 w 35"/>
                <a:gd name="T29" fmla="*/ 50 h 27"/>
                <a:gd name="T30" fmla="*/ 4 w 35"/>
                <a:gd name="T31" fmla="*/ 42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4" name="Freeform 41"/>
            <p:cNvSpPr/>
            <p:nvPr/>
          </p:nvSpPr>
          <p:spPr bwMode="auto">
            <a:xfrm>
              <a:off x="2249" y="532"/>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5" name="Freeform 42"/>
            <p:cNvSpPr>
              <a:spLocks noEditPoints="1"/>
            </p:cNvSpPr>
            <p:nvPr/>
          </p:nvSpPr>
          <p:spPr bwMode="auto">
            <a:xfrm>
              <a:off x="2247" y="530"/>
              <a:ext cx="70" cy="52"/>
            </a:xfrm>
            <a:custGeom>
              <a:avLst/>
              <a:gdLst>
                <a:gd name="T0" fmla="*/ 62 w 35"/>
                <a:gd name="T1" fmla="*/ 0 h 26"/>
                <a:gd name="T2" fmla="*/ 8 w 35"/>
                <a:gd name="T3" fmla="*/ 0 h 26"/>
                <a:gd name="T4" fmla="*/ 0 w 35"/>
                <a:gd name="T5" fmla="*/ 8 h 26"/>
                <a:gd name="T6" fmla="*/ 0 w 35"/>
                <a:gd name="T7" fmla="*/ 44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6" name="Freeform 43"/>
            <p:cNvSpPr/>
            <p:nvPr/>
          </p:nvSpPr>
          <p:spPr bwMode="auto">
            <a:xfrm>
              <a:off x="2333" y="532"/>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7" name="Freeform 44"/>
            <p:cNvSpPr>
              <a:spLocks noEditPoints="1"/>
            </p:cNvSpPr>
            <p:nvPr/>
          </p:nvSpPr>
          <p:spPr bwMode="auto">
            <a:xfrm>
              <a:off x="2331" y="530"/>
              <a:ext cx="67" cy="53"/>
            </a:xfrm>
            <a:custGeom>
              <a:avLst/>
              <a:gdLst>
                <a:gd name="T0" fmla="*/ 61 w 34"/>
                <a:gd name="T1" fmla="*/ 0 h 27"/>
                <a:gd name="T2" fmla="*/ 8 w 34"/>
                <a:gd name="T3" fmla="*/ 0 h 27"/>
                <a:gd name="T4" fmla="*/ 0 w 34"/>
                <a:gd name="T5" fmla="*/ 8 h 27"/>
                <a:gd name="T6" fmla="*/ 0 w 34"/>
                <a:gd name="T7" fmla="*/ 43 h 27"/>
                <a:gd name="T8" fmla="*/ 8 w 34"/>
                <a:gd name="T9" fmla="*/ 51 h 27"/>
                <a:gd name="T10" fmla="*/ 59 w 34"/>
                <a:gd name="T11" fmla="*/ 53 h 27"/>
                <a:gd name="T12" fmla="*/ 67 w 34"/>
                <a:gd name="T13" fmla="*/ 43 h 27"/>
                <a:gd name="T14" fmla="*/ 67 w 34"/>
                <a:gd name="T15" fmla="*/ 10 h 27"/>
                <a:gd name="T16" fmla="*/ 61 w 34"/>
                <a:gd name="T17" fmla="*/ 0 h 27"/>
                <a:gd name="T18" fmla="*/ 12 w 34"/>
                <a:gd name="T19" fmla="*/ 4 h 27"/>
                <a:gd name="T20" fmla="*/ 55 w 34"/>
                <a:gd name="T21" fmla="*/ 4 h 27"/>
                <a:gd name="T22" fmla="*/ 63 w 34"/>
                <a:gd name="T23" fmla="*/ 14 h 27"/>
                <a:gd name="T24" fmla="*/ 61 w 34"/>
                <a:gd name="T25" fmla="*/ 41 h 27"/>
                <a:gd name="T26" fmla="*/ 55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2" y="27"/>
                    <a:pt x="34" y="25"/>
                    <a:pt x="34" y="22"/>
                  </a:cubicBezTo>
                  <a:cubicBezTo>
                    <a:pt x="34" y="5"/>
                    <a:pt x="34" y="5"/>
                    <a:pt x="34" y="5"/>
                  </a:cubicBezTo>
                  <a:cubicBezTo>
                    <a:pt x="34" y="2"/>
                    <a:pt x="33" y="0"/>
                    <a:pt x="31" y="0"/>
                  </a:cubicBezTo>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8" name="Freeform 45"/>
            <p:cNvSpPr/>
            <p:nvPr/>
          </p:nvSpPr>
          <p:spPr bwMode="auto">
            <a:xfrm>
              <a:off x="2414" y="532"/>
              <a:ext cx="65" cy="50"/>
            </a:xfrm>
            <a:custGeom>
              <a:avLst/>
              <a:gdLst>
                <a:gd name="T0" fmla="*/ 63 w 33"/>
                <a:gd name="T1" fmla="*/ 50 h 25"/>
                <a:gd name="T2" fmla="*/ 0 w 33"/>
                <a:gd name="T3" fmla="*/ 50 h 25"/>
                <a:gd name="T4" fmla="*/ 2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1" y="6"/>
                    <a:pt x="1" y="6"/>
                    <a:pt x="1"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9" name="Freeform 46"/>
            <p:cNvSpPr>
              <a:spLocks noEditPoints="1"/>
            </p:cNvSpPr>
            <p:nvPr/>
          </p:nvSpPr>
          <p:spPr bwMode="auto">
            <a:xfrm>
              <a:off x="2412" y="530"/>
              <a:ext cx="69" cy="53"/>
            </a:xfrm>
            <a:custGeom>
              <a:avLst/>
              <a:gdLst>
                <a:gd name="T0" fmla="*/ 61 w 35"/>
                <a:gd name="T1" fmla="*/ 0 h 27"/>
                <a:gd name="T2" fmla="*/ 8 w 35"/>
                <a:gd name="T3" fmla="*/ 0 h 27"/>
                <a:gd name="T4" fmla="*/ 2 w 35"/>
                <a:gd name="T5" fmla="*/ 10 h 27"/>
                <a:gd name="T6" fmla="*/ 0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0" name="Freeform 47"/>
            <p:cNvSpPr/>
            <p:nvPr/>
          </p:nvSpPr>
          <p:spPr bwMode="auto">
            <a:xfrm>
              <a:off x="2497" y="534"/>
              <a:ext cx="64" cy="49"/>
            </a:xfrm>
            <a:custGeom>
              <a:avLst/>
              <a:gdLst>
                <a:gd name="T0" fmla="*/ 64 w 32"/>
                <a:gd name="T1" fmla="*/ 49 h 25"/>
                <a:gd name="T2" fmla="*/ 0 w 32"/>
                <a:gd name="T3" fmla="*/ 47 h 25"/>
                <a:gd name="T4" fmla="*/ 0 w 32"/>
                <a:gd name="T5" fmla="*/ 10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1" name="Freeform 48"/>
            <p:cNvSpPr>
              <a:spLocks noEditPoints="1"/>
            </p:cNvSpPr>
            <p:nvPr/>
          </p:nvSpPr>
          <p:spPr bwMode="auto">
            <a:xfrm>
              <a:off x="2495" y="532"/>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2" name="Freeform 49"/>
            <p:cNvSpPr/>
            <p:nvPr/>
          </p:nvSpPr>
          <p:spPr bwMode="auto">
            <a:xfrm>
              <a:off x="2580" y="534"/>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3" name="Freeform 50"/>
            <p:cNvSpPr>
              <a:spLocks noEditPoints="1"/>
            </p:cNvSpPr>
            <p:nvPr/>
          </p:nvSpPr>
          <p:spPr bwMode="auto">
            <a:xfrm>
              <a:off x="2578" y="532"/>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4" name="Freeform 51"/>
            <p:cNvSpPr/>
            <p:nvPr/>
          </p:nvSpPr>
          <p:spPr bwMode="auto">
            <a:xfrm>
              <a:off x="2659" y="531"/>
              <a:ext cx="65" cy="49"/>
            </a:xfrm>
            <a:custGeom>
              <a:avLst/>
              <a:gdLst>
                <a:gd name="T0" fmla="*/ 65 w 33"/>
                <a:gd name="T1" fmla="*/ 49 h 25"/>
                <a:gd name="T2" fmla="*/ 0 w 33"/>
                <a:gd name="T3" fmla="*/ 49 h 25"/>
                <a:gd name="T4" fmla="*/ 2 w 33"/>
                <a:gd name="T5" fmla="*/ 12 h 25"/>
                <a:gd name="T6" fmla="*/ 12 w 33"/>
                <a:gd name="T7" fmla="*/ 0 h 25"/>
                <a:gd name="T8" fmla="*/ 65 w 33"/>
                <a:gd name="T9" fmla="*/ 2 h 25"/>
                <a:gd name="T10" fmla="*/ 65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3" y="25"/>
                  </a:moveTo>
                  <a:cubicBezTo>
                    <a:pt x="0" y="25"/>
                    <a:pt x="0" y="25"/>
                    <a:pt x="0" y="25"/>
                  </a:cubicBezTo>
                  <a:cubicBezTo>
                    <a:pt x="1" y="6"/>
                    <a:pt x="1" y="6"/>
                    <a:pt x="1" y="6"/>
                  </a:cubicBezTo>
                  <a:cubicBezTo>
                    <a:pt x="1" y="3"/>
                    <a:pt x="3" y="0"/>
                    <a:pt x="6" y="0"/>
                  </a:cubicBezTo>
                  <a:cubicBezTo>
                    <a:pt x="33" y="1"/>
                    <a:pt x="33" y="1"/>
                    <a:pt x="33" y="1"/>
                  </a:cubicBezTo>
                  <a:cubicBezTo>
                    <a:pt x="33" y="25"/>
                    <a:pt x="33" y="25"/>
                    <a:pt x="33"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5" name="Freeform 52"/>
            <p:cNvSpPr>
              <a:spLocks noEditPoints="1"/>
            </p:cNvSpPr>
            <p:nvPr/>
          </p:nvSpPr>
          <p:spPr bwMode="auto">
            <a:xfrm>
              <a:off x="2660" y="532"/>
              <a:ext cx="69" cy="53"/>
            </a:xfrm>
            <a:custGeom>
              <a:avLst/>
              <a:gdLst>
                <a:gd name="T0" fmla="*/ 61 w 35"/>
                <a:gd name="T1" fmla="*/ 0 h 27"/>
                <a:gd name="T2" fmla="*/ 8 w 35"/>
                <a:gd name="T3" fmla="*/ 0 h 27"/>
                <a:gd name="T4" fmla="*/ 2 w 35"/>
                <a:gd name="T5" fmla="*/ 10 h 27"/>
                <a:gd name="T6" fmla="*/ 2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6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1" y="22"/>
                    <a:pt x="1" y="22"/>
                    <a:pt x="1"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moveTo>
                    <a:pt x="6" y="2"/>
                  </a:moveTo>
                  <a:cubicBezTo>
                    <a:pt x="28" y="3"/>
                    <a:pt x="28" y="3"/>
                    <a:pt x="28" y="3"/>
                  </a:cubicBezTo>
                  <a:cubicBezTo>
                    <a:pt x="31" y="3"/>
                    <a:pt x="32" y="5"/>
                    <a:pt x="32" y="7"/>
                  </a:cubicBezTo>
                  <a:cubicBezTo>
                    <a:pt x="32" y="21"/>
                    <a:pt x="32" y="21"/>
                    <a:pt x="32" y="21"/>
                  </a:cubicBezTo>
                  <a:cubicBezTo>
                    <a:pt x="32" y="23"/>
                    <a:pt x="30" y="26"/>
                    <a:pt x="28" y="25"/>
                  </a:cubicBezTo>
                  <a:cubicBezTo>
                    <a:pt x="6" y="25"/>
                    <a:pt x="6" y="25"/>
                    <a:pt x="6" y="25"/>
                  </a:cubicBezTo>
                  <a:cubicBezTo>
                    <a:pt x="4" y="25"/>
                    <a:pt x="2" y="23"/>
                    <a:pt x="2" y="21"/>
                  </a:cubicBezTo>
                  <a:cubicBezTo>
                    <a:pt x="3" y="7"/>
                    <a:pt x="3" y="7"/>
                    <a:pt x="3" y="7"/>
                  </a:cubicBezTo>
                  <a:cubicBezTo>
                    <a:pt x="3"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6" name="Freeform 53"/>
            <p:cNvSpPr/>
            <p:nvPr/>
          </p:nvSpPr>
          <p:spPr bwMode="auto">
            <a:xfrm>
              <a:off x="2745" y="536"/>
              <a:ext cx="63" cy="49"/>
            </a:xfrm>
            <a:custGeom>
              <a:avLst/>
              <a:gdLst>
                <a:gd name="T0" fmla="*/ 63 w 32"/>
                <a:gd name="T1" fmla="*/ 49 h 25"/>
                <a:gd name="T2" fmla="*/ 0 w 32"/>
                <a:gd name="T3" fmla="*/ 47 h 25"/>
                <a:gd name="T4" fmla="*/ 0 w 32"/>
                <a:gd name="T5" fmla="*/ 10 h 25"/>
                <a:gd name="T6" fmla="*/ 12 w 32"/>
                <a:gd name="T7" fmla="*/ 0 h 25"/>
                <a:gd name="T8" fmla="*/ 63 w 32"/>
                <a:gd name="T9" fmla="*/ 0 h 25"/>
                <a:gd name="T10" fmla="*/ 63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7" name="Freeform 54"/>
            <p:cNvSpPr>
              <a:spLocks noEditPoints="1"/>
            </p:cNvSpPr>
            <p:nvPr/>
          </p:nvSpPr>
          <p:spPr bwMode="auto">
            <a:xfrm>
              <a:off x="2743" y="534"/>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8" name="Freeform 55"/>
            <p:cNvSpPr/>
            <p:nvPr/>
          </p:nvSpPr>
          <p:spPr bwMode="auto">
            <a:xfrm>
              <a:off x="2828" y="536"/>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9" name="Freeform 56"/>
            <p:cNvSpPr>
              <a:spLocks noEditPoints="1"/>
            </p:cNvSpPr>
            <p:nvPr/>
          </p:nvSpPr>
          <p:spPr bwMode="auto">
            <a:xfrm>
              <a:off x="2826" y="534"/>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2"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0" name="Freeform 57"/>
            <p:cNvSpPr/>
            <p:nvPr/>
          </p:nvSpPr>
          <p:spPr bwMode="auto">
            <a:xfrm>
              <a:off x="2909" y="536"/>
              <a:ext cx="123" cy="49"/>
            </a:xfrm>
            <a:custGeom>
              <a:avLst/>
              <a:gdLst>
                <a:gd name="T0" fmla="*/ 123 w 62"/>
                <a:gd name="T1" fmla="*/ 49 h 25"/>
                <a:gd name="T2" fmla="*/ 0 w 62"/>
                <a:gd name="T3" fmla="*/ 49 h 25"/>
                <a:gd name="T4" fmla="*/ 2 w 62"/>
                <a:gd name="T5" fmla="*/ 12 h 25"/>
                <a:gd name="T6" fmla="*/ 12 w 62"/>
                <a:gd name="T7" fmla="*/ 0 h 25"/>
                <a:gd name="T8" fmla="*/ 123 w 62"/>
                <a:gd name="T9" fmla="*/ 2 h 25"/>
                <a:gd name="T10" fmla="*/ 123 w 6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62" y="25"/>
                  </a:moveTo>
                  <a:cubicBezTo>
                    <a:pt x="0" y="25"/>
                    <a:pt x="0" y="25"/>
                    <a:pt x="0" y="25"/>
                  </a:cubicBezTo>
                  <a:cubicBezTo>
                    <a:pt x="1" y="6"/>
                    <a:pt x="1" y="6"/>
                    <a:pt x="1" y="6"/>
                  </a:cubicBezTo>
                  <a:cubicBezTo>
                    <a:pt x="1" y="3"/>
                    <a:pt x="3" y="0"/>
                    <a:pt x="6" y="0"/>
                  </a:cubicBezTo>
                  <a:cubicBezTo>
                    <a:pt x="62" y="1"/>
                    <a:pt x="62" y="1"/>
                    <a:pt x="62" y="1"/>
                  </a:cubicBezTo>
                  <a:lnTo>
                    <a:pt x="6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1" name="Freeform 58"/>
            <p:cNvSpPr>
              <a:spLocks noEditPoints="1"/>
            </p:cNvSpPr>
            <p:nvPr/>
          </p:nvSpPr>
          <p:spPr bwMode="auto">
            <a:xfrm>
              <a:off x="2909" y="534"/>
              <a:ext cx="127" cy="53"/>
            </a:xfrm>
            <a:custGeom>
              <a:avLst/>
              <a:gdLst>
                <a:gd name="T0" fmla="*/ 119 w 64"/>
                <a:gd name="T1" fmla="*/ 2 h 27"/>
                <a:gd name="T2" fmla="*/ 8 w 64"/>
                <a:gd name="T3" fmla="*/ 0 h 27"/>
                <a:gd name="T4" fmla="*/ 0 w 64"/>
                <a:gd name="T5" fmla="*/ 10 h 27"/>
                <a:gd name="T6" fmla="*/ 0 w 64"/>
                <a:gd name="T7" fmla="*/ 43 h 27"/>
                <a:gd name="T8" fmla="*/ 6 w 64"/>
                <a:gd name="T9" fmla="*/ 53 h 27"/>
                <a:gd name="T10" fmla="*/ 119 w 64"/>
                <a:gd name="T11" fmla="*/ 53 h 27"/>
                <a:gd name="T12" fmla="*/ 125 w 64"/>
                <a:gd name="T13" fmla="*/ 45 h 27"/>
                <a:gd name="T14" fmla="*/ 127 w 64"/>
                <a:gd name="T15" fmla="*/ 10 h 27"/>
                <a:gd name="T16" fmla="*/ 119 w 64"/>
                <a:gd name="T17" fmla="*/ 2 h 27"/>
                <a:gd name="T18" fmla="*/ 10 w 64"/>
                <a:gd name="T19" fmla="*/ 4 h 27"/>
                <a:gd name="T20" fmla="*/ 113 w 64"/>
                <a:gd name="T21" fmla="*/ 6 h 27"/>
                <a:gd name="T22" fmla="*/ 121 w 64"/>
                <a:gd name="T23" fmla="*/ 14 h 27"/>
                <a:gd name="T24" fmla="*/ 121 w 64"/>
                <a:gd name="T25" fmla="*/ 41 h 27"/>
                <a:gd name="T26" fmla="*/ 113 w 64"/>
                <a:gd name="T27" fmla="*/ 51 h 27"/>
                <a:gd name="T28" fmla="*/ 10 w 64"/>
                <a:gd name="T29" fmla="*/ 49 h 27"/>
                <a:gd name="T30" fmla="*/ 2 w 64"/>
                <a:gd name="T31" fmla="*/ 41 h 27"/>
                <a:gd name="T32" fmla="*/ 4 w 64"/>
                <a:gd name="T33" fmla="*/ 14 h 27"/>
                <a:gd name="T34" fmla="*/ 10 w 6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60" y="1"/>
                  </a:moveTo>
                  <a:cubicBezTo>
                    <a:pt x="4" y="0"/>
                    <a:pt x="4" y="0"/>
                    <a:pt x="4" y="0"/>
                  </a:cubicBezTo>
                  <a:cubicBezTo>
                    <a:pt x="1" y="0"/>
                    <a:pt x="0" y="2"/>
                    <a:pt x="0" y="5"/>
                  </a:cubicBezTo>
                  <a:cubicBezTo>
                    <a:pt x="0" y="22"/>
                    <a:pt x="0" y="22"/>
                    <a:pt x="0" y="22"/>
                  </a:cubicBezTo>
                  <a:cubicBezTo>
                    <a:pt x="0" y="25"/>
                    <a:pt x="1" y="27"/>
                    <a:pt x="3" y="27"/>
                  </a:cubicBezTo>
                  <a:cubicBezTo>
                    <a:pt x="60" y="27"/>
                    <a:pt x="60" y="27"/>
                    <a:pt x="60" y="27"/>
                  </a:cubicBezTo>
                  <a:cubicBezTo>
                    <a:pt x="62" y="27"/>
                    <a:pt x="63" y="25"/>
                    <a:pt x="63" y="23"/>
                  </a:cubicBezTo>
                  <a:cubicBezTo>
                    <a:pt x="64" y="5"/>
                    <a:pt x="64" y="5"/>
                    <a:pt x="64" y="5"/>
                  </a:cubicBezTo>
                  <a:cubicBezTo>
                    <a:pt x="64" y="3"/>
                    <a:pt x="62" y="1"/>
                    <a:pt x="60" y="1"/>
                  </a:cubicBezTo>
                  <a:close/>
                  <a:moveTo>
                    <a:pt x="5" y="2"/>
                  </a:moveTo>
                  <a:cubicBezTo>
                    <a:pt x="57" y="3"/>
                    <a:pt x="57" y="3"/>
                    <a:pt x="57" y="3"/>
                  </a:cubicBezTo>
                  <a:cubicBezTo>
                    <a:pt x="59" y="3"/>
                    <a:pt x="61" y="5"/>
                    <a:pt x="61" y="7"/>
                  </a:cubicBezTo>
                  <a:cubicBezTo>
                    <a:pt x="61" y="21"/>
                    <a:pt x="61" y="21"/>
                    <a:pt x="61" y="21"/>
                  </a:cubicBezTo>
                  <a:cubicBezTo>
                    <a:pt x="61" y="24"/>
                    <a:pt x="59" y="26"/>
                    <a:pt x="57" y="26"/>
                  </a:cubicBezTo>
                  <a:cubicBezTo>
                    <a:pt x="5" y="25"/>
                    <a:pt x="5" y="25"/>
                    <a:pt x="5" y="25"/>
                  </a:cubicBezTo>
                  <a:cubicBezTo>
                    <a:pt x="3" y="25"/>
                    <a:pt x="1" y="23"/>
                    <a:pt x="1" y="21"/>
                  </a:cubicBezTo>
                  <a:cubicBezTo>
                    <a:pt x="2" y="7"/>
                    <a:pt x="2" y="7"/>
                    <a:pt x="2" y="7"/>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2" name="Freeform 59"/>
            <p:cNvSpPr/>
            <p:nvPr/>
          </p:nvSpPr>
          <p:spPr bwMode="auto">
            <a:xfrm>
              <a:off x="2969" y="605"/>
              <a:ext cx="63" cy="50"/>
            </a:xfrm>
            <a:custGeom>
              <a:avLst/>
              <a:gdLst>
                <a:gd name="T0" fmla="*/ 0 w 32"/>
                <a:gd name="T1" fmla="*/ 50 h 25"/>
                <a:gd name="T2" fmla="*/ 63 w 32"/>
                <a:gd name="T3" fmla="*/ 50 h 25"/>
                <a:gd name="T4" fmla="*/ 63 w 32"/>
                <a:gd name="T5" fmla="*/ 12 h 25"/>
                <a:gd name="T6" fmla="*/ 53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3" name="Freeform 60"/>
            <p:cNvSpPr>
              <a:spLocks noEditPoints="1"/>
            </p:cNvSpPr>
            <p:nvPr/>
          </p:nvSpPr>
          <p:spPr bwMode="auto">
            <a:xfrm>
              <a:off x="2967" y="603"/>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61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6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1" y="0"/>
                  </a:cubicBezTo>
                  <a:cubicBezTo>
                    <a:pt x="4" y="0"/>
                    <a:pt x="4" y="0"/>
                    <a:pt x="4" y="0"/>
                  </a:cubicBezTo>
                  <a:cubicBezTo>
                    <a:pt x="2" y="0"/>
                    <a:pt x="0" y="2"/>
                    <a:pt x="0" y="5"/>
                  </a:cubicBezTo>
                  <a:close/>
                  <a:moveTo>
                    <a:pt x="32" y="7"/>
                  </a:moveTo>
                  <a:cubicBezTo>
                    <a:pt x="32" y="21"/>
                    <a:pt x="32" y="21"/>
                    <a:pt x="32" y="21"/>
                  </a:cubicBezTo>
                  <a:cubicBezTo>
                    <a:pt x="32" y="23"/>
                    <a:pt x="31" y="25"/>
                    <a:pt x="28" y="25"/>
                  </a:cubicBezTo>
                  <a:cubicBezTo>
                    <a:pt x="6" y="25"/>
                    <a:pt x="6" y="25"/>
                    <a:pt x="6" y="25"/>
                  </a:cubicBezTo>
                  <a:cubicBezTo>
                    <a:pt x="4" y="25"/>
                    <a:pt x="3" y="23"/>
                    <a:pt x="3"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4" name="Freeform 61"/>
            <p:cNvSpPr/>
            <p:nvPr/>
          </p:nvSpPr>
          <p:spPr bwMode="auto">
            <a:xfrm>
              <a:off x="2886" y="605"/>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5" name="Freeform 62"/>
            <p:cNvSpPr>
              <a:spLocks noEditPoints="1"/>
            </p:cNvSpPr>
            <p:nvPr/>
          </p:nvSpPr>
          <p:spPr bwMode="auto">
            <a:xfrm>
              <a:off x="2884" y="603"/>
              <a:ext cx="69" cy="54"/>
            </a:xfrm>
            <a:custGeom>
              <a:avLst/>
              <a:gdLst>
                <a:gd name="T0" fmla="*/ 0 w 35"/>
                <a:gd name="T1" fmla="*/ 8 h 27"/>
                <a:gd name="T2" fmla="*/ 0 w 35"/>
                <a:gd name="T3" fmla="*/ 44 h 27"/>
                <a:gd name="T4" fmla="*/ 8 w 35"/>
                <a:gd name="T5" fmla="*/ 52 h 27"/>
                <a:gd name="T6" fmla="*/ 61 w 35"/>
                <a:gd name="T7" fmla="*/ 52 h 27"/>
                <a:gd name="T8" fmla="*/ 67 w 35"/>
                <a:gd name="T9" fmla="*/ 44 h 27"/>
                <a:gd name="T10" fmla="*/ 69 w 35"/>
                <a:gd name="T11" fmla="*/ 10 h 27"/>
                <a:gd name="T12" fmla="*/ 61 w 35"/>
                <a:gd name="T13" fmla="*/ 0 h 27"/>
                <a:gd name="T14" fmla="*/ 8 w 35"/>
                <a:gd name="T15" fmla="*/ 0 h 27"/>
                <a:gd name="T16" fmla="*/ 0 w 35"/>
                <a:gd name="T17" fmla="*/ 8 h 27"/>
                <a:gd name="T18" fmla="*/ 65 w 35"/>
                <a:gd name="T19" fmla="*/ 14 h 27"/>
                <a:gd name="T20" fmla="*/ 65 w 35"/>
                <a:gd name="T21" fmla="*/ 42 h 27"/>
                <a:gd name="T22" fmla="*/ 57 w 35"/>
                <a:gd name="T23" fmla="*/ 50 h 27"/>
                <a:gd name="T24" fmla="*/ 14 w 35"/>
                <a:gd name="T25" fmla="*/ 50 h 27"/>
                <a:gd name="T26" fmla="*/ 6 w 35"/>
                <a:gd name="T27" fmla="*/ 40 h 27"/>
                <a:gd name="T28" fmla="*/ 6 w 35"/>
                <a:gd name="T29" fmla="*/ 12 h 27"/>
                <a:gd name="T30" fmla="*/ 14 w 35"/>
                <a:gd name="T31" fmla="*/ 4 h 27"/>
                <a:gd name="T32" fmla="*/ 57 w 35"/>
                <a:gd name="T33" fmla="*/ 4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4"/>
                  </a:moveTo>
                  <a:cubicBezTo>
                    <a:pt x="0" y="22"/>
                    <a:pt x="0" y="22"/>
                    <a:pt x="0" y="22"/>
                  </a:cubicBezTo>
                  <a:cubicBezTo>
                    <a:pt x="0" y="24"/>
                    <a:pt x="2" y="26"/>
                    <a:pt x="4" y="26"/>
                  </a:cubicBezTo>
                  <a:cubicBezTo>
                    <a:pt x="31" y="26"/>
                    <a:pt x="31" y="26"/>
                    <a:pt x="31" y="26"/>
                  </a:cubicBezTo>
                  <a:cubicBezTo>
                    <a:pt x="33" y="27"/>
                    <a:pt x="34" y="24"/>
                    <a:pt x="34" y="22"/>
                  </a:cubicBezTo>
                  <a:cubicBezTo>
                    <a:pt x="35" y="5"/>
                    <a:pt x="35" y="5"/>
                    <a:pt x="35" y="5"/>
                  </a:cubicBezTo>
                  <a:cubicBezTo>
                    <a:pt x="35" y="2"/>
                    <a:pt x="33" y="0"/>
                    <a:pt x="31" y="0"/>
                  </a:cubicBezTo>
                  <a:cubicBezTo>
                    <a:pt x="4" y="0"/>
                    <a:pt x="4" y="0"/>
                    <a:pt x="4" y="0"/>
                  </a:cubicBezTo>
                  <a:cubicBezTo>
                    <a:pt x="2" y="0"/>
                    <a:pt x="0" y="2"/>
                    <a:pt x="0" y="4"/>
                  </a:cubicBezTo>
                  <a:close/>
                  <a:moveTo>
                    <a:pt x="33" y="7"/>
                  </a:moveTo>
                  <a:cubicBezTo>
                    <a:pt x="33" y="21"/>
                    <a:pt x="33" y="21"/>
                    <a:pt x="33" y="21"/>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6" name="Freeform 63"/>
            <p:cNvSpPr/>
            <p:nvPr/>
          </p:nvSpPr>
          <p:spPr bwMode="auto">
            <a:xfrm>
              <a:off x="2804" y="605"/>
              <a:ext cx="64" cy="48"/>
            </a:xfrm>
            <a:custGeom>
              <a:avLst/>
              <a:gdLst>
                <a:gd name="T0" fmla="*/ 0 w 32"/>
                <a:gd name="T1" fmla="*/ 48 h 24"/>
                <a:gd name="T2" fmla="*/ 64 w 32"/>
                <a:gd name="T3" fmla="*/ 48 h 24"/>
                <a:gd name="T4" fmla="*/ 64 w 32"/>
                <a:gd name="T5" fmla="*/ 12 h 24"/>
                <a:gd name="T6" fmla="*/ 52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cubicBezTo>
                    <a:pt x="0" y="24"/>
                    <a:pt x="0" y="24"/>
                    <a:pt x="0" y="24"/>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7" name="Freeform 64"/>
            <p:cNvSpPr>
              <a:spLocks noEditPoints="1"/>
            </p:cNvSpPr>
            <p:nvPr/>
          </p:nvSpPr>
          <p:spPr bwMode="auto">
            <a:xfrm>
              <a:off x="2800" y="601"/>
              <a:ext cx="70" cy="54"/>
            </a:xfrm>
            <a:custGeom>
              <a:avLst/>
              <a:gdLst>
                <a:gd name="T0" fmla="*/ 0 w 35"/>
                <a:gd name="T1" fmla="*/ 10 h 27"/>
                <a:gd name="T2" fmla="*/ 0 w 35"/>
                <a:gd name="T3" fmla="*/ 44 h 27"/>
                <a:gd name="T4" fmla="*/ 8 w 35"/>
                <a:gd name="T5" fmla="*/ 54 h 27"/>
                <a:gd name="T6" fmla="*/ 62 w 35"/>
                <a:gd name="T7" fmla="*/ 54 h 27"/>
                <a:gd name="T8" fmla="*/ 70 w 35"/>
                <a:gd name="T9" fmla="*/ 46 h 27"/>
                <a:gd name="T10" fmla="*/ 70 w 35"/>
                <a:gd name="T11" fmla="*/ 10 h 27"/>
                <a:gd name="T12" fmla="*/ 62 w 35"/>
                <a:gd name="T13" fmla="*/ 2 h 27"/>
                <a:gd name="T14" fmla="*/ 8 w 35"/>
                <a:gd name="T15" fmla="*/ 0 h 27"/>
                <a:gd name="T16" fmla="*/ 0 w 35"/>
                <a:gd name="T17" fmla="*/ 10 h 27"/>
                <a:gd name="T18" fmla="*/ 66 w 35"/>
                <a:gd name="T19" fmla="*/ 14 h 27"/>
                <a:gd name="T20" fmla="*/ 66 w 35"/>
                <a:gd name="T21" fmla="*/ 42 h 27"/>
                <a:gd name="T22" fmla="*/ 58 w 35"/>
                <a:gd name="T23" fmla="*/ 52 h 27"/>
                <a:gd name="T24" fmla="*/ 14 w 35"/>
                <a:gd name="T25" fmla="*/ 52 h 27"/>
                <a:gd name="T26" fmla="*/ 6 w 35"/>
                <a:gd name="T27" fmla="*/ 42 h 27"/>
                <a:gd name="T28" fmla="*/ 6 w 35"/>
                <a:gd name="T29" fmla="*/ 14 h 27"/>
                <a:gd name="T30" fmla="*/ 14 w 35"/>
                <a:gd name="T31" fmla="*/ 6 h 27"/>
                <a:gd name="T32" fmla="*/ 58 w 35"/>
                <a:gd name="T33" fmla="*/ 6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1" y="2"/>
                    <a:pt x="0" y="5"/>
                  </a:cubicBezTo>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8" name="Freeform 65"/>
            <p:cNvSpPr/>
            <p:nvPr/>
          </p:nvSpPr>
          <p:spPr bwMode="auto">
            <a:xfrm>
              <a:off x="2721" y="603"/>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9" name="Freeform 66"/>
            <p:cNvSpPr>
              <a:spLocks noEditPoints="1"/>
            </p:cNvSpPr>
            <p:nvPr/>
          </p:nvSpPr>
          <p:spPr bwMode="auto">
            <a:xfrm>
              <a:off x="2719" y="601"/>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0" name="Freeform 67"/>
            <p:cNvSpPr/>
            <p:nvPr/>
          </p:nvSpPr>
          <p:spPr bwMode="auto">
            <a:xfrm>
              <a:off x="2638" y="603"/>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1" name="Freeform 68"/>
            <p:cNvSpPr>
              <a:spLocks noEditPoints="1"/>
            </p:cNvSpPr>
            <p:nvPr/>
          </p:nvSpPr>
          <p:spPr bwMode="auto">
            <a:xfrm>
              <a:off x="2636" y="601"/>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9 w 35"/>
                <a:gd name="T11" fmla="*/ 10 h 26"/>
                <a:gd name="T12" fmla="*/ 61 w 35"/>
                <a:gd name="T13" fmla="*/ 0 h 26"/>
                <a:gd name="T14" fmla="*/ 8 w 35"/>
                <a:gd name="T15" fmla="*/ 0 h 26"/>
                <a:gd name="T16" fmla="*/ 0 w 35"/>
                <a:gd name="T17" fmla="*/ 8 h 26"/>
                <a:gd name="T18" fmla="*/ 65 w 35"/>
                <a:gd name="T19" fmla="*/ 14 h 26"/>
                <a:gd name="T20" fmla="*/ 65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5" y="5"/>
                    <a:pt x="35" y="5"/>
                    <a:pt x="35" y="5"/>
                  </a:cubicBezTo>
                  <a:cubicBezTo>
                    <a:pt x="35" y="2"/>
                    <a:pt x="33" y="0"/>
                    <a:pt x="31" y="0"/>
                  </a:cubicBezTo>
                  <a:cubicBezTo>
                    <a:pt x="4" y="0"/>
                    <a:pt x="4" y="0"/>
                    <a:pt x="4" y="0"/>
                  </a:cubicBezTo>
                  <a:cubicBezTo>
                    <a:pt x="2" y="0"/>
                    <a:pt x="0" y="2"/>
                    <a:pt x="0" y="4"/>
                  </a:cubicBezTo>
                  <a:moveTo>
                    <a:pt x="33" y="7"/>
                  </a:moveTo>
                  <a:cubicBezTo>
                    <a:pt x="33" y="21"/>
                    <a:pt x="33" y="21"/>
                    <a:pt x="33" y="21"/>
                  </a:cubicBezTo>
                  <a:cubicBezTo>
                    <a:pt x="33"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2" name="Freeform 69"/>
            <p:cNvSpPr/>
            <p:nvPr/>
          </p:nvSpPr>
          <p:spPr bwMode="auto">
            <a:xfrm>
              <a:off x="2557" y="603"/>
              <a:ext cx="63" cy="48"/>
            </a:xfrm>
            <a:custGeom>
              <a:avLst/>
              <a:gdLst>
                <a:gd name="T0" fmla="*/ 0 w 32"/>
                <a:gd name="T1" fmla="*/ 48 h 24"/>
                <a:gd name="T2" fmla="*/ 63 w 32"/>
                <a:gd name="T3" fmla="*/ 48 h 24"/>
                <a:gd name="T4" fmla="*/ 63 w 32"/>
                <a:gd name="T5" fmla="*/ 12 h 24"/>
                <a:gd name="T6" fmla="*/ 51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3" name="Freeform 70"/>
            <p:cNvSpPr>
              <a:spLocks noEditPoints="1"/>
            </p:cNvSpPr>
            <p:nvPr/>
          </p:nvSpPr>
          <p:spPr bwMode="auto">
            <a:xfrm>
              <a:off x="2553" y="599"/>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4" name="Freeform 71"/>
            <p:cNvSpPr/>
            <p:nvPr/>
          </p:nvSpPr>
          <p:spPr bwMode="auto">
            <a:xfrm>
              <a:off x="2473" y="601"/>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5" name="Freeform 72"/>
            <p:cNvSpPr>
              <a:spLocks noEditPoints="1"/>
            </p:cNvSpPr>
            <p:nvPr/>
          </p:nvSpPr>
          <p:spPr bwMode="auto">
            <a:xfrm>
              <a:off x="2471" y="599"/>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6" name="Freeform 73"/>
            <p:cNvSpPr/>
            <p:nvPr/>
          </p:nvSpPr>
          <p:spPr bwMode="auto">
            <a:xfrm>
              <a:off x="2390" y="601"/>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7" name="Freeform 74"/>
            <p:cNvSpPr>
              <a:spLocks noEditPoints="1"/>
            </p:cNvSpPr>
            <p:nvPr/>
          </p:nvSpPr>
          <p:spPr bwMode="auto">
            <a:xfrm>
              <a:off x="2388" y="599"/>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7 w 35"/>
                <a:gd name="T11" fmla="*/ 10 h 26"/>
                <a:gd name="T12" fmla="*/ 61 w 35"/>
                <a:gd name="T13" fmla="*/ 0 h 26"/>
                <a:gd name="T14" fmla="*/ 8 w 35"/>
                <a:gd name="T15" fmla="*/ 0 h 26"/>
                <a:gd name="T16" fmla="*/ 0 w 35"/>
                <a:gd name="T17" fmla="*/ 8 h 26"/>
                <a:gd name="T18" fmla="*/ 65 w 35"/>
                <a:gd name="T19" fmla="*/ 14 h 26"/>
                <a:gd name="T20" fmla="*/ 63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5" y="2"/>
                    <a:pt x="33" y="0"/>
                    <a:pt x="31" y="0"/>
                  </a:cubicBezTo>
                  <a:cubicBezTo>
                    <a:pt x="4" y="0"/>
                    <a:pt x="4" y="0"/>
                    <a:pt x="4" y="0"/>
                  </a:cubicBezTo>
                  <a:cubicBezTo>
                    <a:pt x="2" y="0"/>
                    <a:pt x="0" y="2"/>
                    <a:pt x="0" y="4"/>
                  </a:cubicBezTo>
                  <a:moveTo>
                    <a:pt x="33" y="7"/>
                  </a:moveTo>
                  <a:cubicBezTo>
                    <a:pt x="32" y="21"/>
                    <a:pt x="32" y="21"/>
                    <a:pt x="32" y="21"/>
                  </a:cubicBezTo>
                  <a:cubicBezTo>
                    <a:pt x="32"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8" name="Freeform 75"/>
            <p:cNvSpPr/>
            <p:nvPr/>
          </p:nvSpPr>
          <p:spPr bwMode="auto">
            <a:xfrm>
              <a:off x="2309" y="599"/>
              <a:ext cx="63" cy="50"/>
            </a:xfrm>
            <a:custGeom>
              <a:avLst/>
              <a:gdLst>
                <a:gd name="T0" fmla="*/ 0 w 32"/>
                <a:gd name="T1" fmla="*/ 50 h 25"/>
                <a:gd name="T2" fmla="*/ 63 w 32"/>
                <a:gd name="T3" fmla="*/ 50 h 25"/>
                <a:gd name="T4" fmla="*/ 63 w 32"/>
                <a:gd name="T5" fmla="*/ 14 h 25"/>
                <a:gd name="T6" fmla="*/ 51 w 32"/>
                <a:gd name="T7" fmla="*/ 2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29" y="1"/>
                    <a:pt x="2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9" name="Freeform 76"/>
            <p:cNvSpPr>
              <a:spLocks noEditPoints="1"/>
            </p:cNvSpPr>
            <p:nvPr/>
          </p:nvSpPr>
          <p:spPr bwMode="auto">
            <a:xfrm>
              <a:off x="2305" y="597"/>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0" name="Freeform 77"/>
            <p:cNvSpPr/>
            <p:nvPr/>
          </p:nvSpPr>
          <p:spPr bwMode="auto">
            <a:xfrm>
              <a:off x="2225" y="599"/>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1" name="Freeform 78"/>
            <p:cNvSpPr>
              <a:spLocks noEditPoints="1"/>
            </p:cNvSpPr>
            <p:nvPr/>
          </p:nvSpPr>
          <p:spPr bwMode="auto">
            <a:xfrm>
              <a:off x="2224" y="597"/>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59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4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2" y="0"/>
                    <a:pt x="30" y="0"/>
                  </a:cubicBezTo>
                  <a:cubicBezTo>
                    <a:pt x="4" y="0"/>
                    <a:pt x="4" y="0"/>
                    <a:pt x="4" y="0"/>
                  </a:cubicBezTo>
                  <a:cubicBezTo>
                    <a:pt x="1" y="0"/>
                    <a:pt x="0" y="2"/>
                    <a:pt x="0" y="5"/>
                  </a:cubicBezTo>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2" name="Freeform 79"/>
            <p:cNvSpPr/>
            <p:nvPr/>
          </p:nvSpPr>
          <p:spPr bwMode="auto">
            <a:xfrm>
              <a:off x="2142" y="599"/>
              <a:ext cx="66" cy="50"/>
            </a:xfrm>
            <a:custGeom>
              <a:avLst/>
              <a:gdLst>
                <a:gd name="T0" fmla="*/ 0 w 33"/>
                <a:gd name="T1" fmla="*/ 50 h 25"/>
                <a:gd name="T2" fmla="*/ 64 w 33"/>
                <a:gd name="T3" fmla="*/ 50 h 25"/>
                <a:gd name="T4" fmla="*/ 66 w 33"/>
                <a:gd name="T5" fmla="*/ 12 h 25"/>
                <a:gd name="T6" fmla="*/ 54 w 33"/>
                <a:gd name="T7" fmla="*/ 0 h 25"/>
                <a:gd name="T8" fmla="*/ 0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3" name="Freeform 80"/>
            <p:cNvSpPr>
              <a:spLocks noEditPoints="1"/>
            </p:cNvSpPr>
            <p:nvPr/>
          </p:nvSpPr>
          <p:spPr bwMode="auto">
            <a:xfrm>
              <a:off x="2140" y="597"/>
              <a:ext cx="68" cy="52"/>
            </a:xfrm>
            <a:custGeom>
              <a:avLst/>
              <a:gdLst>
                <a:gd name="T0" fmla="*/ 0 w 34"/>
                <a:gd name="T1" fmla="*/ 8 h 26"/>
                <a:gd name="T2" fmla="*/ 0 w 34"/>
                <a:gd name="T3" fmla="*/ 44 h 26"/>
                <a:gd name="T4" fmla="*/ 8 w 34"/>
                <a:gd name="T5" fmla="*/ 52 h 26"/>
                <a:gd name="T6" fmla="*/ 62 w 34"/>
                <a:gd name="T7" fmla="*/ 52 h 26"/>
                <a:gd name="T8" fmla="*/ 68 w 34"/>
                <a:gd name="T9" fmla="*/ 44 h 26"/>
                <a:gd name="T10" fmla="*/ 68 w 34"/>
                <a:gd name="T11" fmla="*/ 10 h 26"/>
                <a:gd name="T12" fmla="*/ 62 w 34"/>
                <a:gd name="T13" fmla="*/ 0 h 26"/>
                <a:gd name="T14" fmla="*/ 8 w 34"/>
                <a:gd name="T15" fmla="*/ 0 h 26"/>
                <a:gd name="T16" fmla="*/ 0 w 34"/>
                <a:gd name="T17" fmla="*/ 8 h 26"/>
                <a:gd name="T18" fmla="*/ 66 w 34"/>
                <a:gd name="T19" fmla="*/ 14 h 26"/>
                <a:gd name="T20" fmla="*/ 64 w 34"/>
                <a:gd name="T21" fmla="*/ 42 h 26"/>
                <a:gd name="T22" fmla="*/ 58 w 34"/>
                <a:gd name="T23" fmla="*/ 50 h 26"/>
                <a:gd name="T24" fmla="*/ 12 w 34"/>
                <a:gd name="T25" fmla="*/ 50 h 26"/>
                <a:gd name="T26" fmla="*/ 6 w 34"/>
                <a:gd name="T27" fmla="*/ 40 h 26"/>
                <a:gd name="T28" fmla="*/ 6 w 34"/>
                <a:gd name="T29" fmla="*/ 12 h 26"/>
                <a:gd name="T30" fmla="*/ 14 w 34"/>
                <a:gd name="T31" fmla="*/ 4 h 26"/>
                <a:gd name="T32" fmla="*/ 58 w 34"/>
                <a:gd name="T33" fmla="*/ 4 h 26"/>
                <a:gd name="T34" fmla="*/ 66 w 34"/>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4" y="2"/>
                    <a:pt x="33" y="0"/>
                    <a:pt x="31" y="0"/>
                  </a:cubicBezTo>
                  <a:cubicBezTo>
                    <a:pt x="4" y="0"/>
                    <a:pt x="4" y="0"/>
                    <a:pt x="4" y="0"/>
                  </a:cubicBezTo>
                  <a:cubicBezTo>
                    <a:pt x="2" y="0"/>
                    <a:pt x="0" y="2"/>
                    <a:pt x="0" y="4"/>
                  </a:cubicBezTo>
                  <a:close/>
                  <a:moveTo>
                    <a:pt x="33" y="7"/>
                  </a:moveTo>
                  <a:cubicBezTo>
                    <a:pt x="32" y="21"/>
                    <a:pt x="32" y="21"/>
                    <a:pt x="32" y="21"/>
                  </a:cubicBezTo>
                  <a:cubicBezTo>
                    <a:pt x="32" y="23"/>
                    <a:pt x="31" y="25"/>
                    <a:pt x="29" y="25"/>
                  </a:cubicBezTo>
                  <a:cubicBezTo>
                    <a:pt x="6" y="25"/>
                    <a:pt x="6" y="25"/>
                    <a:pt x="6"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4" name="Freeform 81"/>
            <p:cNvSpPr/>
            <p:nvPr/>
          </p:nvSpPr>
          <p:spPr bwMode="auto">
            <a:xfrm>
              <a:off x="2001" y="597"/>
              <a:ext cx="123" cy="50"/>
            </a:xfrm>
            <a:custGeom>
              <a:avLst/>
              <a:gdLst>
                <a:gd name="T0" fmla="*/ 0 w 62"/>
                <a:gd name="T1" fmla="*/ 50 h 25"/>
                <a:gd name="T2" fmla="*/ 123 w 62"/>
                <a:gd name="T3" fmla="*/ 50 h 25"/>
                <a:gd name="T4" fmla="*/ 123 w 62"/>
                <a:gd name="T5" fmla="*/ 14 h 25"/>
                <a:gd name="T6" fmla="*/ 111 w 62"/>
                <a:gd name="T7" fmla="*/ 2 h 25"/>
                <a:gd name="T8" fmla="*/ 0 w 62"/>
                <a:gd name="T9" fmla="*/ 0 h 25"/>
                <a:gd name="T10" fmla="*/ 0 w 6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0" y="25"/>
                  </a:moveTo>
                  <a:cubicBezTo>
                    <a:pt x="62" y="25"/>
                    <a:pt x="62" y="25"/>
                    <a:pt x="62" y="25"/>
                  </a:cubicBezTo>
                  <a:cubicBezTo>
                    <a:pt x="62" y="7"/>
                    <a:pt x="62" y="7"/>
                    <a:pt x="62" y="7"/>
                  </a:cubicBezTo>
                  <a:cubicBezTo>
                    <a:pt x="62" y="3"/>
                    <a:pt x="59" y="1"/>
                    <a:pt x="5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5" name="Freeform 82"/>
            <p:cNvSpPr>
              <a:spLocks noEditPoints="1"/>
            </p:cNvSpPr>
            <p:nvPr/>
          </p:nvSpPr>
          <p:spPr bwMode="auto">
            <a:xfrm>
              <a:off x="1999" y="595"/>
              <a:ext cx="127" cy="54"/>
            </a:xfrm>
            <a:custGeom>
              <a:avLst/>
              <a:gdLst>
                <a:gd name="T0" fmla="*/ 0 w 64"/>
                <a:gd name="T1" fmla="*/ 10 h 27"/>
                <a:gd name="T2" fmla="*/ 0 w 64"/>
                <a:gd name="T3" fmla="*/ 44 h 27"/>
                <a:gd name="T4" fmla="*/ 8 w 64"/>
                <a:gd name="T5" fmla="*/ 54 h 27"/>
                <a:gd name="T6" fmla="*/ 119 w 64"/>
                <a:gd name="T7" fmla="*/ 54 h 27"/>
                <a:gd name="T8" fmla="*/ 127 w 64"/>
                <a:gd name="T9" fmla="*/ 46 h 27"/>
                <a:gd name="T10" fmla="*/ 127 w 64"/>
                <a:gd name="T11" fmla="*/ 10 h 27"/>
                <a:gd name="T12" fmla="*/ 119 w 64"/>
                <a:gd name="T13" fmla="*/ 2 h 27"/>
                <a:gd name="T14" fmla="*/ 8 w 64"/>
                <a:gd name="T15" fmla="*/ 0 h 27"/>
                <a:gd name="T16" fmla="*/ 0 w 64"/>
                <a:gd name="T17" fmla="*/ 10 h 27"/>
                <a:gd name="T18" fmla="*/ 123 w 64"/>
                <a:gd name="T19" fmla="*/ 14 h 27"/>
                <a:gd name="T20" fmla="*/ 123 w 64"/>
                <a:gd name="T21" fmla="*/ 42 h 27"/>
                <a:gd name="T22" fmla="*/ 115 w 64"/>
                <a:gd name="T23" fmla="*/ 52 h 27"/>
                <a:gd name="T24" fmla="*/ 12 w 64"/>
                <a:gd name="T25" fmla="*/ 50 h 27"/>
                <a:gd name="T26" fmla="*/ 6 w 64"/>
                <a:gd name="T27" fmla="*/ 42 h 27"/>
                <a:gd name="T28" fmla="*/ 6 w 64"/>
                <a:gd name="T29" fmla="*/ 14 h 27"/>
                <a:gd name="T30" fmla="*/ 14 w 64"/>
                <a:gd name="T31" fmla="*/ 4 h 27"/>
                <a:gd name="T32" fmla="*/ 115 w 64"/>
                <a:gd name="T33" fmla="*/ 6 h 27"/>
                <a:gd name="T34" fmla="*/ 123 w 6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0" y="5"/>
                  </a:moveTo>
                  <a:cubicBezTo>
                    <a:pt x="0" y="22"/>
                    <a:pt x="0" y="22"/>
                    <a:pt x="0" y="22"/>
                  </a:cubicBezTo>
                  <a:cubicBezTo>
                    <a:pt x="0" y="25"/>
                    <a:pt x="1" y="27"/>
                    <a:pt x="4" y="27"/>
                  </a:cubicBezTo>
                  <a:cubicBezTo>
                    <a:pt x="60" y="27"/>
                    <a:pt x="60" y="27"/>
                    <a:pt x="60" y="27"/>
                  </a:cubicBezTo>
                  <a:cubicBezTo>
                    <a:pt x="62" y="27"/>
                    <a:pt x="64" y="25"/>
                    <a:pt x="64" y="23"/>
                  </a:cubicBezTo>
                  <a:cubicBezTo>
                    <a:pt x="64" y="5"/>
                    <a:pt x="64" y="5"/>
                    <a:pt x="64" y="5"/>
                  </a:cubicBezTo>
                  <a:cubicBezTo>
                    <a:pt x="64" y="3"/>
                    <a:pt x="62" y="1"/>
                    <a:pt x="60" y="1"/>
                  </a:cubicBezTo>
                  <a:cubicBezTo>
                    <a:pt x="4" y="0"/>
                    <a:pt x="4" y="0"/>
                    <a:pt x="4" y="0"/>
                  </a:cubicBezTo>
                  <a:cubicBezTo>
                    <a:pt x="2" y="0"/>
                    <a:pt x="0" y="2"/>
                    <a:pt x="0" y="5"/>
                  </a:cubicBezTo>
                  <a:close/>
                  <a:moveTo>
                    <a:pt x="62" y="7"/>
                  </a:moveTo>
                  <a:cubicBezTo>
                    <a:pt x="62" y="21"/>
                    <a:pt x="62" y="21"/>
                    <a:pt x="62" y="21"/>
                  </a:cubicBezTo>
                  <a:cubicBezTo>
                    <a:pt x="62" y="24"/>
                    <a:pt x="60" y="26"/>
                    <a:pt x="58" y="26"/>
                  </a:cubicBezTo>
                  <a:cubicBezTo>
                    <a:pt x="6" y="25"/>
                    <a:pt x="6" y="25"/>
                    <a:pt x="6" y="25"/>
                  </a:cubicBezTo>
                  <a:cubicBezTo>
                    <a:pt x="4" y="25"/>
                    <a:pt x="3" y="23"/>
                    <a:pt x="3" y="21"/>
                  </a:cubicBezTo>
                  <a:cubicBezTo>
                    <a:pt x="3" y="7"/>
                    <a:pt x="3" y="7"/>
                    <a:pt x="3" y="7"/>
                  </a:cubicBezTo>
                  <a:cubicBezTo>
                    <a:pt x="3" y="4"/>
                    <a:pt x="4" y="2"/>
                    <a:pt x="7" y="2"/>
                  </a:cubicBezTo>
                  <a:cubicBezTo>
                    <a:pt x="58" y="3"/>
                    <a:pt x="58" y="3"/>
                    <a:pt x="58" y="3"/>
                  </a:cubicBezTo>
                  <a:cubicBezTo>
                    <a:pt x="60" y="3"/>
                    <a:pt x="62" y="5"/>
                    <a:pt x="6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6" name="Freeform 83"/>
            <p:cNvSpPr/>
            <p:nvPr/>
          </p:nvSpPr>
          <p:spPr bwMode="auto">
            <a:xfrm>
              <a:off x="2969" y="675"/>
              <a:ext cx="63" cy="49"/>
            </a:xfrm>
            <a:custGeom>
              <a:avLst/>
              <a:gdLst>
                <a:gd name="T0" fmla="*/ 0 w 32"/>
                <a:gd name="T1" fmla="*/ 49 h 25"/>
                <a:gd name="T2" fmla="*/ 63 w 32"/>
                <a:gd name="T3" fmla="*/ 49 h 25"/>
                <a:gd name="T4" fmla="*/ 63 w 32"/>
                <a:gd name="T5" fmla="*/ 12 h 25"/>
                <a:gd name="T6" fmla="*/ 51 w 32"/>
                <a:gd name="T7" fmla="*/ 0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29"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7" name="Freeform 84"/>
            <p:cNvSpPr>
              <a:spLocks noEditPoints="1"/>
            </p:cNvSpPr>
            <p:nvPr/>
          </p:nvSpPr>
          <p:spPr bwMode="auto">
            <a:xfrm>
              <a:off x="2965" y="673"/>
              <a:ext cx="69" cy="51"/>
            </a:xfrm>
            <a:custGeom>
              <a:avLst/>
              <a:gdLst>
                <a:gd name="T0" fmla="*/ 2 w 35"/>
                <a:gd name="T1" fmla="*/ 8 h 26"/>
                <a:gd name="T2" fmla="*/ 0 w 35"/>
                <a:gd name="T3" fmla="*/ 43 h 26"/>
                <a:gd name="T4" fmla="*/ 8 w 35"/>
                <a:gd name="T5" fmla="*/ 51 h 26"/>
                <a:gd name="T6" fmla="*/ 61 w 35"/>
                <a:gd name="T7" fmla="*/ 51 h 26"/>
                <a:gd name="T8" fmla="*/ 69 w 35"/>
                <a:gd name="T9" fmla="*/ 43 h 26"/>
                <a:gd name="T10" fmla="*/ 69 w 35"/>
                <a:gd name="T11" fmla="*/ 10 h 26"/>
                <a:gd name="T12" fmla="*/ 61 w 35"/>
                <a:gd name="T13" fmla="*/ 0 h 26"/>
                <a:gd name="T14" fmla="*/ 8 w 35"/>
                <a:gd name="T15" fmla="*/ 0 h 26"/>
                <a:gd name="T16" fmla="*/ 2 w 35"/>
                <a:gd name="T17" fmla="*/ 8 h 26"/>
                <a:gd name="T18" fmla="*/ 65 w 35"/>
                <a:gd name="T19" fmla="*/ 14 h 26"/>
                <a:gd name="T20" fmla="*/ 65 w 35"/>
                <a:gd name="T21" fmla="*/ 39 h 26"/>
                <a:gd name="T22" fmla="*/ 57 w 35"/>
                <a:gd name="T23" fmla="*/ 49 h 26"/>
                <a:gd name="T24" fmla="*/ 14 w 35"/>
                <a:gd name="T25" fmla="*/ 49 h 26"/>
                <a:gd name="T26" fmla="*/ 6 w 35"/>
                <a:gd name="T27" fmla="*/ 39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8" name="Freeform 85"/>
            <p:cNvSpPr/>
            <p:nvPr/>
          </p:nvSpPr>
          <p:spPr bwMode="auto">
            <a:xfrm>
              <a:off x="2886" y="673"/>
              <a:ext cx="63" cy="49"/>
            </a:xfrm>
            <a:custGeom>
              <a:avLst/>
              <a:gdLst>
                <a:gd name="T0" fmla="*/ 0 w 32"/>
                <a:gd name="T1" fmla="*/ 49 h 25"/>
                <a:gd name="T2" fmla="*/ 63 w 32"/>
                <a:gd name="T3" fmla="*/ 49 h 25"/>
                <a:gd name="T4" fmla="*/ 63 w 32"/>
                <a:gd name="T5" fmla="*/ 14 h 25"/>
                <a:gd name="T6" fmla="*/ 53 w 32"/>
                <a:gd name="T7" fmla="*/ 2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30" y="1"/>
                    <a:pt x="27"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9" name="Freeform 86"/>
            <p:cNvSpPr>
              <a:spLocks noEditPoints="1"/>
            </p:cNvSpPr>
            <p:nvPr/>
          </p:nvSpPr>
          <p:spPr bwMode="auto">
            <a:xfrm>
              <a:off x="2884" y="671"/>
              <a:ext cx="67" cy="53"/>
            </a:xfrm>
            <a:custGeom>
              <a:avLst/>
              <a:gdLst>
                <a:gd name="T0" fmla="*/ 0 w 34"/>
                <a:gd name="T1" fmla="*/ 10 h 27"/>
                <a:gd name="T2" fmla="*/ 0 w 34"/>
                <a:gd name="T3" fmla="*/ 43 h 27"/>
                <a:gd name="T4" fmla="*/ 6 w 34"/>
                <a:gd name="T5" fmla="*/ 53 h 27"/>
                <a:gd name="T6" fmla="*/ 59 w 34"/>
                <a:gd name="T7" fmla="*/ 53 h 27"/>
                <a:gd name="T8" fmla="*/ 67 w 34"/>
                <a:gd name="T9" fmla="*/ 45 h 27"/>
                <a:gd name="T10" fmla="*/ 67 w 34"/>
                <a:gd name="T11" fmla="*/ 10 h 27"/>
                <a:gd name="T12" fmla="*/ 61 w 34"/>
                <a:gd name="T13" fmla="*/ 2 h 27"/>
                <a:gd name="T14" fmla="*/ 8 w 34"/>
                <a:gd name="T15" fmla="*/ 0 h 27"/>
                <a:gd name="T16" fmla="*/ 0 w 34"/>
                <a:gd name="T17" fmla="*/ 10 h 27"/>
                <a:gd name="T18" fmla="*/ 63 w 34"/>
                <a:gd name="T19" fmla="*/ 14 h 27"/>
                <a:gd name="T20" fmla="*/ 63 w 34"/>
                <a:gd name="T21" fmla="*/ 41 h 27"/>
                <a:gd name="T22" fmla="*/ 55 w 34"/>
                <a:gd name="T23" fmla="*/ 51 h 27"/>
                <a:gd name="T24" fmla="*/ 12 w 34"/>
                <a:gd name="T25" fmla="*/ 49 h 27"/>
                <a:gd name="T26" fmla="*/ 6 w 34"/>
                <a:gd name="T27" fmla="*/ 41 h 27"/>
                <a:gd name="T28" fmla="*/ 6 w 34"/>
                <a:gd name="T29" fmla="*/ 14 h 27"/>
                <a:gd name="T30" fmla="*/ 12 w 34"/>
                <a:gd name="T31" fmla="*/ 6 h 27"/>
                <a:gd name="T32" fmla="*/ 57 w 34"/>
                <a:gd name="T33" fmla="*/ 6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3"/>
                  </a:cubicBezTo>
                  <a:cubicBezTo>
                    <a:pt x="34" y="5"/>
                    <a:pt x="34" y="5"/>
                    <a:pt x="34" y="5"/>
                  </a:cubicBezTo>
                  <a:cubicBezTo>
                    <a:pt x="34" y="3"/>
                    <a:pt x="33" y="1"/>
                    <a:pt x="31" y="1"/>
                  </a:cubicBezTo>
                  <a:cubicBezTo>
                    <a:pt x="4" y="0"/>
                    <a:pt x="4" y="0"/>
                    <a:pt x="4" y="0"/>
                  </a:cubicBezTo>
                  <a:cubicBezTo>
                    <a:pt x="2" y="0"/>
                    <a:pt x="0" y="2"/>
                    <a:pt x="0" y="5"/>
                  </a:cubicBezTo>
                  <a:close/>
                  <a:moveTo>
                    <a:pt x="32" y="7"/>
                  </a:moveTo>
                  <a:cubicBezTo>
                    <a:pt x="32" y="21"/>
                    <a:pt x="32" y="21"/>
                    <a:pt x="32" y="21"/>
                  </a:cubicBezTo>
                  <a:cubicBezTo>
                    <a:pt x="32" y="24"/>
                    <a:pt x="31" y="26"/>
                    <a:pt x="28" y="26"/>
                  </a:cubicBezTo>
                  <a:cubicBezTo>
                    <a:pt x="6" y="25"/>
                    <a:pt x="6" y="25"/>
                    <a:pt x="6" y="25"/>
                  </a:cubicBezTo>
                  <a:cubicBezTo>
                    <a:pt x="4" y="25"/>
                    <a:pt x="3" y="23"/>
                    <a:pt x="3" y="21"/>
                  </a:cubicBezTo>
                  <a:cubicBezTo>
                    <a:pt x="3" y="7"/>
                    <a:pt x="3" y="7"/>
                    <a:pt x="3" y="7"/>
                  </a:cubicBezTo>
                  <a:cubicBezTo>
                    <a:pt x="3" y="5"/>
                    <a:pt x="4" y="3"/>
                    <a:pt x="6" y="3"/>
                  </a:cubicBezTo>
                  <a:cubicBezTo>
                    <a:pt x="29" y="3"/>
                    <a:pt x="29" y="3"/>
                    <a:pt x="29" y="3"/>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0" name="Freeform 87"/>
            <p:cNvSpPr/>
            <p:nvPr/>
          </p:nvSpPr>
          <p:spPr bwMode="auto">
            <a:xfrm>
              <a:off x="2802" y="673"/>
              <a:ext cx="66" cy="49"/>
            </a:xfrm>
            <a:custGeom>
              <a:avLst/>
              <a:gdLst>
                <a:gd name="T0" fmla="*/ 0 w 33"/>
                <a:gd name="T1" fmla="*/ 49 h 25"/>
                <a:gd name="T2" fmla="*/ 66 w 33"/>
                <a:gd name="T3" fmla="*/ 49 h 25"/>
                <a:gd name="T4" fmla="*/ 66 w 33"/>
                <a:gd name="T5" fmla="*/ 12 h 25"/>
                <a:gd name="T6" fmla="*/ 54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1" name="Freeform 88"/>
            <p:cNvSpPr>
              <a:spLocks noEditPoints="1"/>
            </p:cNvSpPr>
            <p:nvPr/>
          </p:nvSpPr>
          <p:spPr bwMode="auto">
            <a:xfrm>
              <a:off x="2800" y="671"/>
              <a:ext cx="70" cy="53"/>
            </a:xfrm>
            <a:custGeom>
              <a:avLst/>
              <a:gdLst>
                <a:gd name="T0" fmla="*/ 0 w 35"/>
                <a:gd name="T1" fmla="*/ 10 h 27"/>
                <a:gd name="T2" fmla="*/ 0 w 35"/>
                <a:gd name="T3" fmla="*/ 43 h 27"/>
                <a:gd name="T4" fmla="*/ 8 w 35"/>
                <a:gd name="T5" fmla="*/ 53 h 27"/>
                <a:gd name="T6" fmla="*/ 62 w 35"/>
                <a:gd name="T7" fmla="*/ 53 h 27"/>
                <a:gd name="T8" fmla="*/ 68 w 35"/>
                <a:gd name="T9" fmla="*/ 43 h 27"/>
                <a:gd name="T10" fmla="*/ 70 w 35"/>
                <a:gd name="T11" fmla="*/ 10 h 27"/>
                <a:gd name="T12" fmla="*/ 62 w 35"/>
                <a:gd name="T13" fmla="*/ 0 h 27"/>
                <a:gd name="T14" fmla="*/ 8 w 35"/>
                <a:gd name="T15" fmla="*/ 0 h 27"/>
                <a:gd name="T16" fmla="*/ 0 w 35"/>
                <a:gd name="T17" fmla="*/ 10 h 27"/>
                <a:gd name="T18" fmla="*/ 66 w 35"/>
                <a:gd name="T19" fmla="*/ 14 h 27"/>
                <a:gd name="T20" fmla="*/ 66 w 35"/>
                <a:gd name="T21" fmla="*/ 41 h 27"/>
                <a:gd name="T22" fmla="*/ 58 w 35"/>
                <a:gd name="T23" fmla="*/ 49 h 27"/>
                <a:gd name="T24" fmla="*/ 14 w 35"/>
                <a:gd name="T25" fmla="*/ 49 h 27"/>
                <a:gd name="T26" fmla="*/ 6 w 35"/>
                <a:gd name="T27" fmla="*/ 41 h 27"/>
                <a:gd name="T28" fmla="*/ 6 w 35"/>
                <a:gd name="T29" fmla="*/ 14 h 27"/>
                <a:gd name="T30" fmla="*/ 14 w 35"/>
                <a:gd name="T31" fmla="*/ 4 h 27"/>
                <a:gd name="T32" fmla="*/ 58 w 35"/>
                <a:gd name="T33" fmla="*/ 4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4" y="25"/>
                    <a:pt x="34"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2"/>
                    <a:pt x="29" y="2"/>
                    <a:pt x="29" y="2"/>
                  </a:cubicBezTo>
                  <a:cubicBezTo>
                    <a:pt x="31" y="2"/>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2" name="Freeform 89"/>
            <p:cNvSpPr/>
            <p:nvPr/>
          </p:nvSpPr>
          <p:spPr bwMode="auto">
            <a:xfrm>
              <a:off x="2721" y="673"/>
              <a:ext cx="64" cy="49"/>
            </a:xfrm>
            <a:custGeom>
              <a:avLst/>
              <a:gdLst>
                <a:gd name="T0" fmla="*/ 0 w 32"/>
                <a:gd name="T1" fmla="*/ 47 h 25"/>
                <a:gd name="T2" fmla="*/ 64 w 32"/>
                <a:gd name="T3" fmla="*/ 49 h 25"/>
                <a:gd name="T4" fmla="*/ 64 w 32"/>
                <a:gd name="T5" fmla="*/ 12 h 25"/>
                <a:gd name="T6" fmla="*/ 52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3"/>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3" name="Freeform 90"/>
            <p:cNvSpPr>
              <a:spLocks noEditPoints="1"/>
            </p:cNvSpPr>
            <p:nvPr/>
          </p:nvSpPr>
          <p:spPr bwMode="auto">
            <a:xfrm>
              <a:off x="2717" y="671"/>
              <a:ext cx="70" cy="51"/>
            </a:xfrm>
            <a:custGeom>
              <a:avLst/>
              <a:gdLst>
                <a:gd name="T0" fmla="*/ 2 w 35"/>
                <a:gd name="T1" fmla="*/ 8 h 26"/>
                <a:gd name="T2" fmla="*/ 0 w 35"/>
                <a:gd name="T3" fmla="*/ 43 h 26"/>
                <a:gd name="T4" fmla="*/ 8 w 35"/>
                <a:gd name="T5" fmla="*/ 51 h 26"/>
                <a:gd name="T6" fmla="*/ 62 w 35"/>
                <a:gd name="T7" fmla="*/ 51 h 26"/>
                <a:gd name="T8" fmla="*/ 70 w 35"/>
                <a:gd name="T9" fmla="*/ 43 h 26"/>
                <a:gd name="T10" fmla="*/ 70 w 35"/>
                <a:gd name="T11" fmla="*/ 10 h 26"/>
                <a:gd name="T12" fmla="*/ 62 w 35"/>
                <a:gd name="T13" fmla="*/ 0 h 26"/>
                <a:gd name="T14" fmla="*/ 8 w 35"/>
                <a:gd name="T15" fmla="*/ 0 h 26"/>
                <a:gd name="T16" fmla="*/ 2 w 35"/>
                <a:gd name="T17" fmla="*/ 8 h 26"/>
                <a:gd name="T18" fmla="*/ 66 w 35"/>
                <a:gd name="T19" fmla="*/ 14 h 26"/>
                <a:gd name="T20" fmla="*/ 66 w 35"/>
                <a:gd name="T21" fmla="*/ 39 h 26"/>
                <a:gd name="T22" fmla="*/ 58 w 35"/>
                <a:gd name="T23" fmla="*/ 49 h 26"/>
                <a:gd name="T24" fmla="*/ 14 w 35"/>
                <a:gd name="T25" fmla="*/ 49 h 26"/>
                <a:gd name="T26" fmla="*/ 6 w 35"/>
                <a:gd name="T27" fmla="*/ 39 h 26"/>
                <a:gd name="T28" fmla="*/ 6 w 35"/>
                <a:gd name="T29" fmla="*/ 12 h 26"/>
                <a:gd name="T30" fmla="*/ 14 w 35"/>
                <a:gd name="T31" fmla="*/ 4 h 26"/>
                <a:gd name="T32" fmla="*/ 58 w 35"/>
                <a:gd name="T33" fmla="*/ 4 h 26"/>
                <a:gd name="T34" fmla="*/ 66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4" name="Freeform 91"/>
            <p:cNvSpPr/>
            <p:nvPr/>
          </p:nvSpPr>
          <p:spPr bwMode="auto">
            <a:xfrm>
              <a:off x="2263" y="669"/>
              <a:ext cx="442" cy="51"/>
            </a:xfrm>
            <a:custGeom>
              <a:avLst/>
              <a:gdLst>
                <a:gd name="T0" fmla="*/ 0 w 223"/>
                <a:gd name="T1" fmla="*/ 49 h 26"/>
                <a:gd name="T2" fmla="*/ 440 w 223"/>
                <a:gd name="T3" fmla="*/ 51 h 26"/>
                <a:gd name="T4" fmla="*/ 442 w 223"/>
                <a:gd name="T5" fmla="*/ 16 h 26"/>
                <a:gd name="T6" fmla="*/ 430 w 223"/>
                <a:gd name="T7" fmla="*/ 4 h 26"/>
                <a:gd name="T8" fmla="*/ 0 w 223"/>
                <a:gd name="T9" fmla="*/ 0 h 26"/>
                <a:gd name="T10" fmla="*/ 0 w 223"/>
                <a:gd name="T11" fmla="*/ 49 h 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3" h="26">
                  <a:moveTo>
                    <a:pt x="0" y="25"/>
                  </a:moveTo>
                  <a:cubicBezTo>
                    <a:pt x="222" y="26"/>
                    <a:pt x="222" y="26"/>
                    <a:pt x="222" y="26"/>
                  </a:cubicBezTo>
                  <a:cubicBezTo>
                    <a:pt x="223" y="8"/>
                    <a:pt x="223" y="8"/>
                    <a:pt x="223" y="8"/>
                  </a:cubicBezTo>
                  <a:cubicBezTo>
                    <a:pt x="223" y="4"/>
                    <a:pt x="220" y="2"/>
                    <a:pt x="217" y="2"/>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5" name="Freeform 92"/>
            <p:cNvSpPr>
              <a:spLocks noEditPoints="1"/>
            </p:cNvSpPr>
            <p:nvPr/>
          </p:nvSpPr>
          <p:spPr bwMode="auto">
            <a:xfrm>
              <a:off x="2259" y="667"/>
              <a:ext cx="446" cy="55"/>
            </a:xfrm>
            <a:custGeom>
              <a:avLst/>
              <a:gdLst>
                <a:gd name="T0" fmla="*/ 2 w 225"/>
                <a:gd name="T1" fmla="*/ 8 h 28"/>
                <a:gd name="T2" fmla="*/ 0 w 225"/>
                <a:gd name="T3" fmla="*/ 43 h 28"/>
                <a:gd name="T4" fmla="*/ 8 w 225"/>
                <a:gd name="T5" fmla="*/ 51 h 28"/>
                <a:gd name="T6" fmla="*/ 440 w 225"/>
                <a:gd name="T7" fmla="*/ 55 h 28"/>
                <a:gd name="T8" fmla="*/ 446 w 225"/>
                <a:gd name="T9" fmla="*/ 47 h 28"/>
                <a:gd name="T10" fmla="*/ 446 w 225"/>
                <a:gd name="T11" fmla="*/ 12 h 28"/>
                <a:gd name="T12" fmla="*/ 440 w 225"/>
                <a:gd name="T13" fmla="*/ 4 h 28"/>
                <a:gd name="T14" fmla="*/ 8 w 225"/>
                <a:gd name="T15" fmla="*/ 0 h 28"/>
                <a:gd name="T16" fmla="*/ 2 w 225"/>
                <a:gd name="T17" fmla="*/ 8 h 28"/>
                <a:gd name="T18" fmla="*/ 444 w 225"/>
                <a:gd name="T19" fmla="*/ 16 h 28"/>
                <a:gd name="T20" fmla="*/ 442 w 225"/>
                <a:gd name="T21" fmla="*/ 43 h 28"/>
                <a:gd name="T22" fmla="*/ 436 w 225"/>
                <a:gd name="T23" fmla="*/ 53 h 28"/>
                <a:gd name="T24" fmla="*/ 14 w 225"/>
                <a:gd name="T25" fmla="*/ 49 h 28"/>
                <a:gd name="T26" fmla="*/ 6 w 225"/>
                <a:gd name="T27" fmla="*/ 39 h 28"/>
                <a:gd name="T28" fmla="*/ 6 w 225"/>
                <a:gd name="T29" fmla="*/ 14 h 28"/>
                <a:gd name="T30" fmla="*/ 14 w 225"/>
                <a:gd name="T31" fmla="*/ 4 h 28"/>
                <a:gd name="T32" fmla="*/ 436 w 225"/>
                <a:gd name="T33" fmla="*/ 8 h 28"/>
                <a:gd name="T34" fmla="*/ 444 w 225"/>
                <a:gd name="T35" fmla="*/ 16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25" h="28">
                  <a:moveTo>
                    <a:pt x="1" y="4"/>
                  </a:moveTo>
                  <a:cubicBezTo>
                    <a:pt x="0" y="22"/>
                    <a:pt x="0" y="22"/>
                    <a:pt x="0" y="22"/>
                  </a:cubicBezTo>
                  <a:cubicBezTo>
                    <a:pt x="0" y="24"/>
                    <a:pt x="2" y="26"/>
                    <a:pt x="4" y="26"/>
                  </a:cubicBezTo>
                  <a:cubicBezTo>
                    <a:pt x="222" y="28"/>
                    <a:pt x="222" y="28"/>
                    <a:pt x="222" y="28"/>
                  </a:cubicBezTo>
                  <a:cubicBezTo>
                    <a:pt x="224" y="28"/>
                    <a:pt x="225" y="26"/>
                    <a:pt x="225" y="24"/>
                  </a:cubicBezTo>
                  <a:cubicBezTo>
                    <a:pt x="225" y="6"/>
                    <a:pt x="225" y="6"/>
                    <a:pt x="225" y="6"/>
                  </a:cubicBezTo>
                  <a:cubicBezTo>
                    <a:pt x="225" y="4"/>
                    <a:pt x="224" y="2"/>
                    <a:pt x="222" y="2"/>
                  </a:cubicBezTo>
                  <a:cubicBezTo>
                    <a:pt x="4" y="0"/>
                    <a:pt x="4" y="0"/>
                    <a:pt x="4" y="0"/>
                  </a:cubicBezTo>
                  <a:cubicBezTo>
                    <a:pt x="2" y="0"/>
                    <a:pt x="1" y="2"/>
                    <a:pt x="1" y="4"/>
                  </a:cubicBezTo>
                  <a:close/>
                  <a:moveTo>
                    <a:pt x="224" y="8"/>
                  </a:moveTo>
                  <a:cubicBezTo>
                    <a:pt x="223" y="22"/>
                    <a:pt x="223" y="22"/>
                    <a:pt x="223" y="22"/>
                  </a:cubicBezTo>
                  <a:cubicBezTo>
                    <a:pt x="223" y="25"/>
                    <a:pt x="222" y="27"/>
                    <a:pt x="220" y="27"/>
                  </a:cubicBezTo>
                  <a:cubicBezTo>
                    <a:pt x="7" y="25"/>
                    <a:pt x="7" y="25"/>
                    <a:pt x="7" y="25"/>
                  </a:cubicBezTo>
                  <a:cubicBezTo>
                    <a:pt x="5" y="25"/>
                    <a:pt x="3" y="23"/>
                    <a:pt x="3" y="20"/>
                  </a:cubicBezTo>
                  <a:cubicBezTo>
                    <a:pt x="3" y="7"/>
                    <a:pt x="3" y="7"/>
                    <a:pt x="3" y="7"/>
                  </a:cubicBezTo>
                  <a:cubicBezTo>
                    <a:pt x="3" y="4"/>
                    <a:pt x="5" y="2"/>
                    <a:pt x="7" y="2"/>
                  </a:cubicBezTo>
                  <a:cubicBezTo>
                    <a:pt x="220" y="4"/>
                    <a:pt x="220" y="4"/>
                    <a:pt x="220" y="4"/>
                  </a:cubicBezTo>
                  <a:cubicBezTo>
                    <a:pt x="222" y="4"/>
                    <a:pt x="224" y="6"/>
                    <a:pt x="224" y="8"/>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6" name="Freeform 93"/>
            <p:cNvSpPr/>
            <p:nvPr/>
          </p:nvSpPr>
          <p:spPr bwMode="auto">
            <a:xfrm>
              <a:off x="2180" y="669"/>
              <a:ext cx="63" cy="49"/>
            </a:xfrm>
            <a:custGeom>
              <a:avLst/>
              <a:gdLst>
                <a:gd name="T0" fmla="*/ 0 w 32"/>
                <a:gd name="T1" fmla="*/ 47 h 25"/>
                <a:gd name="T2" fmla="*/ 63 w 32"/>
                <a:gd name="T3" fmla="*/ 49 h 25"/>
                <a:gd name="T4" fmla="*/ 63 w 32"/>
                <a:gd name="T5" fmla="*/ 12 h 25"/>
                <a:gd name="T6" fmla="*/ 53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2"/>
                    <a:pt x="30" y="0"/>
                    <a:pt x="27"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7" name="Freeform 94"/>
            <p:cNvSpPr>
              <a:spLocks noEditPoints="1"/>
            </p:cNvSpPr>
            <p:nvPr/>
          </p:nvSpPr>
          <p:spPr bwMode="auto">
            <a:xfrm>
              <a:off x="2178" y="667"/>
              <a:ext cx="67" cy="51"/>
            </a:xfrm>
            <a:custGeom>
              <a:avLst/>
              <a:gdLst>
                <a:gd name="T0" fmla="*/ 0 w 34"/>
                <a:gd name="T1" fmla="*/ 8 h 26"/>
                <a:gd name="T2" fmla="*/ 0 w 34"/>
                <a:gd name="T3" fmla="*/ 41 h 26"/>
                <a:gd name="T4" fmla="*/ 8 w 34"/>
                <a:gd name="T5" fmla="*/ 51 h 26"/>
                <a:gd name="T6" fmla="*/ 59 w 34"/>
                <a:gd name="T7" fmla="*/ 51 h 26"/>
                <a:gd name="T8" fmla="*/ 67 w 34"/>
                <a:gd name="T9" fmla="*/ 43 h 26"/>
                <a:gd name="T10" fmla="*/ 67 w 34"/>
                <a:gd name="T11" fmla="*/ 8 h 26"/>
                <a:gd name="T12" fmla="*/ 61 w 34"/>
                <a:gd name="T13" fmla="*/ 0 h 26"/>
                <a:gd name="T14" fmla="*/ 8 w 34"/>
                <a:gd name="T15" fmla="*/ 0 h 26"/>
                <a:gd name="T16" fmla="*/ 0 w 34"/>
                <a:gd name="T17" fmla="*/ 8 h 26"/>
                <a:gd name="T18" fmla="*/ 63 w 34"/>
                <a:gd name="T19" fmla="*/ 12 h 26"/>
                <a:gd name="T20" fmla="*/ 63 w 34"/>
                <a:gd name="T21" fmla="*/ 39 h 26"/>
                <a:gd name="T22" fmla="*/ 57 w 34"/>
                <a:gd name="T23" fmla="*/ 49 h 26"/>
                <a:gd name="T24" fmla="*/ 12 w 34"/>
                <a:gd name="T25" fmla="*/ 49 h 26"/>
                <a:gd name="T26" fmla="*/ 6 w 34"/>
                <a:gd name="T27" fmla="*/ 39 h 26"/>
                <a:gd name="T28" fmla="*/ 6 w 34"/>
                <a:gd name="T29" fmla="*/ 12 h 26"/>
                <a:gd name="T30" fmla="*/ 14 w 34"/>
                <a:gd name="T31" fmla="*/ 4 h 26"/>
                <a:gd name="T32" fmla="*/ 57 w 34"/>
                <a:gd name="T33" fmla="*/ 4 h 26"/>
                <a:gd name="T34" fmla="*/ 63 w 34"/>
                <a:gd name="T35" fmla="*/ 12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1"/>
                    <a:pt x="0" y="21"/>
                    <a:pt x="0" y="21"/>
                  </a:cubicBezTo>
                  <a:cubicBezTo>
                    <a:pt x="0" y="24"/>
                    <a:pt x="1" y="26"/>
                    <a:pt x="4" y="26"/>
                  </a:cubicBezTo>
                  <a:cubicBezTo>
                    <a:pt x="30" y="26"/>
                    <a:pt x="30" y="26"/>
                    <a:pt x="30" y="26"/>
                  </a:cubicBezTo>
                  <a:cubicBezTo>
                    <a:pt x="33" y="26"/>
                    <a:pt x="34" y="24"/>
                    <a:pt x="34" y="22"/>
                  </a:cubicBezTo>
                  <a:cubicBezTo>
                    <a:pt x="34" y="4"/>
                    <a:pt x="34" y="4"/>
                    <a:pt x="34" y="4"/>
                  </a:cubicBezTo>
                  <a:cubicBezTo>
                    <a:pt x="34" y="2"/>
                    <a:pt x="33" y="0"/>
                    <a:pt x="31" y="0"/>
                  </a:cubicBezTo>
                  <a:cubicBezTo>
                    <a:pt x="4" y="0"/>
                    <a:pt x="4" y="0"/>
                    <a:pt x="4" y="0"/>
                  </a:cubicBezTo>
                  <a:cubicBezTo>
                    <a:pt x="2" y="0"/>
                    <a:pt x="0" y="2"/>
                    <a:pt x="0" y="4"/>
                  </a:cubicBezTo>
                  <a:close/>
                  <a:moveTo>
                    <a:pt x="32" y="6"/>
                  </a:moveTo>
                  <a:cubicBezTo>
                    <a:pt x="32" y="20"/>
                    <a:pt x="32" y="20"/>
                    <a:pt x="32" y="20"/>
                  </a:cubicBezTo>
                  <a:cubicBezTo>
                    <a:pt x="32" y="23"/>
                    <a:pt x="31" y="25"/>
                    <a:pt x="29" y="25"/>
                  </a:cubicBezTo>
                  <a:cubicBezTo>
                    <a:pt x="6" y="25"/>
                    <a:pt x="6" y="25"/>
                    <a:pt x="6" y="25"/>
                  </a:cubicBezTo>
                  <a:cubicBezTo>
                    <a:pt x="4" y="25"/>
                    <a:pt x="3" y="23"/>
                    <a:pt x="3" y="20"/>
                  </a:cubicBezTo>
                  <a:cubicBezTo>
                    <a:pt x="3" y="6"/>
                    <a:pt x="3" y="6"/>
                    <a:pt x="3" y="6"/>
                  </a:cubicBezTo>
                  <a:cubicBezTo>
                    <a:pt x="3" y="4"/>
                    <a:pt x="4" y="2"/>
                    <a:pt x="7" y="2"/>
                  </a:cubicBezTo>
                  <a:cubicBezTo>
                    <a:pt x="29" y="2"/>
                    <a:pt x="29" y="2"/>
                    <a:pt x="29" y="2"/>
                  </a:cubicBezTo>
                  <a:cubicBezTo>
                    <a:pt x="31" y="2"/>
                    <a:pt x="32" y="4"/>
                    <a:pt x="32" y="6"/>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8" name="Freeform 95"/>
            <p:cNvSpPr/>
            <p:nvPr/>
          </p:nvSpPr>
          <p:spPr bwMode="auto">
            <a:xfrm>
              <a:off x="2097" y="667"/>
              <a:ext cx="65" cy="49"/>
            </a:xfrm>
            <a:custGeom>
              <a:avLst/>
              <a:gdLst>
                <a:gd name="T0" fmla="*/ 0 w 33"/>
                <a:gd name="T1" fmla="*/ 49 h 25"/>
                <a:gd name="T2" fmla="*/ 65 w 33"/>
                <a:gd name="T3" fmla="*/ 49 h 25"/>
                <a:gd name="T4" fmla="*/ 65 w 33"/>
                <a:gd name="T5" fmla="*/ 12 h 25"/>
                <a:gd name="T6" fmla="*/ 53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1"/>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9" name="Freeform 96"/>
            <p:cNvSpPr>
              <a:spLocks noEditPoints="1"/>
            </p:cNvSpPr>
            <p:nvPr/>
          </p:nvSpPr>
          <p:spPr bwMode="auto">
            <a:xfrm>
              <a:off x="2095" y="665"/>
              <a:ext cx="69" cy="53"/>
            </a:xfrm>
            <a:custGeom>
              <a:avLst/>
              <a:gdLst>
                <a:gd name="T0" fmla="*/ 0 w 35"/>
                <a:gd name="T1" fmla="*/ 10 h 27"/>
                <a:gd name="T2" fmla="*/ 0 w 35"/>
                <a:gd name="T3" fmla="*/ 43 h 27"/>
                <a:gd name="T4" fmla="*/ 8 w 35"/>
                <a:gd name="T5" fmla="*/ 53 h 27"/>
                <a:gd name="T6" fmla="*/ 61 w 35"/>
                <a:gd name="T7" fmla="*/ 53 h 27"/>
                <a:gd name="T8" fmla="*/ 69 w 35"/>
                <a:gd name="T9" fmla="*/ 43 h 27"/>
                <a:gd name="T10" fmla="*/ 69 w 35"/>
                <a:gd name="T11" fmla="*/ 10 h 27"/>
                <a:gd name="T12" fmla="*/ 61 w 35"/>
                <a:gd name="T13" fmla="*/ 0 h 27"/>
                <a:gd name="T14" fmla="*/ 8 w 35"/>
                <a:gd name="T15" fmla="*/ 0 h 27"/>
                <a:gd name="T16" fmla="*/ 0 w 35"/>
                <a:gd name="T17" fmla="*/ 10 h 27"/>
                <a:gd name="T18" fmla="*/ 65 w 35"/>
                <a:gd name="T19" fmla="*/ 14 h 27"/>
                <a:gd name="T20" fmla="*/ 65 w 35"/>
                <a:gd name="T21" fmla="*/ 41 h 27"/>
                <a:gd name="T22" fmla="*/ 57 w 35"/>
                <a:gd name="T23" fmla="*/ 49 h 27"/>
                <a:gd name="T24" fmla="*/ 14 w 35"/>
                <a:gd name="T25" fmla="*/ 49 h 27"/>
                <a:gd name="T26" fmla="*/ 6 w 35"/>
                <a:gd name="T27" fmla="*/ 41 h 27"/>
                <a:gd name="T28" fmla="*/ 6 w 35"/>
                <a:gd name="T29" fmla="*/ 14 h 27"/>
                <a:gd name="T30" fmla="*/ 14 w 35"/>
                <a:gd name="T31" fmla="*/ 4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0" name="Freeform 97"/>
            <p:cNvSpPr/>
            <p:nvPr/>
          </p:nvSpPr>
          <p:spPr bwMode="auto">
            <a:xfrm>
              <a:off x="2001" y="667"/>
              <a:ext cx="82" cy="49"/>
            </a:xfrm>
            <a:custGeom>
              <a:avLst/>
              <a:gdLst>
                <a:gd name="T0" fmla="*/ 0 w 41"/>
                <a:gd name="T1" fmla="*/ 49 h 25"/>
                <a:gd name="T2" fmla="*/ 82 w 41"/>
                <a:gd name="T3" fmla="*/ 49 h 25"/>
                <a:gd name="T4" fmla="*/ 82 w 41"/>
                <a:gd name="T5" fmla="*/ 12 h 25"/>
                <a:gd name="T6" fmla="*/ 70 w 41"/>
                <a:gd name="T7" fmla="*/ 0 h 25"/>
                <a:gd name="T8" fmla="*/ 0 w 41"/>
                <a:gd name="T9" fmla="*/ 0 h 25"/>
                <a:gd name="T10" fmla="*/ 0 w 41"/>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25">
                  <a:moveTo>
                    <a:pt x="0" y="25"/>
                  </a:moveTo>
                  <a:cubicBezTo>
                    <a:pt x="41" y="25"/>
                    <a:pt x="41" y="25"/>
                    <a:pt x="41" y="25"/>
                  </a:cubicBezTo>
                  <a:cubicBezTo>
                    <a:pt x="41" y="6"/>
                    <a:pt x="41" y="6"/>
                    <a:pt x="41" y="6"/>
                  </a:cubicBezTo>
                  <a:cubicBezTo>
                    <a:pt x="41" y="3"/>
                    <a:pt x="38" y="0"/>
                    <a:pt x="35"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1" name="Freeform 98"/>
            <p:cNvSpPr>
              <a:spLocks noEditPoints="1"/>
            </p:cNvSpPr>
            <p:nvPr/>
          </p:nvSpPr>
          <p:spPr bwMode="auto">
            <a:xfrm>
              <a:off x="1998" y="665"/>
              <a:ext cx="87" cy="53"/>
            </a:xfrm>
            <a:custGeom>
              <a:avLst/>
              <a:gdLst>
                <a:gd name="T0" fmla="*/ 2 w 44"/>
                <a:gd name="T1" fmla="*/ 8 h 27"/>
                <a:gd name="T2" fmla="*/ 2 w 44"/>
                <a:gd name="T3" fmla="*/ 43 h 27"/>
                <a:gd name="T4" fmla="*/ 8 w 44"/>
                <a:gd name="T5" fmla="*/ 51 h 27"/>
                <a:gd name="T6" fmla="*/ 79 w 44"/>
                <a:gd name="T7" fmla="*/ 53 h 27"/>
                <a:gd name="T8" fmla="*/ 87 w 44"/>
                <a:gd name="T9" fmla="*/ 43 h 27"/>
                <a:gd name="T10" fmla="*/ 87 w 44"/>
                <a:gd name="T11" fmla="*/ 10 h 27"/>
                <a:gd name="T12" fmla="*/ 79 w 44"/>
                <a:gd name="T13" fmla="*/ 0 h 27"/>
                <a:gd name="T14" fmla="*/ 8 w 44"/>
                <a:gd name="T15" fmla="*/ 0 h 27"/>
                <a:gd name="T16" fmla="*/ 2 w 44"/>
                <a:gd name="T17" fmla="*/ 8 h 27"/>
                <a:gd name="T18" fmla="*/ 83 w 44"/>
                <a:gd name="T19" fmla="*/ 14 h 27"/>
                <a:gd name="T20" fmla="*/ 83 w 44"/>
                <a:gd name="T21" fmla="*/ 41 h 27"/>
                <a:gd name="T22" fmla="*/ 75 w 44"/>
                <a:gd name="T23" fmla="*/ 49 h 27"/>
                <a:gd name="T24" fmla="*/ 14 w 44"/>
                <a:gd name="T25" fmla="*/ 49 h 27"/>
                <a:gd name="T26" fmla="*/ 6 w 44"/>
                <a:gd name="T27" fmla="*/ 39 h 27"/>
                <a:gd name="T28" fmla="*/ 6 w 44"/>
                <a:gd name="T29" fmla="*/ 14 h 27"/>
                <a:gd name="T30" fmla="*/ 14 w 44"/>
                <a:gd name="T31" fmla="*/ 4 h 27"/>
                <a:gd name="T32" fmla="*/ 75 w 44"/>
                <a:gd name="T33" fmla="*/ 4 h 27"/>
                <a:gd name="T34" fmla="*/ 83 w 4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 h="27">
                  <a:moveTo>
                    <a:pt x="1" y="4"/>
                  </a:moveTo>
                  <a:cubicBezTo>
                    <a:pt x="1" y="22"/>
                    <a:pt x="1" y="22"/>
                    <a:pt x="1" y="22"/>
                  </a:cubicBezTo>
                  <a:cubicBezTo>
                    <a:pt x="0" y="24"/>
                    <a:pt x="2" y="26"/>
                    <a:pt x="4" y="26"/>
                  </a:cubicBezTo>
                  <a:cubicBezTo>
                    <a:pt x="40" y="27"/>
                    <a:pt x="40" y="27"/>
                    <a:pt x="40" y="27"/>
                  </a:cubicBezTo>
                  <a:cubicBezTo>
                    <a:pt x="42" y="27"/>
                    <a:pt x="44" y="25"/>
                    <a:pt x="44" y="22"/>
                  </a:cubicBezTo>
                  <a:cubicBezTo>
                    <a:pt x="44" y="5"/>
                    <a:pt x="44" y="5"/>
                    <a:pt x="44" y="5"/>
                  </a:cubicBezTo>
                  <a:cubicBezTo>
                    <a:pt x="44" y="2"/>
                    <a:pt x="42" y="0"/>
                    <a:pt x="40" y="0"/>
                  </a:cubicBezTo>
                  <a:cubicBezTo>
                    <a:pt x="4" y="0"/>
                    <a:pt x="4" y="0"/>
                    <a:pt x="4" y="0"/>
                  </a:cubicBezTo>
                  <a:cubicBezTo>
                    <a:pt x="2" y="0"/>
                    <a:pt x="1" y="2"/>
                    <a:pt x="1" y="4"/>
                  </a:cubicBezTo>
                  <a:close/>
                  <a:moveTo>
                    <a:pt x="42" y="7"/>
                  </a:moveTo>
                  <a:cubicBezTo>
                    <a:pt x="42" y="21"/>
                    <a:pt x="42" y="21"/>
                    <a:pt x="42" y="21"/>
                  </a:cubicBezTo>
                  <a:cubicBezTo>
                    <a:pt x="42" y="23"/>
                    <a:pt x="40" y="25"/>
                    <a:pt x="38" y="25"/>
                  </a:cubicBezTo>
                  <a:cubicBezTo>
                    <a:pt x="7" y="25"/>
                    <a:pt x="7" y="25"/>
                    <a:pt x="7" y="25"/>
                  </a:cubicBezTo>
                  <a:cubicBezTo>
                    <a:pt x="5" y="25"/>
                    <a:pt x="3" y="23"/>
                    <a:pt x="3" y="20"/>
                  </a:cubicBezTo>
                  <a:cubicBezTo>
                    <a:pt x="3" y="7"/>
                    <a:pt x="3" y="7"/>
                    <a:pt x="3" y="7"/>
                  </a:cubicBezTo>
                  <a:cubicBezTo>
                    <a:pt x="3" y="4"/>
                    <a:pt x="5" y="2"/>
                    <a:pt x="7" y="2"/>
                  </a:cubicBezTo>
                  <a:cubicBezTo>
                    <a:pt x="38" y="2"/>
                    <a:pt x="38" y="2"/>
                    <a:pt x="38" y="2"/>
                  </a:cubicBezTo>
                  <a:cubicBezTo>
                    <a:pt x="40" y="2"/>
                    <a:pt x="42" y="4"/>
                    <a:pt x="4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2" name="Freeform 99"/>
            <p:cNvSpPr/>
            <p:nvPr/>
          </p:nvSpPr>
          <p:spPr bwMode="auto">
            <a:xfrm>
              <a:off x="2001" y="468"/>
              <a:ext cx="60" cy="38"/>
            </a:xfrm>
            <a:custGeom>
              <a:avLst/>
              <a:gdLst>
                <a:gd name="T0" fmla="*/ 60 w 30"/>
                <a:gd name="T1" fmla="*/ 38 h 19"/>
                <a:gd name="T2" fmla="*/ 0 w 30"/>
                <a:gd name="T3" fmla="*/ 38 h 19"/>
                <a:gd name="T4" fmla="*/ 0 w 30"/>
                <a:gd name="T5" fmla="*/ 12 h 19"/>
                <a:gd name="T6" fmla="*/ 12 w 30"/>
                <a:gd name="T7" fmla="*/ 0 h 19"/>
                <a:gd name="T8" fmla="*/ 60 w 30"/>
                <a:gd name="T9" fmla="*/ 0 h 19"/>
                <a:gd name="T10" fmla="*/ 60 w 30"/>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9">
                  <a:moveTo>
                    <a:pt x="30" y="19"/>
                  </a:moveTo>
                  <a:cubicBezTo>
                    <a:pt x="0" y="19"/>
                    <a:pt x="0" y="19"/>
                    <a:pt x="0" y="19"/>
                  </a:cubicBezTo>
                  <a:cubicBezTo>
                    <a:pt x="0" y="6"/>
                    <a:pt x="0" y="6"/>
                    <a:pt x="0" y="6"/>
                  </a:cubicBezTo>
                  <a:cubicBezTo>
                    <a:pt x="0" y="3"/>
                    <a:pt x="3" y="0"/>
                    <a:pt x="6" y="0"/>
                  </a:cubicBezTo>
                  <a:cubicBezTo>
                    <a:pt x="30" y="0"/>
                    <a:pt x="30" y="0"/>
                    <a:pt x="30" y="0"/>
                  </a:cubicBezTo>
                  <a:lnTo>
                    <a:pt x="30"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3" name="Freeform 100"/>
            <p:cNvSpPr>
              <a:spLocks noEditPoints="1"/>
            </p:cNvSpPr>
            <p:nvPr/>
          </p:nvSpPr>
          <p:spPr bwMode="auto">
            <a:xfrm>
              <a:off x="1999" y="467"/>
              <a:ext cx="64" cy="41"/>
            </a:xfrm>
            <a:custGeom>
              <a:avLst/>
              <a:gdLst>
                <a:gd name="T0" fmla="*/ 58 w 32"/>
                <a:gd name="T1" fmla="*/ 0 h 21"/>
                <a:gd name="T2" fmla="*/ 8 w 32"/>
                <a:gd name="T3" fmla="*/ 0 h 21"/>
                <a:gd name="T4" fmla="*/ 0 w 32"/>
                <a:gd name="T5" fmla="*/ 8 h 21"/>
                <a:gd name="T6" fmla="*/ 0 w 32"/>
                <a:gd name="T7" fmla="*/ 33 h 21"/>
                <a:gd name="T8" fmla="*/ 8 w 32"/>
                <a:gd name="T9" fmla="*/ 39 h 21"/>
                <a:gd name="T10" fmla="*/ 56 w 32"/>
                <a:gd name="T11" fmla="*/ 41 h 21"/>
                <a:gd name="T12" fmla="*/ 64 w 32"/>
                <a:gd name="T13" fmla="*/ 33 h 21"/>
                <a:gd name="T14" fmla="*/ 64 w 32"/>
                <a:gd name="T15" fmla="*/ 8 h 21"/>
                <a:gd name="T16" fmla="*/ 58 w 32"/>
                <a:gd name="T17" fmla="*/ 0 h 21"/>
                <a:gd name="T18" fmla="*/ 12 w 32"/>
                <a:gd name="T19" fmla="*/ 4 h 21"/>
                <a:gd name="T20" fmla="*/ 52 w 32"/>
                <a:gd name="T21" fmla="*/ 4 h 21"/>
                <a:gd name="T22" fmla="*/ 58 w 32"/>
                <a:gd name="T23" fmla="*/ 10 h 21"/>
                <a:gd name="T24" fmla="*/ 58 w 32"/>
                <a:gd name="T25" fmla="*/ 31 h 21"/>
                <a:gd name="T26" fmla="*/ 52 w 32"/>
                <a:gd name="T27" fmla="*/ 37 h 21"/>
                <a:gd name="T28" fmla="*/ 12 w 32"/>
                <a:gd name="T29" fmla="*/ 37 h 21"/>
                <a:gd name="T30" fmla="*/ 4 w 32"/>
                <a:gd name="T31" fmla="*/ 31 h 21"/>
                <a:gd name="T32" fmla="*/ 4 w 32"/>
                <a:gd name="T33" fmla="*/ 10 h 21"/>
                <a:gd name="T34" fmla="*/ 12 w 32"/>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21">
                  <a:moveTo>
                    <a:pt x="29" y="0"/>
                  </a:moveTo>
                  <a:cubicBezTo>
                    <a:pt x="4" y="0"/>
                    <a:pt x="4" y="0"/>
                    <a:pt x="4" y="0"/>
                  </a:cubicBezTo>
                  <a:cubicBezTo>
                    <a:pt x="2" y="0"/>
                    <a:pt x="1" y="2"/>
                    <a:pt x="0" y="4"/>
                  </a:cubicBezTo>
                  <a:cubicBezTo>
                    <a:pt x="0" y="17"/>
                    <a:pt x="0" y="17"/>
                    <a:pt x="0" y="17"/>
                  </a:cubicBezTo>
                  <a:cubicBezTo>
                    <a:pt x="0" y="19"/>
                    <a:pt x="2" y="20"/>
                    <a:pt x="4" y="20"/>
                  </a:cubicBezTo>
                  <a:cubicBezTo>
                    <a:pt x="28" y="21"/>
                    <a:pt x="28" y="21"/>
                    <a:pt x="28" y="21"/>
                  </a:cubicBezTo>
                  <a:cubicBezTo>
                    <a:pt x="30" y="21"/>
                    <a:pt x="32" y="19"/>
                    <a:pt x="32" y="17"/>
                  </a:cubicBezTo>
                  <a:cubicBezTo>
                    <a:pt x="32" y="4"/>
                    <a:pt x="32" y="4"/>
                    <a:pt x="32" y="4"/>
                  </a:cubicBezTo>
                  <a:cubicBezTo>
                    <a:pt x="32" y="2"/>
                    <a:pt x="31" y="0"/>
                    <a:pt x="29" y="0"/>
                  </a:cubicBezTo>
                  <a:close/>
                  <a:moveTo>
                    <a:pt x="6" y="2"/>
                  </a:moveTo>
                  <a:cubicBezTo>
                    <a:pt x="26" y="2"/>
                    <a:pt x="26" y="2"/>
                    <a:pt x="26" y="2"/>
                  </a:cubicBezTo>
                  <a:cubicBezTo>
                    <a:pt x="28" y="2"/>
                    <a:pt x="29" y="4"/>
                    <a:pt x="29" y="5"/>
                  </a:cubicBezTo>
                  <a:cubicBezTo>
                    <a:pt x="29" y="16"/>
                    <a:pt x="29" y="16"/>
                    <a:pt x="29" y="16"/>
                  </a:cubicBezTo>
                  <a:cubicBezTo>
                    <a:pt x="29" y="18"/>
                    <a:pt x="28" y="20"/>
                    <a:pt x="26" y="19"/>
                  </a:cubicBezTo>
                  <a:cubicBezTo>
                    <a:pt x="6" y="19"/>
                    <a:pt x="6" y="19"/>
                    <a:pt x="6" y="19"/>
                  </a:cubicBezTo>
                  <a:cubicBezTo>
                    <a:pt x="4" y="19"/>
                    <a:pt x="2" y="18"/>
                    <a:pt x="2" y="16"/>
                  </a:cubicBezTo>
                  <a:cubicBezTo>
                    <a:pt x="2" y="5"/>
                    <a:pt x="2" y="5"/>
                    <a:pt x="2" y="5"/>
                  </a:cubicBezTo>
                  <a:cubicBezTo>
                    <a:pt x="2" y="3"/>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4" name="Freeform 101"/>
            <p:cNvSpPr/>
            <p:nvPr/>
          </p:nvSpPr>
          <p:spPr bwMode="auto">
            <a:xfrm>
              <a:off x="2085" y="468"/>
              <a:ext cx="49" cy="38"/>
            </a:xfrm>
            <a:custGeom>
              <a:avLst/>
              <a:gdLst>
                <a:gd name="T0" fmla="*/ 47 w 25"/>
                <a:gd name="T1" fmla="*/ 38 h 19"/>
                <a:gd name="T2" fmla="*/ 0 w 25"/>
                <a:gd name="T3" fmla="*/ 38 h 19"/>
                <a:gd name="T4" fmla="*/ 0 w 25"/>
                <a:gd name="T5" fmla="*/ 12 h 19"/>
                <a:gd name="T6" fmla="*/ 12 w 25"/>
                <a:gd name="T7" fmla="*/ 0 h 19"/>
                <a:gd name="T8" fmla="*/ 49 w 25"/>
                <a:gd name="T9" fmla="*/ 2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1"/>
                    <a:pt x="25" y="1"/>
                    <a:pt x="25" y="1"/>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5" name="Freeform 102"/>
            <p:cNvSpPr>
              <a:spLocks noEditPoints="1"/>
            </p:cNvSpPr>
            <p:nvPr/>
          </p:nvSpPr>
          <p:spPr bwMode="auto">
            <a:xfrm>
              <a:off x="2083" y="467"/>
              <a:ext cx="53" cy="41"/>
            </a:xfrm>
            <a:custGeom>
              <a:avLst/>
              <a:gdLst>
                <a:gd name="T0" fmla="*/ 47 w 27"/>
                <a:gd name="T1" fmla="*/ 2 h 21"/>
                <a:gd name="T2" fmla="*/ 6 w 27"/>
                <a:gd name="T3" fmla="*/ 0 h 21"/>
                <a:gd name="T4" fmla="*/ 0 w 27"/>
                <a:gd name="T5" fmla="*/ 8 h 21"/>
                <a:gd name="T6" fmla="*/ 0 w 27"/>
                <a:gd name="T7" fmla="*/ 33 h 21"/>
                <a:gd name="T8" fmla="*/ 6 w 27"/>
                <a:gd name="T9" fmla="*/ 41 h 21"/>
                <a:gd name="T10" fmla="*/ 47 w 27"/>
                <a:gd name="T11" fmla="*/ 41 h 21"/>
                <a:gd name="T12" fmla="*/ 53 w 27"/>
                <a:gd name="T13" fmla="*/ 33 h 21"/>
                <a:gd name="T14" fmla="*/ 53 w 27"/>
                <a:gd name="T15" fmla="*/ 8 h 21"/>
                <a:gd name="T16" fmla="*/ 47 w 27"/>
                <a:gd name="T17" fmla="*/ 2 h 21"/>
                <a:gd name="T18" fmla="*/ 10 w 27"/>
                <a:gd name="T19" fmla="*/ 4 h 21"/>
                <a:gd name="T20" fmla="*/ 43 w 27"/>
                <a:gd name="T21" fmla="*/ 4 h 21"/>
                <a:gd name="T22" fmla="*/ 47 w 27"/>
                <a:gd name="T23" fmla="*/ 12 h 21"/>
                <a:gd name="T24" fmla="*/ 47 w 27"/>
                <a:gd name="T25" fmla="*/ 31 h 21"/>
                <a:gd name="T26" fmla="*/ 41 w 27"/>
                <a:gd name="T27" fmla="*/ 39 h 21"/>
                <a:gd name="T28" fmla="*/ 8 w 27"/>
                <a:gd name="T29" fmla="*/ 39 h 21"/>
                <a:gd name="T30" fmla="*/ 4 w 27"/>
                <a:gd name="T31" fmla="*/ 31 h 21"/>
                <a:gd name="T32" fmla="*/ 4 w 27"/>
                <a:gd name="T33" fmla="*/ 12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1"/>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1"/>
                  </a:cubicBezTo>
                  <a:close/>
                  <a:moveTo>
                    <a:pt x="5" y="2"/>
                  </a:moveTo>
                  <a:cubicBezTo>
                    <a:pt x="22" y="2"/>
                    <a:pt x="22" y="2"/>
                    <a:pt x="22" y="2"/>
                  </a:cubicBezTo>
                  <a:cubicBezTo>
                    <a:pt x="23" y="2"/>
                    <a:pt x="24" y="4"/>
                    <a:pt x="24" y="6"/>
                  </a:cubicBezTo>
                  <a:cubicBezTo>
                    <a:pt x="24" y="16"/>
                    <a:pt x="24" y="16"/>
                    <a:pt x="24" y="16"/>
                  </a:cubicBezTo>
                  <a:cubicBezTo>
                    <a:pt x="24" y="18"/>
                    <a:pt x="23" y="20"/>
                    <a:pt x="21" y="20"/>
                  </a:cubicBezTo>
                  <a:cubicBezTo>
                    <a:pt x="4" y="20"/>
                    <a:pt x="4" y="20"/>
                    <a:pt x="4" y="20"/>
                  </a:cubicBezTo>
                  <a:cubicBezTo>
                    <a:pt x="3" y="20"/>
                    <a:pt x="2" y="18"/>
                    <a:pt x="2" y="16"/>
                  </a:cubicBezTo>
                  <a:cubicBezTo>
                    <a:pt x="2" y="6"/>
                    <a:pt x="2" y="6"/>
                    <a:pt x="2" y="6"/>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6" name="Freeform 103"/>
            <p:cNvSpPr/>
            <p:nvPr/>
          </p:nvSpPr>
          <p:spPr bwMode="auto">
            <a:xfrm>
              <a:off x="2160" y="470"/>
              <a:ext cx="48" cy="38"/>
            </a:xfrm>
            <a:custGeom>
              <a:avLst/>
              <a:gdLst>
                <a:gd name="T0" fmla="*/ 48 w 24"/>
                <a:gd name="T1" fmla="*/ 38 h 19"/>
                <a:gd name="T2" fmla="*/ 0 w 24"/>
                <a:gd name="T3" fmla="*/ 36 h 19"/>
                <a:gd name="T4" fmla="*/ 0 w 24"/>
                <a:gd name="T5" fmla="*/ 10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8"/>
                    <a:pt x="0" y="18"/>
                    <a:pt x="0" y="18"/>
                  </a:cubicBezTo>
                  <a:cubicBezTo>
                    <a:pt x="0" y="5"/>
                    <a:pt x="0" y="5"/>
                    <a:pt x="0" y="5"/>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7" name="Freeform 104"/>
            <p:cNvSpPr>
              <a:spLocks noEditPoints="1"/>
            </p:cNvSpPr>
            <p:nvPr/>
          </p:nvSpPr>
          <p:spPr bwMode="auto">
            <a:xfrm>
              <a:off x="2158" y="468"/>
              <a:ext cx="52" cy="40"/>
            </a:xfrm>
            <a:custGeom>
              <a:avLst/>
              <a:gdLst>
                <a:gd name="T0" fmla="*/ 48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6 h 20"/>
                <a:gd name="T16" fmla="*/ 48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4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4" y="0"/>
                  </a:moveTo>
                  <a:cubicBezTo>
                    <a:pt x="3" y="0"/>
                    <a:pt x="3" y="0"/>
                    <a:pt x="3" y="0"/>
                  </a:cubicBezTo>
                  <a:cubicBezTo>
                    <a:pt x="1" y="0"/>
                    <a:pt x="0" y="1"/>
                    <a:pt x="0" y="3"/>
                  </a:cubicBezTo>
                  <a:cubicBezTo>
                    <a:pt x="0" y="17"/>
                    <a:pt x="0" y="17"/>
                    <a:pt x="0" y="17"/>
                  </a:cubicBezTo>
                  <a:cubicBezTo>
                    <a:pt x="0" y="18"/>
                    <a:pt x="1" y="20"/>
                    <a:pt x="3" y="20"/>
                  </a:cubicBezTo>
                  <a:cubicBezTo>
                    <a:pt x="23" y="20"/>
                    <a:pt x="23" y="20"/>
                    <a:pt x="23" y="20"/>
                  </a:cubicBezTo>
                  <a:cubicBezTo>
                    <a:pt x="25" y="20"/>
                    <a:pt x="26" y="19"/>
                    <a:pt x="26" y="17"/>
                  </a:cubicBezTo>
                  <a:cubicBezTo>
                    <a:pt x="26" y="3"/>
                    <a:pt x="26" y="3"/>
                    <a:pt x="26" y="3"/>
                  </a:cubicBezTo>
                  <a:cubicBezTo>
                    <a:pt x="26" y="2"/>
                    <a:pt x="25" y="0"/>
                    <a:pt x="24" y="0"/>
                  </a:cubicBezTo>
                  <a:close/>
                  <a:moveTo>
                    <a:pt x="4" y="1"/>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7"/>
                    <a:pt x="1" y="15"/>
                  </a:cubicBezTo>
                  <a:cubicBezTo>
                    <a:pt x="2" y="5"/>
                    <a:pt x="2" y="5"/>
                    <a:pt x="2" y="5"/>
                  </a:cubicBezTo>
                  <a:cubicBezTo>
                    <a:pt x="2" y="3"/>
                    <a:pt x="3"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8" name="Freeform 105"/>
            <p:cNvSpPr/>
            <p:nvPr/>
          </p:nvSpPr>
          <p:spPr bwMode="auto">
            <a:xfrm>
              <a:off x="2235" y="470"/>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3"/>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9" name="Freeform 106"/>
            <p:cNvSpPr>
              <a:spLocks noEditPoints="1"/>
            </p:cNvSpPr>
            <p:nvPr/>
          </p:nvSpPr>
          <p:spPr bwMode="auto">
            <a:xfrm>
              <a:off x="2233" y="468"/>
              <a:ext cx="52" cy="42"/>
            </a:xfrm>
            <a:custGeom>
              <a:avLst/>
              <a:gdLst>
                <a:gd name="T0" fmla="*/ 46 w 26"/>
                <a:gd name="T1" fmla="*/ 0 h 21"/>
                <a:gd name="T2" fmla="*/ 6 w 26"/>
                <a:gd name="T3" fmla="*/ 0 h 21"/>
                <a:gd name="T4" fmla="*/ 0 w 26"/>
                <a:gd name="T5" fmla="*/ 8 h 21"/>
                <a:gd name="T6" fmla="*/ 0 w 26"/>
                <a:gd name="T7" fmla="*/ 34 h 21"/>
                <a:gd name="T8" fmla="*/ 6 w 26"/>
                <a:gd name="T9" fmla="*/ 40 h 21"/>
                <a:gd name="T10" fmla="*/ 46 w 26"/>
                <a:gd name="T11" fmla="*/ 42 h 21"/>
                <a:gd name="T12" fmla="*/ 52 w 26"/>
                <a:gd name="T13" fmla="*/ 34 h 21"/>
                <a:gd name="T14" fmla="*/ 52 w 26"/>
                <a:gd name="T15" fmla="*/ 8 h 21"/>
                <a:gd name="T16" fmla="*/ 46 w 26"/>
                <a:gd name="T17" fmla="*/ 0 h 21"/>
                <a:gd name="T18" fmla="*/ 8 w 26"/>
                <a:gd name="T19" fmla="*/ 4 h 21"/>
                <a:gd name="T20" fmla="*/ 42 w 26"/>
                <a:gd name="T21" fmla="*/ 4 h 21"/>
                <a:gd name="T22" fmla="*/ 48 w 26"/>
                <a:gd name="T23" fmla="*/ 10 h 21"/>
                <a:gd name="T24" fmla="*/ 48 w 26"/>
                <a:gd name="T25" fmla="*/ 32 h 21"/>
                <a:gd name="T26" fmla="*/ 42 w 26"/>
                <a:gd name="T27" fmla="*/ 38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0" name="Freeform 107"/>
            <p:cNvSpPr/>
            <p:nvPr/>
          </p:nvSpPr>
          <p:spPr bwMode="auto">
            <a:xfrm>
              <a:off x="2309" y="470"/>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1" name="Freeform 108"/>
            <p:cNvSpPr>
              <a:spLocks noEditPoints="1"/>
            </p:cNvSpPr>
            <p:nvPr/>
          </p:nvSpPr>
          <p:spPr bwMode="auto">
            <a:xfrm>
              <a:off x="2309" y="468"/>
              <a:ext cx="51" cy="42"/>
            </a:xfrm>
            <a:custGeom>
              <a:avLst/>
              <a:gdLst>
                <a:gd name="T0" fmla="*/ 45 w 26"/>
                <a:gd name="T1" fmla="*/ 2 h 21"/>
                <a:gd name="T2" fmla="*/ 6 w 26"/>
                <a:gd name="T3" fmla="*/ 0 h 21"/>
                <a:gd name="T4" fmla="*/ 0 w 26"/>
                <a:gd name="T5" fmla="*/ 8 h 21"/>
                <a:gd name="T6" fmla="*/ 0 w 26"/>
                <a:gd name="T7" fmla="*/ 34 h 21"/>
                <a:gd name="T8" fmla="*/ 6 w 26"/>
                <a:gd name="T9" fmla="*/ 42 h 21"/>
                <a:gd name="T10" fmla="*/ 45 w 26"/>
                <a:gd name="T11" fmla="*/ 42 h 21"/>
                <a:gd name="T12" fmla="*/ 51 w 26"/>
                <a:gd name="T13" fmla="*/ 34 h 21"/>
                <a:gd name="T14" fmla="*/ 51 w 26"/>
                <a:gd name="T15" fmla="*/ 8 h 21"/>
                <a:gd name="T16" fmla="*/ 45 w 26"/>
                <a:gd name="T17" fmla="*/ 2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40 h 21"/>
                <a:gd name="T30" fmla="*/ 2 w 26"/>
                <a:gd name="T31" fmla="*/ 32 h 21"/>
                <a:gd name="T32" fmla="*/ 2 w 26"/>
                <a:gd name="T33" fmla="*/ 12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1"/>
                  </a:moveTo>
                  <a:cubicBezTo>
                    <a:pt x="3" y="0"/>
                    <a:pt x="3" y="0"/>
                    <a:pt x="3" y="0"/>
                  </a:cubicBezTo>
                  <a:cubicBezTo>
                    <a:pt x="1" y="0"/>
                    <a:pt x="0" y="2"/>
                    <a:pt x="0" y="4"/>
                  </a:cubicBezTo>
                  <a:cubicBezTo>
                    <a:pt x="0" y="17"/>
                    <a:pt x="0" y="17"/>
                    <a:pt x="0" y="17"/>
                  </a:cubicBezTo>
                  <a:cubicBezTo>
                    <a:pt x="0" y="19"/>
                    <a:pt x="1" y="21"/>
                    <a:pt x="3" y="21"/>
                  </a:cubicBezTo>
                  <a:cubicBezTo>
                    <a:pt x="23" y="21"/>
                    <a:pt x="23" y="21"/>
                    <a:pt x="23" y="21"/>
                  </a:cubicBezTo>
                  <a:cubicBezTo>
                    <a:pt x="25" y="21"/>
                    <a:pt x="26" y="19"/>
                    <a:pt x="26" y="17"/>
                  </a:cubicBezTo>
                  <a:cubicBezTo>
                    <a:pt x="26" y="4"/>
                    <a:pt x="26" y="4"/>
                    <a:pt x="26" y="4"/>
                  </a:cubicBezTo>
                  <a:cubicBezTo>
                    <a:pt x="26" y="2"/>
                    <a:pt x="25" y="1"/>
                    <a:pt x="23" y="1"/>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20"/>
                    <a:pt x="4" y="20"/>
                    <a:pt x="4" y="20"/>
                  </a:cubicBezTo>
                  <a:cubicBezTo>
                    <a:pt x="2" y="20"/>
                    <a:pt x="1" y="18"/>
                    <a:pt x="1" y="16"/>
                  </a:cubicBezTo>
                  <a:cubicBezTo>
                    <a:pt x="1" y="6"/>
                    <a:pt x="1" y="6"/>
                    <a:pt x="1" y="6"/>
                  </a:cubicBezTo>
                  <a:cubicBezTo>
                    <a:pt x="1" y="4"/>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2" name="Freeform 109"/>
            <p:cNvSpPr/>
            <p:nvPr/>
          </p:nvSpPr>
          <p:spPr bwMode="auto">
            <a:xfrm>
              <a:off x="2384" y="472"/>
              <a:ext cx="50" cy="38"/>
            </a:xfrm>
            <a:custGeom>
              <a:avLst/>
              <a:gdLst>
                <a:gd name="T0" fmla="*/ 50 w 25"/>
                <a:gd name="T1" fmla="*/ 38 h 19"/>
                <a:gd name="T2" fmla="*/ 0 w 25"/>
                <a:gd name="T3" fmla="*/ 36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8"/>
                    <a:pt x="0" y="18"/>
                    <a:pt x="0" y="18"/>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3" name="Freeform 110"/>
            <p:cNvSpPr>
              <a:spLocks noEditPoints="1"/>
            </p:cNvSpPr>
            <p:nvPr/>
          </p:nvSpPr>
          <p:spPr bwMode="auto">
            <a:xfrm>
              <a:off x="2384" y="470"/>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9"/>
                    <a:pt x="26" y="17"/>
                  </a:cubicBezTo>
                  <a:cubicBezTo>
                    <a:pt x="26" y="3"/>
                    <a:pt x="26" y="3"/>
                    <a:pt x="26" y="3"/>
                  </a:cubicBezTo>
                  <a:cubicBezTo>
                    <a:pt x="26" y="1"/>
                    <a:pt x="25" y="0"/>
                    <a:pt x="23" y="0"/>
                  </a:cubicBezTo>
                  <a:close/>
                  <a:moveTo>
                    <a:pt x="4" y="1"/>
                  </a:moveTo>
                  <a:cubicBezTo>
                    <a:pt x="21" y="2"/>
                    <a:pt x="21" y="2"/>
                    <a:pt x="21" y="2"/>
                  </a:cubicBezTo>
                  <a:cubicBezTo>
                    <a:pt x="23" y="2"/>
                    <a:pt x="24" y="3"/>
                    <a:pt x="24" y="5"/>
                  </a:cubicBezTo>
                  <a:cubicBezTo>
                    <a:pt x="24" y="16"/>
                    <a:pt x="24" y="16"/>
                    <a:pt x="24" y="16"/>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4" name="Freeform 111"/>
            <p:cNvSpPr/>
            <p:nvPr/>
          </p:nvSpPr>
          <p:spPr bwMode="auto">
            <a:xfrm>
              <a:off x="2459" y="472"/>
              <a:ext cx="50" cy="38"/>
            </a:xfrm>
            <a:custGeom>
              <a:avLst/>
              <a:gdLst>
                <a:gd name="T0" fmla="*/ 50 w 25"/>
                <a:gd name="T1" fmla="*/ 38 h 19"/>
                <a:gd name="T2" fmla="*/ 0 w 25"/>
                <a:gd name="T3" fmla="*/ 38 h 19"/>
                <a:gd name="T4" fmla="*/ 0 w 25"/>
                <a:gd name="T5" fmla="*/ 12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5" name="Freeform 112"/>
            <p:cNvSpPr>
              <a:spLocks noEditPoints="1"/>
            </p:cNvSpPr>
            <p:nvPr/>
          </p:nvSpPr>
          <p:spPr bwMode="auto">
            <a:xfrm>
              <a:off x="2457" y="470"/>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8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2"/>
                    <a:pt x="1" y="3"/>
                  </a:cubicBezTo>
                  <a:cubicBezTo>
                    <a:pt x="0" y="17"/>
                    <a:pt x="0" y="17"/>
                    <a:pt x="0" y="17"/>
                  </a:cubicBezTo>
                  <a:cubicBezTo>
                    <a:pt x="0" y="19"/>
                    <a:pt x="2" y="20"/>
                    <a:pt x="3" y="20"/>
                  </a:cubicBezTo>
                  <a:cubicBezTo>
                    <a:pt x="24" y="20"/>
                    <a:pt x="24" y="20"/>
                    <a:pt x="24" y="20"/>
                  </a:cubicBezTo>
                  <a:cubicBezTo>
                    <a:pt x="25" y="20"/>
                    <a:pt x="27" y="19"/>
                    <a:pt x="27" y="17"/>
                  </a:cubicBezTo>
                  <a:cubicBezTo>
                    <a:pt x="27" y="4"/>
                    <a:pt x="27" y="4"/>
                    <a:pt x="27" y="4"/>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6" name="Freeform 113"/>
            <p:cNvSpPr/>
            <p:nvPr/>
          </p:nvSpPr>
          <p:spPr bwMode="auto">
            <a:xfrm>
              <a:off x="2535" y="472"/>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7" name="Freeform 114"/>
            <p:cNvSpPr>
              <a:spLocks noEditPoints="1"/>
            </p:cNvSpPr>
            <p:nvPr/>
          </p:nvSpPr>
          <p:spPr bwMode="auto">
            <a:xfrm>
              <a:off x="2533" y="470"/>
              <a:ext cx="53" cy="42"/>
            </a:xfrm>
            <a:custGeom>
              <a:avLst/>
              <a:gdLst>
                <a:gd name="T0" fmla="*/ 47 w 27"/>
                <a:gd name="T1" fmla="*/ 0 h 21"/>
                <a:gd name="T2" fmla="*/ 6 w 27"/>
                <a:gd name="T3" fmla="*/ 0 h 21"/>
                <a:gd name="T4" fmla="*/ 0 w 27"/>
                <a:gd name="T5" fmla="*/ 8 h 21"/>
                <a:gd name="T6" fmla="*/ 0 w 27"/>
                <a:gd name="T7" fmla="*/ 34 h 21"/>
                <a:gd name="T8" fmla="*/ 6 w 27"/>
                <a:gd name="T9" fmla="*/ 42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7 w 27"/>
                <a:gd name="T23" fmla="*/ 12 h 21"/>
                <a:gd name="T24" fmla="*/ 47 w 27"/>
                <a:gd name="T25" fmla="*/ 32 h 21"/>
                <a:gd name="T26" fmla="*/ 43 w 27"/>
                <a:gd name="T27" fmla="*/ 40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0"/>
                  </a:cubicBezTo>
                  <a:close/>
                  <a:moveTo>
                    <a:pt x="5" y="2"/>
                  </a:moveTo>
                  <a:cubicBezTo>
                    <a:pt x="22" y="2"/>
                    <a:pt x="22" y="2"/>
                    <a:pt x="22" y="2"/>
                  </a:cubicBezTo>
                  <a:cubicBezTo>
                    <a:pt x="23" y="2"/>
                    <a:pt x="25" y="4"/>
                    <a:pt x="24" y="6"/>
                  </a:cubicBezTo>
                  <a:cubicBezTo>
                    <a:pt x="24" y="16"/>
                    <a:pt x="24" y="16"/>
                    <a:pt x="24" y="16"/>
                  </a:cubicBezTo>
                  <a:cubicBezTo>
                    <a:pt x="24" y="18"/>
                    <a:pt x="23" y="20"/>
                    <a:pt x="22" y="20"/>
                  </a:cubicBezTo>
                  <a:cubicBezTo>
                    <a:pt x="5" y="19"/>
                    <a:pt x="5" y="19"/>
                    <a:pt x="5" y="19"/>
                  </a:cubicBezTo>
                  <a:cubicBezTo>
                    <a:pt x="3" y="19"/>
                    <a:pt x="2" y="18"/>
                    <a:pt x="2" y="16"/>
                  </a:cubicBezTo>
                  <a:cubicBezTo>
                    <a:pt x="2" y="5"/>
                    <a:pt x="2" y="5"/>
                    <a:pt x="2" y="5"/>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8" name="Freeform 115"/>
            <p:cNvSpPr/>
            <p:nvPr/>
          </p:nvSpPr>
          <p:spPr bwMode="auto">
            <a:xfrm>
              <a:off x="2610" y="472"/>
              <a:ext cx="48" cy="40"/>
            </a:xfrm>
            <a:custGeom>
              <a:avLst/>
              <a:gdLst>
                <a:gd name="T0" fmla="*/ 48 w 24"/>
                <a:gd name="T1" fmla="*/ 40 h 20"/>
                <a:gd name="T2" fmla="*/ 0 w 24"/>
                <a:gd name="T3" fmla="*/ 38 h 20"/>
                <a:gd name="T4" fmla="*/ 0 w 24"/>
                <a:gd name="T5" fmla="*/ 12 h 20"/>
                <a:gd name="T6" fmla="*/ 12 w 24"/>
                <a:gd name="T7" fmla="*/ 0 h 20"/>
                <a:gd name="T8" fmla="*/ 48 w 24"/>
                <a:gd name="T9" fmla="*/ 2 h 20"/>
                <a:gd name="T10" fmla="*/ 48 w 24"/>
                <a:gd name="T11" fmla="*/ 4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20">
                  <a:moveTo>
                    <a:pt x="24" y="20"/>
                  </a:moveTo>
                  <a:cubicBezTo>
                    <a:pt x="0" y="19"/>
                    <a:pt x="0" y="19"/>
                    <a:pt x="0" y="19"/>
                  </a:cubicBezTo>
                  <a:cubicBezTo>
                    <a:pt x="0" y="6"/>
                    <a:pt x="0" y="6"/>
                    <a:pt x="0" y="6"/>
                  </a:cubicBezTo>
                  <a:cubicBezTo>
                    <a:pt x="0" y="3"/>
                    <a:pt x="3" y="0"/>
                    <a:pt x="6" y="0"/>
                  </a:cubicBezTo>
                  <a:cubicBezTo>
                    <a:pt x="24" y="1"/>
                    <a:pt x="24" y="1"/>
                    <a:pt x="24" y="1"/>
                  </a:cubicBezTo>
                  <a:lnTo>
                    <a:pt x="24" y="20"/>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9" name="Freeform 116"/>
            <p:cNvSpPr>
              <a:spLocks noEditPoints="1"/>
            </p:cNvSpPr>
            <p:nvPr/>
          </p:nvSpPr>
          <p:spPr bwMode="auto">
            <a:xfrm>
              <a:off x="2608" y="472"/>
              <a:ext cx="54" cy="40"/>
            </a:xfrm>
            <a:custGeom>
              <a:avLst/>
              <a:gdLst>
                <a:gd name="T0" fmla="*/ 48 w 27"/>
                <a:gd name="T1" fmla="*/ 0 h 20"/>
                <a:gd name="T2" fmla="*/ 6 w 27"/>
                <a:gd name="T3" fmla="*/ 0 h 20"/>
                <a:gd name="T4" fmla="*/ 0 w 27"/>
                <a:gd name="T5" fmla="*/ 6 h 20"/>
                <a:gd name="T6" fmla="*/ 0 w 27"/>
                <a:gd name="T7" fmla="*/ 32 h 20"/>
                <a:gd name="T8" fmla="*/ 6 w 27"/>
                <a:gd name="T9" fmla="*/ 40 h 20"/>
                <a:gd name="T10" fmla="*/ 46 w 27"/>
                <a:gd name="T11" fmla="*/ 40 h 20"/>
                <a:gd name="T12" fmla="*/ 52 w 27"/>
                <a:gd name="T13" fmla="*/ 34 h 20"/>
                <a:gd name="T14" fmla="*/ 52 w 27"/>
                <a:gd name="T15" fmla="*/ 6 h 20"/>
                <a:gd name="T16" fmla="*/ 48 w 27"/>
                <a:gd name="T17" fmla="*/ 0 h 20"/>
                <a:gd name="T18" fmla="*/ 10 w 27"/>
                <a:gd name="T19" fmla="*/ 2 h 20"/>
                <a:gd name="T20" fmla="*/ 42 w 27"/>
                <a:gd name="T21" fmla="*/ 2 h 20"/>
                <a:gd name="T22" fmla="*/ 48 w 27"/>
                <a:gd name="T23" fmla="*/ 10 h 20"/>
                <a:gd name="T24" fmla="*/ 48 w 27"/>
                <a:gd name="T25" fmla="*/ 30 h 20"/>
                <a:gd name="T26" fmla="*/ 42 w 27"/>
                <a:gd name="T27" fmla="*/ 38 h 20"/>
                <a:gd name="T28" fmla="*/ 8 w 27"/>
                <a:gd name="T29" fmla="*/ 38 h 20"/>
                <a:gd name="T30" fmla="*/ 4 w 27"/>
                <a:gd name="T31" fmla="*/ 30 h 20"/>
                <a:gd name="T32" fmla="*/ 4 w 27"/>
                <a:gd name="T33" fmla="*/ 10 h 20"/>
                <a:gd name="T34" fmla="*/ 10 w 27"/>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0" y="1"/>
                    <a:pt x="0" y="3"/>
                  </a:cubicBezTo>
                  <a:cubicBezTo>
                    <a:pt x="0" y="16"/>
                    <a:pt x="0" y="16"/>
                    <a:pt x="0" y="16"/>
                  </a:cubicBezTo>
                  <a:cubicBezTo>
                    <a:pt x="0" y="18"/>
                    <a:pt x="1" y="20"/>
                    <a:pt x="3" y="20"/>
                  </a:cubicBezTo>
                  <a:cubicBezTo>
                    <a:pt x="23" y="20"/>
                    <a:pt x="23" y="20"/>
                    <a:pt x="23" y="20"/>
                  </a:cubicBezTo>
                  <a:cubicBezTo>
                    <a:pt x="25" y="20"/>
                    <a:pt x="26" y="19"/>
                    <a:pt x="26" y="17"/>
                  </a:cubicBezTo>
                  <a:cubicBezTo>
                    <a:pt x="26" y="3"/>
                    <a:pt x="26" y="3"/>
                    <a:pt x="26" y="3"/>
                  </a:cubicBezTo>
                  <a:cubicBezTo>
                    <a:pt x="27" y="1"/>
                    <a:pt x="25" y="0"/>
                    <a:pt x="24" y="0"/>
                  </a:cubicBezTo>
                  <a:close/>
                  <a:moveTo>
                    <a:pt x="5" y="1"/>
                  </a:moveTo>
                  <a:cubicBezTo>
                    <a:pt x="21" y="1"/>
                    <a:pt x="21" y="1"/>
                    <a:pt x="21" y="1"/>
                  </a:cubicBezTo>
                  <a:cubicBezTo>
                    <a:pt x="23" y="1"/>
                    <a:pt x="24" y="3"/>
                    <a:pt x="24" y="5"/>
                  </a:cubicBezTo>
                  <a:cubicBezTo>
                    <a:pt x="24" y="15"/>
                    <a:pt x="24" y="15"/>
                    <a:pt x="24" y="15"/>
                  </a:cubicBezTo>
                  <a:cubicBezTo>
                    <a:pt x="24" y="17"/>
                    <a:pt x="23" y="19"/>
                    <a:pt x="21" y="19"/>
                  </a:cubicBezTo>
                  <a:cubicBezTo>
                    <a:pt x="4" y="19"/>
                    <a:pt x="4" y="19"/>
                    <a:pt x="4" y="19"/>
                  </a:cubicBezTo>
                  <a:cubicBezTo>
                    <a:pt x="3" y="19"/>
                    <a:pt x="1" y="17"/>
                    <a:pt x="2" y="15"/>
                  </a:cubicBezTo>
                  <a:cubicBezTo>
                    <a:pt x="2" y="5"/>
                    <a:pt x="2" y="5"/>
                    <a:pt x="2" y="5"/>
                  </a:cubicBezTo>
                  <a:cubicBezTo>
                    <a:pt x="2" y="3"/>
                    <a:pt x="3" y="1"/>
                    <a:pt x="5"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0" name="Freeform 117"/>
            <p:cNvSpPr/>
            <p:nvPr/>
          </p:nvSpPr>
          <p:spPr bwMode="auto">
            <a:xfrm>
              <a:off x="2685" y="474"/>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1" name="Freeform 118"/>
            <p:cNvSpPr>
              <a:spLocks noEditPoints="1"/>
            </p:cNvSpPr>
            <p:nvPr/>
          </p:nvSpPr>
          <p:spPr bwMode="auto">
            <a:xfrm>
              <a:off x="2683" y="472"/>
              <a:ext cx="52" cy="40"/>
            </a:xfrm>
            <a:custGeom>
              <a:avLst/>
              <a:gdLst>
                <a:gd name="T0" fmla="*/ 46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8 h 20"/>
                <a:gd name="T16" fmla="*/ 46 w 26"/>
                <a:gd name="T17" fmla="*/ 0 h 20"/>
                <a:gd name="T18" fmla="*/ 8 w 26"/>
                <a:gd name="T19" fmla="*/ 4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2 h 20"/>
                <a:gd name="T32" fmla="*/ 2 w 26"/>
                <a:gd name="T33" fmla="*/ 10 h 20"/>
                <a:gd name="T34" fmla="*/ 8 w 26"/>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7"/>
                    <a:pt x="0" y="17"/>
                    <a:pt x="0" y="17"/>
                  </a:cubicBezTo>
                  <a:cubicBezTo>
                    <a:pt x="0" y="19"/>
                    <a:pt x="1" y="20"/>
                    <a:pt x="3" y="20"/>
                  </a:cubicBezTo>
                  <a:cubicBezTo>
                    <a:pt x="23" y="20"/>
                    <a:pt x="23" y="20"/>
                    <a:pt x="23" y="20"/>
                  </a:cubicBezTo>
                  <a:cubicBezTo>
                    <a:pt x="25" y="20"/>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2" name="Freeform 119"/>
            <p:cNvSpPr/>
            <p:nvPr/>
          </p:nvSpPr>
          <p:spPr bwMode="auto">
            <a:xfrm>
              <a:off x="2759" y="474"/>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3" name="Freeform 120"/>
            <p:cNvSpPr>
              <a:spLocks noEditPoints="1"/>
            </p:cNvSpPr>
            <p:nvPr/>
          </p:nvSpPr>
          <p:spPr bwMode="auto">
            <a:xfrm>
              <a:off x="2759" y="472"/>
              <a:ext cx="51" cy="42"/>
            </a:xfrm>
            <a:custGeom>
              <a:avLst/>
              <a:gdLst>
                <a:gd name="T0" fmla="*/ 45 w 26"/>
                <a:gd name="T1" fmla="*/ 0 h 21"/>
                <a:gd name="T2" fmla="*/ 6 w 26"/>
                <a:gd name="T3" fmla="*/ 0 h 21"/>
                <a:gd name="T4" fmla="*/ 0 w 26"/>
                <a:gd name="T5" fmla="*/ 8 h 21"/>
                <a:gd name="T6" fmla="*/ 0 w 26"/>
                <a:gd name="T7" fmla="*/ 34 h 21"/>
                <a:gd name="T8" fmla="*/ 6 w 26"/>
                <a:gd name="T9" fmla="*/ 40 h 21"/>
                <a:gd name="T10" fmla="*/ 45 w 26"/>
                <a:gd name="T11" fmla="*/ 42 h 21"/>
                <a:gd name="T12" fmla="*/ 51 w 26"/>
                <a:gd name="T13" fmla="*/ 34 h 21"/>
                <a:gd name="T14" fmla="*/ 51 w 26"/>
                <a:gd name="T15" fmla="*/ 8 h 21"/>
                <a:gd name="T16" fmla="*/ 45 w 26"/>
                <a:gd name="T17" fmla="*/ 0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19"/>
                    <a:pt x="4" y="19"/>
                    <a:pt x="4" y="19"/>
                  </a:cubicBezTo>
                  <a:cubicBezTo>
                    <a:pt x="2"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4" name="Freeform 121"/>
            <p:cNvSpPr/>
            <p:nvPr/>
          </p:nvSpPr>
          <p:spPr bwMode="auto">
            <a:xfrm>
              <a:off x="2834" y="474"/>
              <a:ext cx="50" cy="38"/>
            </a:xfrm>
            <a:custGeom>
              <a:avLst/>
              <a:gdLst>
                <a:gd name="T0" fmla="*/ 50 w 25"/>
                <a:gd name="T1" fmla="*/ 38 h 19"/>
                <a:gd name="T2" fmla="*/ 0 w 25"/>
                <a:gd name="T3" fmla="*/ 38 h 19"/>
                <a:gd name="T4" fmla="*/ 0 w 25"/>
                <a:gd name="T5" fmla="*/ 12 h 19"/>
                <a:gd name="T6" fmla="*/ 12 w 25"/>
                <a:gd name="T7" fmla="*/ 0 h 19"/>
                <a:gd name="T8" fmla="*/ 50 w 25"/>
                <a:gd name="T9" fmla="*/ 2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3"/>
                    <a:pt x="3" y="0"/>
                    <a:pt x="6" y="0"/>
                  </a:cubicBezTo>
                  <a:cubicBezTo>
                    <a:pt x="25" y="1"/>
                    <a:pt x="25" y="1"/>
                    <a:pt x="25" y="1"/>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5" name="Freeform 122"/>
            <p:cNvSpPr>
              <a:spLocks noEditPoints="1"/>
            </p:cNvSpPr>
            <p:nvPr/>
          </p:nvSpPr>
          <p:spPr bwMode="auto">
            <a:xfrm>
              <a:off x="2834" y="474"/>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2 h 20"/>
                <a:gd name="T22" fmla="*/ 48 w 26"/>
                <a:gd name="T23" fmla="*/ 10 h 20"/>
                <a:gd name="T24" fmla="*/ 48 w 26"/>
                <a:gd name="T25" fmla="*/ 30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8"/>
                    <a:pt x="26" y="17"/>
                  </a:cubicBezTo>
                  <a:cubicBezTo>
                    <a:pt x="26" y="3"/>
                    <a:pt x="26" y="3"/>
                    <a:pt x="26" y="3"/>
                  </a:cubicBezTo>
                  <a:cubicBezTo>
                    <a:pt x="26" y="1"/>
                    <a:pt x="25" y="0"/>
                    <a:pt x="23" y="0"/>
                  </a:cubicBezTo>
                  <a:close/>
                  <a:moveTo>
                    <a:pt x="4" y="1"/>
                  </a:moveTo>
                  <a:cubicBezTo>
                    <a:pt x="21" y="1"/>
                    <a:pt x="21" y="1"/>
                    <a:pt x="21" y="1"/>
                  </a:cubicBezTo>
                  <a:cubicBezTo>
                    <a:pt x="23" y="1"/>
                    <a:pt x="24" y="3"/>
                    <a:pt x="24" y="5"/>
                  </a:cubicBezTo>
                  <a:cubicBezTo>
                    <a:pt x="24" y="15"/>
                    <a:pt x="24" y="15"/>
                    <a:pt x="24" y="15"/>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6" name="Freeform 123"/>
            <p:cNvSpPr/>
            <p:nvPr/>
          </p:nvSpPr>
          <p:spPr bwMode="auto">
            <a:xfrm>
              <a:off x="2909" y="476"/>
              <a:ext cx="50" cy="38"/>
            </a:xfrm>
            <a:custGeom>
              <a:avLst/>
              <a:gdLst>
                <a:gd name="T0" fmla="*/ 50 w 25"/>
                <a:gd name="T1" fmla="*/ 38 h 19"/>
                <a:gd name="T2" fmla="*/ 0 w 25"/>
                <a:gd name="T3" fmla="*/ 38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7" name="Freeform 124"/>
            <p:cNvSpPr>
              <a:spLocks noEditPoints="1"/>
            </p:cNvSpPr>
            <p:nvPr/>
          </p:nvSpPr>
          <p:spPr bwMode="auto">
            <a:xfrm>
              <a:off x="2907" y="474"/>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6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1"/>
                    <a:pt x="1" y="3"/>
                  </a:cubicBezTo>
                  <a:cubicBezTo>
                    <a:pt x="0" y="17"/>
                    <a:pt x="0" y="17"/>
                    <a:pt x="0" y="17"/>
                  </a:cubicBezTo>
                  <a:cubicBezTo>
                    <a:pt x="0" y="19"/>
                    <a:pt x="2" y="20"/>
                    <a:pt x="3" y="20"/>
                  </a:cubicBezTo>
                  <a:cubicBezTo>
                    <a:pt x="24" y="20"/>
                    <a:pt x="24" y="20"/>
                    <a:pt x="24" y="20"/>
                  </a:cubicBezTo>
                  <a:cubicBezTo>
                    <a:pt x="25" y="20"/>
                    <a:pt x="27" y="19"/>
                    <a:pt x="27" y="17"/>
                  </a:cubicBezTo>
                  <a:cubicBezTo>
                    <a:pt x="27" y="3"/>
                    <a:pt x="27" y="3"/>
                    <a:pt x="27" y="3"/>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7"/>
                    <a:pt x="2" y="16"/>
                  </a:cubicBezTo>
                  <a:cubicBezTo>
                    <a:pt x="2" y="5"/>
                    <a:pt x="2" y="5"/>
                    <a:pt x="2" y="5"/>
                  </a:cubicBezTo>
                  <a:cubicBezTo>
                    <a:pt x="2" y="3"/>
                    <a:pt x="3" y="1"/>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8" name="Freeform 125"/>
            <p:cNvSpPr/>
            <p:nvPr/>
          </p:nvSpPr>
          <p:spPr bwMode="auto">
            <a:xfrm>
              <a:off x="2985" y="476"/>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9" name="Freeform 126"/>
            <p:cNvSpPr>
              <a:spLocks noEditPoints="1"/>
            </p:cNvSpPr>
            <p:nvPr/>
          </p:nvSpPr>
          <p:spPr bwMode="auto">
            <a:xfrm>
              <a:off x="2983" y="474"/>
              <a:ext cx="53" cy="42"/>
            </a:xfrm>
            <a:custGeom>
              <a:avLst/>
              <a:gdLst>
                <a:gd name="T0" fmla="*/ 47 w 27"/>
                <a:gd name="T1" fmla="*/ 0 h 21"/>
                <a:gd name="T2" fmla="*/ 6 w 27"/>
                <a:gd name="T3" fmla="*/ 0 h 21"/>
                <a:gd name="T4" fmla="*/ 0 w 27"/>
                <a:gd name="T5" fmla="*/ 8 h 21"/>
                <a:gd name="T6" fmla="*/ 0 w 27"/>
                <a:gd name="T7" fmla="*/ 34 h 21"/>
                <a:gd name="T8" fmla="*/ 6 w 27"/>
                <a:gd name="T9" fmla="*/ 40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9 w 27"/>
                <a:gd name="T23" fmla="*/ 10 h 21"/>
                <a:gd name="T24" fmla="*/ 47 w 27"/>
                <a:gd name="T25" fmla="*/ 32 h 21"/>
                <a:gd name="T26" fmla="*/ 43 w 27"/>
                <a:gd name="T27" fmla="*/ 38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2" y="20"/>
                    <a:pt x="3" y="20"/>
                  </a:cubicBezTo>
                  <a:cubicBezTo>
                    <a:pt x="24" y="21"/>
                    <a:pt x="24" y="21"/>
                    <a:pt x="24" y="21"/>
                  </a:cubicBezTo>
                  <a:cubicBezTo>
                    <a:pt x="25" y="21"/>
                    <a:pt x="27" y="19"/>
                    <a:pt x="27" y="17"/>
                  </a:cubicBezTo>
                  <a:cubicBezTo>
                    <a:pt x="27" y="4"/>
                    <a:pt x="27" y="4"/>
                    <a:pt x="27" y="4"/>
                  </a:cubicBezTo>
                  <a:cubicBezTo>
                    <a:pt x="27" y="2"/>
                    <a:pt x="25" y="0"/>
                    <a:pt x="24" y="0"/>
                  </a:cubicBezTo>
                  <a:close/>
                  <a:moveTo>
                    <a:pt x="5" y="2"/>
                  </a:moveTo>
                  <a:cubicBezTo>
                    <a:pt x="22" y="2"/>
                    <a:pt x="22" y="2"/>
                    <a:pt x="22" y="2"/>
                  </a:cubicBezTo>
                  <a:cubicBezTo>
                    <a:pt x="23" y="2"/>
                    <a:pt x="25" y="4"/>
                    <a:pt x="25" y="5"/>
                  </a:cubicBezTo>
                  <a:cubicBezTo>
                    <a:pt x="24" y="16"/>
                    <a:pt x="24" y="16"/>
                    <a:pt x="24" y="16"/>
                  </a:cubicBezTo>
                  <a:cubicBezTo>
                    <a:pt x="24"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0" name="Freeform 159"/>
            <p:cNvSpPr>
              <a:spLocks noEditPoints="1"/>
            </p:cNvSpPr>
            <p:nvPr/>
          </p:nvSpPr>
          <p:spPr bwMode="auto">
            <a:xfrm>
              <a:off x="2628" y="597"/>
              <a:ext cx="32" cy="4"/>
            </a:xfrm>
            <a:custGeom>
              <a:avLst/>
              <a:gdLst>
                <a:gd name="T0" fmla="*/ 0 w 16"/>
                <a:gd name="T1" fmla="*/ 0 h 2"/>
                <a:gd name="T2" fmla="*/ 0 w 16"/>
                <a:gd name="T3" fmla="*/ 0 h 2"/>
                <a:gd name="T4" fmla="*/ 0 w 16"/>
                <a:gd name="T5" fmla="*/ 2 h 2"/>
                <a:gd name="T6" fmla="*/ 0 w 16"/>
                <a:gd name="T7" fmla="*/ 0 h 2"/>
                <a:gd name="T8" fmla="*/ 32 w 16"/>
                <a:gd name="T9" fmla="*/ 0 h 2"/>
                <a:gd name="T10" fmla="*/ 32 w 16"/>
                <a:gd name="T11" fmla="*/ 0 h 2"/>
                <a:gd name="T12" fmla="*/ 32 w 16"/>
                <a:gd name="T13" fmla="*/ 2 h 2"/>
                <a:gd name="T14" fmla="*/ 0 w 16"/>
                <a:gd name="T15" fmla="*/ 2 h 2"/>
                <a:gd name="T16" fmla="*/ 0 w 16"/>
                <a:gd name="T17" fmla="*/ 4 h 2"/>
                <a:gd name="T18" fmla="*/ 32 w 16"/>
                <a:gd name="T19" fmla="*/ 4 h 2"/>
                <a:gd name="T20" fmla="*/ 32 w 16"/>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 h="2">
                  <a:moveTo>
                    <a:pt x="0" y="0"/>
                  </a:moveTo>
                  <a:cubicBezTo>
                    <a:pt x="0" y="0"/>
                    <a:pt x="0" y="0"/>
                    <a:pt x="0" y="0"/>
                  </a:cubicBezTo>
                  <a:cubicBezTo>
                    <a:pt x="0" y="1"/>
                    <a:pt x="0" y="1"/>
                    <a:pt x="0" y="1"/>
                  </a:cubicBezTo>
                  <a:cubicBezTo>
                    <a:pt x="0" y="0"/>
                    <a:pt x="0" y="0"/>
                    <a:pt x="0" y="0"/>
                  </a:cubicBezTo>
                  <a:moveTo>
                    <a:pt x="16" y="0"/>
                  </a:moveTo>
                  <a:cubicBezTo>
                    <a:pt x="16" y="0"/>
                    <a:pt x="16" y="0"/>
                    <a:pt x="16" y="0"/>
                  </a:cubicBezTo>
                  <a:cubicBezTo>
                    <a:pt x="16" y="0"/>
                    <a:pt x="16" y="0"/>
                    <a:pt x="16" y="1"/>
                  </a:cubicBezTo>
                  <a:cubicBezTo>
                    <a:pt x="0" y="1"/>
                    <a:pt x="0" y="1"/>
                    <a:pt x="0" y="1"/>
                  </a:cubicBezTo>
                  <a:cubicBezTo>
                    <a:pt x="0" y="2"/>
                    <a:pt x="0" y="2"/>
                    <a:pt x="0" y="2"/>
                  </a:cubicBezTo>
                  <a:cubicBezTo>
                    <a:pt x="16" y="2"/>
                    <a:pt x="16" y="2"/>
                    <a:pt x="16" y="2"/>
                  </a:cubicBezTo>
                  <a:cubicBezTo>
                    <a:pt x="16" y="0"/>
                    <a:pt x="16" y="0"/>
                    <a:pt x="16"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1" name="Freeform 160"/>
            <p:cNvSpPr/>
            <p:nvPr/>
          </p:nvSpPr>
          <p:spPr bwMode="auto">
            <a:xfrm>
              <a:off x="2628" y="597"/>
              <a:ext cx="32" cy="2"/>
            </a:xfrm>
            <a:custGeom>
              <a:avLst/>
              <a:gdLst>
                <a:gd name="T0" fmla="*/ 32 w 16"/>
                <a:gd name="T1" fmla="*/ 0 h 1"/>
                <a:gd name="T2" fmla="*/ 0 w 16"/>
                <a:gd name="T3" fmla="*/ 0 h 1"/>
                <a:gd name="T4" fmla="*/ 0 w 16"/>
                <a:gd name="T5" fmla="*/ 2 h 1"/>
                <a:gd name="T6" fmla="*/ 0 w 16"/>
                <a:gd name="T7" fmla="*/ 2 h 1"/>
                <a:gd name="T8" fmla="*/ 32 w 16"/>
                <a:gd name="T9" fmla="*/ 2 h 1"/>
                <a:gd name="T10" fmla="*/ 32 w 16"/>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1">
                  <a:moveTo>
                    <a:pt x="16" y="0"/>
                  </a:moveTo>
                  <a:cubicBezTo>
                    <a:pt x="0" y="0"/>
                    <a:pt x="0" y="0"/>
                    <a:pt x="0" y="0"/>
                  </a:cubicBezTo>
                  <a:cubicBezTo>
                    <a:pt x="0" y="0"/>
                    <a:pt x="0" y="0"/>
                    <a:pt x="0" y="1"/>
                  </a:cubicBezTo>
                  <a:cubicBezTo>
                    <a:pt x="0" y="1"/>
                    <a:pt x="0" y="1"/>
                    <a:pt x="0" y="1"/>
                  </a:cubicBezTo>
                  <a:cubicBezTo>
                    <a:pt x="16" y="1"/>
                    <a:pt x="16" y="1"/>
                    <a:pt x="16" y="1"/>
                  </a:cubicBezTo>
                  <a:cubicBezTo>
                    <a:pt x="16" y="0"/>
                    <a:pt x="16" y="0"/>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4231" name="Group 199"/>
          <p:cNvGrpSpPr/>
          <p:nvPr/>
        </p:nvGrpSpPr>
        <p:grpSpPr bwMode="auto">
          <a:xfrm rot="10800000">
            <a:off x="2675467" y="2007659"/>
            <a:ext cx="670984" cy="1892300"/>
            <a:chOff x="2200" y="531"/>
            <a:chExt cx="317" cy="894"/>
          </a:xfrm>
        </p:grpSpPr>
        <p:grpSp>
          <p:nvGrpSpPr>
            <p:cNvPr id="8230" name="Group 178"/>
            <p:cNvGrpSpPr/>
            <p:nvPr/>
          </p:nvGrpSpPr>
          <p:grpSpPr bwMode="auto">
            <a:xfrm>
              <a:off x="2200" y="531"/>
              <a:ext cx="317" cy="894"/>
              <a:chOff x="2196" y="530"/>
              <a:chExt cx="317" cy="894"/>
            </a:xfrm>
          </p:grpSpPr>
          <p:sp>
            <p:nvSpPr>
              <p:cNvPr id="8240" name="Freeform 1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1" name="Freeform 12"/>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2" name="Freeform 127"/>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3" name="Freeform 128"/>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4" name="Freeform 129"/>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5" name="Freeform 130"/>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6" name="Freeform 131"/>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7" name="Freeform 132"/>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8" name="Freeform 133"/>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9" name="Freeform 134"/>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0" name="Freeform 135"/>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1" name="Freeform 136"/>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2" name="Freeform 137"/>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3" name="Freeform 149"/>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4" name="Freeform 152"/>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5" name="Freeform 15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6" name="Freeform 170"/>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8231" name="Group 198"/>
            <p:cNvGrpSpPr/>
            <p:nvPr/>
          </p:nvGrpSpPr>
          <p:grpSpPr bwMode="auto">
            <a:xfrm>
              <a:off x="2216" y="558"/>
              <a:ext cx="214" cy="61"/>
              <a:chOff x="2216" y="558"/>
              <a:chExt cx="214" cy="61"/>
            </a:xfrm>
          </p:grpSpPr>
          <p:sp>
            <p:nvSpPr>
              <p:cNvPr id="8232" name="Freeform 150"/>
              <p:cNvSpPr>
                <a:spLocks noEditPoints="1"/>
              </p:cNvSpPr>
              <p:nvPr/>
            </p:nvSpPr>
            <p:spPr bwMode="auto">
              <a:xfrm>
                <a:off x="2216" y="613"/>
                <a:ext cx="33" cy="6"/>
              </a:xfrm>
              <a:custGeom>
                <a:avLst/>
                <a:gdLst>
                  <a:gd name="T0" fmla="*/ 0 w 17"/>
                  <a:gd name="T1" fmla="*/ 0 h 3"/>
                  <a:gd name="T2" fmla="*/ 0 w 17"/>
                  <a:gd name="T3" fmla="*/ 0 h 3"/>
                  <a:gd name="T4" fmla="*/ 0 w 17"/>
                  <a:gd name="T5" fmla="*/ 4 h 3"/>
                  <a:gd name="T6" fmla="*/ 0 w 17"/>
                  <a:gd name="T7" fmla="*/ 0 h 3"/>
                  <a:gd name="T8" fmla="*/ 33 w 17"/>
                  <a:gd name="T9" fmla="*/ 0 h 3"/>
                  <a:gd name="T10" fmla="*/ 33 w 17"/>
                  <a:gd name="T11" fmla="*/ 0 h 3"/>
                  <a:gd name="T12" fmla="*/ 33 w 17"/>
                  <a:gd name="T13" fmla="*/ 4 h 3"/>
                  <a:gd name="T14" fmla="*/ 0 w 17"/>
                  <a:gd name="T15" fmla="*/ 4 h 3"/>
                  <a:gd name="T16" fmla="*/ 0 w 17"/>
                  <a:gd name="T17" fmla="*/ 6 h 3"/>
                  <a:gd name="T18" fmla="*/ 33 w 17"/>
                  <a:gd name="T19" fmla="*/ 6 h 3"/>
                  <a:gd name="T20" fmla="*/ 33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7" y="0"/>
                      <a:pt x="17" y="0"/>
                      <a:pt x="17"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3" name="Freeform 151"/>
              <p:cNvSpPr/>
              <p:nvPr/>
            </p:nvSpPr>
            <p:spPr bwMode="auto">
              <a:xfrm>
                <a:off x="2216" y="613"/>
                <a:ext cx="33" cy="4"/>
              </a:xfrm>
              <a:custGeom>
                <a:avLst/>
                <a:gdLst>
                  <a:gd name="T0" fmla="*/ 33 w 17"/>
                  <a:gd name="T1" fmla="*/ 0 h 2"/>
                  <a:gd name="T2" fmla="*/ 0 w 17"/>
                  <a:gd name="T3" fmla="*/ 0 h 2"/>
                  <a:gd name="T4" fmla="*/ 0 w 17"/>
                  <a:gd name="T5" fmla="*/ 4 h 2"/>
                  <a:gd name="T6" fmla="*/ 0 w 17"/>
                  <a:gd name="T7" fmla="*/ 4 h 2"/>
                  <a:gd name="T8" fmla="*/ 33 w 17"/>
                  <a:gd name="T9" fmla="*/ 4 h 2"/>
                  <a:gd name="T10" fmla="*/ 33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7" y="0"/>
                    </a:moveTo>
                    <a:cubicBezTo>
                      <a:pt x="0" y="0"/>
                      <a:pt x="0" y="0"/>
                      <a:pt x="0" y="0"/>
                    </a:cubicBezTo>
                    <a:cubicBezTo>
                      <a:pt x="0" y="1"/>
                      <a:pt x="0" y="1"/>
                      <a:pt x="0" y="2"/>
                    </a:cubicBezTo>
                    <a:cubicBezTo>
                      <a:pt x="0" y="2"/>
                      <a:pt x="0" y="2"/>
                      <a:pt x="0" y="2"/>
                    </a:cubicBezTo>
                    <a:cubicBezTo>
                      <a:pt x="17" y="2"/>
                      <a:pt x="17" y="2"/>
                      <a:pt x="17" y="2"/>
                    </a:cubicBezTo>
                    <a:cubicBezTo>
                      <a:pt x="17" y="1"/>
                      <a:pt x="17" y="1"/>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4" name="Freeform 153"/>
              <p:cNvSpPr>
                <a:spLocks noEditPoints="1"/>
              </p:cNvSpPr>
              <p:nvPr/>
            </p:nvSpPr>
            <p:spPr bwMode="auto">
              <a:xfrm>
                <a:off x="2275" y="574"/>
                <a:ext cx="34" cy="4"/>
              </a:xfrm>
              <a:custGeom>
                <a:avLst/>
                <a:gdLst>
                  <a:gd name="T0" fmla="*/ 2 w 17"/>
                  <a:gd name="T1" fmla="*/ 0 h 2"/>
                  <a:gd name="T2" fmla="*/ 0 w 17"/>
                  <a:gd name="T3" fmla="*/ 0 h 2"/>
                  <a:gd name="T4" fmla="*/ 0 w 17"/>
                  <a:gd name="T5" fmla="*/ 2 h 2"/>
                  <a:gd name="T6" fmla="*/ 2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1" y="0"/>
                    </a:moveTo>
                    <a:cubicBezTo>
                      <a:pt x="0" y="0"/>
                      <a:pt x="0" y="0"/>
                      <a:pt x="0" y="0"/>
                    </a:cubicBezTo>
                    <a:cubicBezTo>
                      <a:pt x="0" y="1"/>
                      <a:pt x="0" y="1"/>
                      <a:pt x="0" y="1"/>
                    </a:cubicBezTo>
                    <a:cubicBezTo>
                      <a:pt x="0" y="1"/>
                      <a:pt x="1" y="0"/>
                      <a:pt x="1"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5" name="Freeform 154"/>
              <p:cNvSpPr/>
              <p:nvPr/>
            </p:nvSpPr>
            <p:spPr bwMode="auto">
              <a:xfrm>
                <a:off x="2275" y="574"/>
                <a:ext cx="34" cy="2"/>
              </a:xfrm>
              <a:custGeom>
                <a:avLst/>
                <a:gdLst>
                  <a:gd name="T0" fmla="*/ 34 w 17"/>
                  <a:gd name="T1" fmla="*/ 0 h 1"/>
                  <a:gd name="T2" fmla="*/ 2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1" y="0"/>
                      <a:pt x="1" y="0"/>
                      <a:pt x="1" y="0"/>
                    </a:cubicBezTo>
                    <a:cubicBezTo>
                      <a:pt x="1"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6" name="Freeform 156"/>
              <p:cNvSpPr>
                <a:spLocks noEditPoints="1"/>
              </p:cNvSpPr>
              <p:nvPr/>
            </p:nvSpPr>
            <p:spPr bwMode="auto">
              <a:xfrm>
                <a:off x="2338" y="558"/>
                <a:ext cx="34" cy="4"/>
              </a:xfrm>
              <a:custGeom>
                <a:avLst/>
                <a:gdLst>
                  <a:gd name="T0" fmla="*/ 0 w 17"/>
                  <a:gd name="T1" fmla="*/ 0 h 2"/>
                  <a:gd name="T2" fmla="*/ 0 w 17"/>
                  <a:gd name="T3" fmla="*/ 0 h 2"/>
                  <a:gd name="T4" fmla="*/ 0 w 17"/>
                  <a:gd name="T5" fmla="*/ 2 h 2"/>
                  <a:gd name="T6" fmla="*/ 0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0" y="0"/>
                    </a:moveTo>
                    <a:cubicBezTo>
                      <a:pt x="0" y="0"/>
                      <a:pt x="0" y="0"/>
                      <a:pt x="0" y="0"/>
                    </a:cubicBezTo>
                    <a:cubicBezTo>
                      <a:pt x="0" y="1"/>
                      <a:pt x="0" y="1"/>
                      <a:pt x="0" y="1"/>
                    </a:cubicBezTo>
                    <a:cubicBezTo>
                      <a:pt x="0" y="1"/>
                      <a:pt x="0" y="0"/>
                      <a:pt x="0"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7" name="Freeform 157"/>
              <p:cNvSpPr/>
              <p:nvPr/>
            </p:nvSpPr>
            <p:spPr bwMode="auto">
              <a:xfrm>
                <a:off x="2338" y="558"/>
                <a:ext cx="34" cy="2"/>
              </a:xfrm>
              <a:custGeom>
                <a:avLst/>
                <a:gdLst>
                  <a:gd name="T0" fmla="*/ 34 w 17"/>
                  <a:gd name="T1" fmla="*/ 0 h 1"/>
                  <a:gd name="T2" fmla="*/ 0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0" y="0"/>
                      <a:pt x="0" y="0"/>
                      <a:pt x="0" y="0"/>
                    </a:cubicBezTo>
                    <a:cubicBezTo>
                      <a:pt x="0"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8" name="Freeform 171"/>
              <p:cNvSpPr>
                <a:spLocks noEditPoints="1"/>
              </p:cNvSpPr>
              <p:nvPr/>
            </p:nvSpPr>
            <p:spPr bwMode="auto">
              <a:xfrm>
                <a:off x="2396" y="597"/>
                <a:ext cx="34" cy="6"/>
              </a:xfrm>
              <a:custGeom>
                <a:avLst/>
                <a:gdLst>
                  <a:gd name="T0" fmla="*/ 0 w 17"/>
                  <a:gd name="T1" fmla="*/ 0 h 3"/>
                  <a:gd name="T2" fmla="*/ 0 w 17"/>
                  <a:gd name="T3" fmla="*/ 0 h 3"/>
                  <a:gd name="T4" fmla="*/ 0 w 17"/>
                  <a:gd name="T5" fmla="*/ 4 h 3"/>
                  <a:gd name="T6" fmla="*/ 0 w 17"/>
                  <a:gd name="T7" fmla="*/ 0 h 3"/>
                  <a:gd name="T8" fmla="*/ 34 w 17"/>
                  <a:gd name="T9" fmla="*/ 0 h 3"/>
                  <a:gd name="T10" fmla="*/ 32 w 17"/>
                  <a:gd name="T11" fmla="*/ 0 h 3"/>
                  <a:gd name="T12" fmla="*/ 34 w 17"/>
                  <a:gd name="T13" fmla="*/ 4 h 3"/>
                  <a:gd name="T14" fmla="*/ 0 w 17"/>
                  <a:gd name="T15" fmla="*/ 4 h 3"/>
                  <a:gd name="T16" fmla="*/ 0 w 17"/>
                  <a:gd name="T17" fmla="*/ 6 h 3"/>
                  <a:gd name="T18" fmla="*/ 34 w 17"/>
                  <a:gd name="T19" fmla="*/ 6 h 3"/>
                  <a:gd name="T20" fmla="*/ 34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6" y="0"/>
                      <a:pt x="16" y="0"/>
                      <a:pt x="16"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9" name="Freeform 172"/>
              <p:cNvSpPr/>
              <p:nvPr/>
            </p:nvSpPr>
            <p:spPr bwMode="auto">
              <a:xfrm>
                <a:off x="2396" y="597"/>
                <a:ext cx="34" cy="4"/>
              </a:xfrm>
              <a:custGeom>
                <a:avLst/>
                <a:gdLst>
                  <a:gd name="T0" fmla="*/ 32 w 17"/>
                  <a:gd name="T1" fmla="*/ 0 h 2"/>
                  <a:gd name="T2" fmla="*/ 0 w 17"/>
                  <a:gd name="T3" fmla="*/ 0 h 2"/>
                  <a:gd name="T4" fmla="*/ 0 w 17"/>
                  <a:gd name="T5" fmla="*/ 4 h 2"/>
                  <a:gd name="T6" fmla="*/ 0 w 17"/>
                  <a:gd name="T7" fmla="*/ 4 h 2"/>
                  <a:gd name="T8" fmla="*/ 34 w 17"/>
                  <a:gd name="T9" fmla="*/ 4 h 2"/>
                  <a:gd name="T10" fmla="*/ 32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6" y="0"/>
                    </a:moveTo>
                    <a:cubicBezTo>
                      <a:pt x="0" y="0"/>
                      <a:pt x="0" y="0"/>
                      <a:pt x="0" y="0"/>
                    </a:cubicBezTo>
                    <a:cubicBezTo>
                      <a:pt x="0" y="1"/>
                      <a:pt x="0" y="1"/>
                      <a:pt x="0" y="2"/>
                    </a:cubicBezTo>
                    <a:cubicBezTo>
                      <a:pt x="0" y="2"/>
                      <a:pt x="0" y="2"/>
                      <a:pt x="0" y="2"/>
                    </a:cubicBezTo>
                    <a:cubicBezTo>
                      <a:pt x="17" y="2"/>
                      <a:pt x="17" y="2"/>
                      <a:pt x="17" y="2"/>
                    </a:cubicBezTo>
                    <a:cubicBezTo>
                      <a:pt x="17" y="1"/>
                      <a:pt x="17" y="1"/>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44233" name="Group 201"/>
          <p:cNvGrpSpPr/>
          <p:nvPr/>
        </p:nvGrpSpPr>
        <p:grpSpPr bwMode="auto">
          <a:xfrm rot="10800000">
            <a:off x="927101" y="2437343"/>
            <a:ext cx="615951" cy="393700"/>
            <a:chOff x="2967" y="1087"/>
            <a:chExt cx="291" cy="186"/>
          </a:xfrm>
        </p:grpSpPr>
        <p:sp>
          <p:nvSpPr>
            <p:cNvPr id="8227" name="Freeform 173"/>
            <p:cNvSpPr/>
            <p:nvPr/>
          </p:nvSpPr>
          <p:spPr bwMode="auto">
            <a:xfrm>
              <a:off x="2967" y="1087"/>
              <a:ext cx="270" cy="186"/>
            </a:xfrm>
            <a:custGeom>
              <a:avLst/>
              <a:gdLst>
                <a:gd name="T0" fmla="*/ 0 w 136"/>
                <a:gd name="T1" fmla="*/ 99 h 94"/>
                <a:gd name="T2" fmla="*/ 0 w 136"/>
                <a:gd name="T3" fmla="*/ 87 h 94"/>
                <a:gd name="T4" fmla="*/ 87 w 136"/>
                <a:gd name="T5" fmla="*/ 0 h 94"/>
                <a:gd name="T6" fmla="*/ 183 w 136"/>
                <a:gd name="T7" fmla="*/ 0 h 94"/>
                <a:gd name="T8" fmla="*/ 270 w 136"/>
                <a:gd name="T9" fmla="*/ 87 h 94"/>
                <a:gd name="T10" fmla="*/ 270 w 136"/>
                <a:gd name="T11" fmla="*/ 99 h 94"/>
                <a:gd name="T12" fmla="*/ 183 w 136"/>
                <a:gd name="T13" fmla="*/ 186 h 94"/>
                <a:gd name="T14" fmla="*/ 87 w 136"/>
                <a:gd name="T15" fmla="*/ 186 h 94"/>
                <a:gd name="T16" fmla="*/ 0 w 136"/>
                <a:gd name="T17" fmla="*/ 99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6" h="94">
                  <a:moveTo>
                    <a:pt x="0" y="50"/>
                  </a:moveTo>
                  <a:cubicBezTo>
                    <a:pt x="0" y="44"/>
                    <a:pt x="0" y="44"/>
                    <a:pt x="0" y="44"/>
                  </a:cubicBezTo>
                  <a:cubicBezTo>
                    <a:pt x="0" y="20"/>
                    <a:pt x="20" y="0"/>
                    <a:pt x="44" y="0"/>
                  </a:cubicBezTo>
                  <a:cubicBezTo>
                    <a:pt x="92" y="0"/>
                    <a:pt x="92" y="0"/>
                    <a:pt x="92" y="0"/>
                  </a:cubicBezTo>
                  <a:cubicBezTo>
                    <a:pt x="116" y="0"/>
                    <a:pt x="136" y="20"/>
                    <a:pt x="136" y="44"/>
                  </a:cubicBezTo>
                  <a:cubicBezTo>
                    <a:pt x="136" y="50"/>
                    <a:pt x="136" y="50"/>
                    <a:pt x="136" y="50"/>
                  </a:cubicBezTo>
                  <a:cubicBezTo>
                    <a:pt x="136" y="74"/>
                    <a:pt x="116" y="94"/>
                    <a:pt x="92" y="94"/>
                  </a:cubicBezTo>
                  <a:cubicBezTo>
                    <a:pt x="44" y="94"/>
                    <a:pt x="44" y="94"/>
                    <a:pt x="44" y="94"/>
                  </a:cubicBezTo>
                  <a:cubicBezTo>
                    <a:pt x="20" y="94"/>
                    <a:pt x="0" y="74"/>
                    <a:pt x="0" y="50"/>
                  </a:cubicBezTo>
                  <a:close/>
                </a:path>
              </a:pathLst>
            </a:custGeom>
            <a:solidFill>
              <a:srgbClr val="EBE1E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8" name="Freeform 175"/>
            <p:cNvSpPr/>
            <p:nvPr/>
          </p:nvSpPr>
          <p:spPr bwMode="auto">
            <a:xfrm>
              <a:off x="3237" y="1176"/>
              <a:ext cx="0" cy="14"/>
            </a:xfrm>
            <a:custGeom>
              <a:avLst/>
              <a:gdLst>
                <a:gd name="T0" fmla="*/ 14 h 14"/>
                <a:gd name="T1" fmla="*/ 0 h 14"/>
                <a:gd name="T2" fmla="*/ 14 h 14"/>
                <a:gd name="T3" fmla="*/ 0 60000 65536"/>
                <a:gd name="T4" fmla="*/ 0 60000 65536"/>
                <a:gd name="T5" fmla="*/ 0 60000 65536"/>
              </a:gdLst>
              <a:ahLst/>
              <a:cxnLst>
                <a:cxn ang="T3">
                  <a:pos x="0" y="T0"/>
                </a:cxn>
                <a:cxn ang="T4">
                  <a:pos x="0" y="T1"/>
                </a:cxn>
                <a:cxn ang="T5">
                  <a:pos x="0" y="T2"/>
                </a:cxn>
              </a:cxnLst>
              <a:rect l="0" t="0" r="r" b="b"/>
              <a:pathLst>
                <a:path h="14">
                  <a:moveTo>
                    <a:pt x="0" y="14"/>
                  </a:moveTo>
                  <a:lnTo>
                    <a:pt x="0"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9" name="Rectangle 176"/>
            <p:cNvSpPr>
              <a:spLocks noChangeArrowheads="1"/>
            </p:cNvSpPr>
            <p:nvPr/>
          </p:nvSpPr>
          <p:spPr bwMode="auto">
            <a:xfrm>
              <a:off x="3235" y="1162"/>
              <a:ext cx="23"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sp>
        <p:nvSpPr>
          <p:cNvPr id="44209" name="Freeform 177"/>
          <p:cNvSpPr/>
          <p:nvPr/>
        </p:nvSpPr>
        <p:spPr bwMode="auto">
          <a:xfrm rot="10800000">
            <a:off x="802218" y="2613026"/>
            <a:ext cx="436033" cy="1312333"/>
          </a:xfrm>
          <a:custGeom>
            <a:avLst/>
            <a:gdLst>
              <a:gd name="T0" fmla="*/ 248413 w 104"/>
              <a:gd name="T1" fmla="*/ 984250 h 313"/>
              <a:gd name="T2" fmla="*/ 213824 w 104"/>
              <a:gd name="T3" fmla="*/ 984250 h 313"/>
              <a:gd name="T4" fmla="*/ 213824 w 104"/>
              <a:gd name="T5" fmla="*/ 955949 h 313"/>
              <a:gd name="T6" fmla="*/ 248413 w 104"/>
              <a:gd name="T7" fmla="*/ 955949 h 313"/>
              <a:gd name="T8" fmla="*/ 295580 w 104"/>
              <a:gd name="T9" fmla="*/ 908780 h 313"/>
              <a:gd name="T10" fmla="*/ 295580 w 104"/>
              <a:gd name="T11" fmla="*/ 764130 h 313"/>
              <a:gd name="T12" fmla="*/ 248413 w 104"/>
              <a:gd name="T13" fmla="*/ 716962 h 313"/>
              <a:gd name="T14" fmla="*/ 201246 w 104"/>
              <a:gd name="T15" fmla="*/ 716962 h 313"/>
              <a:gd name="T16" fmla="*/ 122634 w 104"/>
              <a:gd name="T17" fmla="*/ 638347 h 313"/>
              <a:gd name="T18" fmla="*/ 122634 w 104"/>
              <a:gd name="T19" fmla="*/ 78614 h 313"/>
              <a:gd name="T20" fmla="*/ 75467 w 104"/>
              <a:gd name="T21" fmla="*/ 31446 h 313"/>
              <a:gd name="T22" fmla="*/ 0 w 104"/>
              <a:gd name="T23" fmla="*/ 31446 h 313"/>
              <a:gd name="T24" fmla="*/ 0 w 104"/>
              <a:gd name="T25" fmla="*/ 0 h 313"/>
              <a:gd name="T26" fmla="*/ 75467 w 104"/>
              <a:gd name="T27" fmla="*/ 0 h 313"/>
              <a:gd name="T28" fmla="*/ 154079 w 104"/>
              <a:gd name="T29" fmla="*/ 78614 h 313"/>
              <a:gd name="T30" fmla="*/ 154079 w 104"/>
              <a:gd name="T31" fmla="*/ 638347 h 313"/>
              <a:gd name="T32" fmla="*/ 201246 w 104"/>
              <a:gd name="T33" fmla="*/ 685516 h 313"/>
              <a:gd name="T34" fmla="*/ 248413 w 104"/>
              <a:gd name="T35" fmla="*/ 685516 h 313"/>
              <a:gd name="T36" fmla="*/ 327025 w 104"/>
              <a:gd name="T37" fmla="*/ 764130 h 313"/>
              <a:gd name="T38" fmla="*/ 327025 w 104"/>
              <a:gd name="T39" fmla="*/ 908780 h 313"/>
              <a:gd name="T40" fmla="*/ 248413 w 104"/>
              <a:gd name="T41" fmla="*/ 984250 h 3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4" h="313">
                <a:moveTo>
                  <a:pt x="79" y="313"/>
                </a:moveTo>
                <a:cubicBezTo>
                  <a:pt x="68" y="313"/>
                  <a:pt x="68" y="313"/>
                  <a:pt x="68" y="313"/>
                </a:cubicBezTo>
                <a:cubicBezTo>
                  <a:pt x="68" y="304"/>
                  <a:pt x="68" y="304"/>
                  <a:pt x="68" y="304"/>
                </a:cubicBezTo>
                <a:cubicBezTo>
                  <a:pt x="79" y="304"/>
                  <a:pt x="79" y="304"/>
                  <a:pt x="79" y="304"/>
                </a:cubicBezTo>
                <a:cubicBezTo>
                  <a:pt x="88" y="304"/>
                  <a:pt x="94" y="297"/>
                  <a:pt x="94" y="289"/>
                </a:cubicBezTo>
                <a:cubicBezTo>
                  <a:pt x="94" y="243"/>
                  <a:pt x="94" y="243"/>
                  <a:pt x="94" y="243"/>
                </a:cubicBezTo>
                <a:cubicBezTo>
                  <a:pt x="94" y="235"/>
                  <a:pt x="88" y="228"/>
                  <a:pt x="79" y="228"/>
                </a:cubicBezTo>
                <a:cubicBezTo>
                  <a:pt x="64" y="228"/>
                  <a:pt x="64" y="228"/>
                  <a:pt x="64" y="228"/>
                </a:cubicBezTo>
                <a:cubicBezTo>
                  <a:pt x="50" y="228"/>
                  <a:pt x="39" y="217"/>
                  <a:pt x="39" y="203"/>
                </a:cubicBezTo>
                <a:cubicBezTo>
                  <a:pt x="39" y="25"/>
                  <a:pt x="39" y="25"/>
                  <a:pt x="39" y="25"/>
                </a:cubicBezTo>
                <a:cubicBezTo>
                  <a:pt x="39" y="17"/>
                  <a:pt x="32" y="10"/>
                  <a:pt x="24" y="10"/>
                </a:cubicBezTo>
                <a:cubicBezTo>
                  <a:pt x="0" y="10"/>
                  <a:pt x="0" y="10"/>
                  <a:pt x="0" y="10"/>
                </a:cubicBezTo>
                <a:cubicBezTo>
                  <a:pt x="0" y="0"/>
                  <a:pt x="0" y="0"/>
                  <a:pt x="0" y="0"/>
                </a:cubicBezTo>
                <a:cubicBezTo>
                  <a:pt x="24" y="0"/>
                  <a:pt x="24" y="0"/>
                  <a:pt x="24" y="0"/>
                </a:cubicBezTo>
                <a:cubicBezTo>
                  <a:pt x="38" y="0"/>
                  <a:pt x="49" y="12"/>
                  <a:pt x="49" y="25"/>
                </a:cubicBezTo>
                <a:cubicBezTo>
                  <a:pt x="49" y="203"/>
                  <a:pt x="49" y="203"/>
                  <a:pt x="49" y="203"/>
                </a:cubicBezTo>
                <a:cubicBezTo>
                  <a:pt x="49" y="212"/>
                  <a:pt x="55" y="218"/>
                  <a:pt x="64" y="218"/>
                </a:cubicBezTo>
                <a:cubicBezTo>
                  <a:pt x="79" y="218"/>
                  <a:pt x="79" y="218"/>
                  <a:pt x="79" y="218"/>
                </a:cubicBezTo>
                <a:cubicBezTo>
                  <a:pt x="93" y="218"/>
                  <a:pt x="104" y="229"/>
                  <a:pt x="104" y="243"/>
                </a:cubicBezTo>
                <a:cubicBezTo>
                  <a:pt x="104" y="289"/>
                  <a:pt x="104" y="289"/>
                  <a:pt x="104" y="289"/>
                </a:cubicBezTo>
                <a:cubicBezTo>
                  <a:pt x="104" y="302"/>
                  <a:pt x="93" y="313"/>
                  <a:pt x="79" y="3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nvGrpSpPr>
          <p:cNvPr id="44211" name="Group 179"/>
          <p:cNvGrpSpPr/>
          <p:nvPr/>
        </p:nvGrpSpPr>
        <p:grpSpPr bwMode="auto">
          <a:xfrm rot="10800000" flipH="1">
            <a:off x="1769534" y="2009777"/>
            <a:ext cx="715433" cy="1892300"/>
            <a:chOff x="2196" y="530"/>
            <a:chExt cx="317" cy="894"/>
          </a:xfrm>
        </p:grpSpPr>
        <p:sp>
          <p:nvSpPr>
            <p:cNvPr id="8210" name="Freeform 18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1" name="Freeform 181"/>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2" name="Freeform 182"/>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3" name="Freeform 183"/>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4" name="Freeform 184"/>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5" name="Freeform 185"/>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6" name="Freeform 186"/>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7" name="Freeform 187"/>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8" name="Freeform 188"/>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9" name="Freeform 189"/>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0" name="Freeform 190"/>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1" name="Freeform 191"/>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2" name="Freeform 192"/>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3" name="Freeform 193"/>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4" name="Freeform 194"/>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5" name="Freeform 19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6" name="Freeform 196"/>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44247" name="Text Box 215"/>
          <p:cNvSpPr txBox="1">
            <a:spLocks noChangeArrowheads="1"/>
          </p:cNvSpPr>
          <p:nvPr/>
        </p:nvSpPr>
        <p:spPr bwMode="auto">
          <a:xfrm>
            <a:off x="4406762" y="3336926"/>
            <a:ext cx="3029227" cy="913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en-US" altLang="zh-CN" sz="5335" b="1" dirty="0">
                <a:solidFill>
                  <a:schemeClr val="bg1"/>
                </a:solidFill>
                <a:latin typeface="微软雅黑" pitchFamily="34" charset="-122"/>
                <a:ea typeface="微软雅黑" pitchFamily="34" charset="-122"/>
              </a:rPr>
              <a:t>PART</a:t>
            </a:r>
            <a:r>
              <a:rPr lang="en-US" altLang="zh-CN" sz="5335"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5335" b="1" dirty="0">
                <a:solidFill>
                  <a:srgbClr val="2A323B"/>
                </a:solidFill>
                <a:latin typeface="微软雅黑" pitchFamily="34" charset="-122"/>
                <a:ea typeface="微软雅黑" pitchFamily="34" charset="-122"/>
              </a:rPr>
              <a:t>06</a:t>
            </a:r>
            <a:endParaRPr lang="en-US" altLang="zh-CN" sz="5335" dirty="0">
              <a:solidFill>
                <a:srgbClr val="2A323B"/>
              </a:solidFill>
              <a:latin typeface="微软雅黑" pitchFamily="34" charset="-122"/>
              <a:ea typeface="微软雅黑" pitchFamily="34" charset="-122"/>
            </a:endParaRPr>
          </a:p>
        </p:txBody>
      </p:sp>
      <p:sp>
        <p:nvSpPr>
          <p:cNvPr id="8206" name="Rectangle 329"/>
          <p:cNvSpPr>
            <a:spLocks noChangeArrowheads="1"/>
          </p:cNvSpPr>
          <p:nvPr/>
        </p:nvSpPr>
        <p:spPr bwMode="auto">
          <a:xfrm>
            <a:off x="0" y="1059"/>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207" name="Rectangle 331"/>
          <p:cNvSpPr>
            <a:spLocks noChangeArrowheads="1"/>
          </p:cNvSpPr>
          <p:nvPr/>
        </p:nvSpPr>
        <p:spPr bwMode="auto">
          <a:xfrm>
            <a:off x="0" y="4659843"/>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44364" name="Text Box 332"/>
          <p:cNvSpPr txBox="1">
            <a:spLocks noChangeArrowheads="1"/>
          </p:cNvSpPr>
          <p:nvPr/>
        </p:nvSpPr>
        <p:spPr bwMode="auto">
          <a:xfrm>
            <a:off x="7612267" y="3395272"/>
            <a:ext cx="326243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zh-CN" altLang="en-US" sz="4000" b="1" dirty="0">
                <a:solidFill>
                  <a:srgbClr val="2A323B"/>
                </a:solidFill>
                <a:latin typeface="微软雅黑" pitchFamily="34" charset="-122"/>
                <a:ea typeface="微软雅黑" pitchFamily="34" charset="-122"/>
              </a:rPr>
              <a:t>界面设计原则</a:t>
            </a:r>
          </a:p>
        </p:txBody>
      </p:sp>
      <p:sp>
        <p:nvSpPr>
          <p:cNvPr id="44366" name="Line 334"/>
          <p:cNvSpPr>
            <a:spLocks noChangeShapeType="1"/>
          </p:cNvSpPr>
          <p:nvPr/>
        </p:nvSpPr>
        <p:spPr bwMode="auto">
          <a:xfrm>
            <a:off x="0" y="4564592"/>
            <a:ext cx="19729451" cy="0"/>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Tree>
    <p:extLst>
      <p:ext uri="{BB962C8B-B14F-4D97-AF65-F5344CB8AC3E}">
        <p14:creationId xmlns:p14="http://schemas.microsoft.com/office/powerpoint/2010/main" val="19283187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44235"/>
                                        </p:tgtEl>
                                        <p:attrNameLst>
                                          <p:attrName>style.visibility</p:attrName>
                                        </p:attrNameLst>
                                      </p:cBhvr>
                                      <p:to>
                                        <p:strVal val="visible"/>
                                      </p:to>
                                    </p:set>
                                    <p:anim calcmode="lin" valueType="num">
                                      <p:cBhvr additive="base">
                                        <p:cTn id="7" dur="500" fill="hold"/>
                                        <p:tgtEl>
                                          <p:spTgt spid="44235"/>
                                        </p:tgtEl>
                                        <p:attrNameLst>
                                          <p:attrName>ppt_x</p:attrName>
                                        </p:attrNameLst>
                                      </p:cBhvr>
                                      <p:tavLst>
                                        <p:tav tm="0">
                                          <p:val>
                                            <p:strVal val="1+#ppt_w/2"/>
                                          </p:val>
                                        </p:tav>
                                        <p:tav tm="100000">
                                          <p:val>
                                            <p:strVal val="#ppt_x"/>
                                          </p:val>
                                        </p:tav>
                                      </p:tavLst>
                                    </p:anim>
                                    <p:anim calcmode="lin" valueType="num">
                                      <p:cBhvr additive="base">
                                        <p:cTn id="8" dur="500" fill="hold"/>
                                        <p:tgtEl>
                                          <p:spTgt spid="44235"/>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100"/>
                                  </p:stCondLst>
                                  <p:childTnLst>
                                    <p:set>
                                      <p:cBhvr>
                                        <p:cTn id="10" dur="1" fill="hold">
                                          <p:stCondLst>
                                            <p:cond delay="0"/>
                                          </p:stCondLst>
                                        </p:cTn>
                                        <p:tgtEl>
                                          <p:spTgt spid="44238"/>
                                        </p:tgtEl>
                                        <p:attrNameLst>
                                          <p:attrName>style.visibility</p:attrName>
                                        </p:attrNameLst>
                                      </p:cBhvr>
                                      <p:to>
                                        <p:strVal val="visible"/>
                                      </p:to>
                                    </p:set>
                                    <p:anim calcmode="lin" valueType="num">
                                      <p:cBhvr additive="base">
                                        <p:cTn id="11" dur="500" fill="hold"/>
                                        <p:tgtEl>
                                          <p:spTgt spid="44238"/>
                                        </p:tgtEl>
                                        <p:attrNameLst>
                                          <p:attrName>ppt_x</p:attrName>
                                        </p:attrNameLst>
                                      </p:cBhvr>
                                      <p:tavLst>
                                        <p:tav tm="0">
                                          <p:val>
                                            <p:strVal val="1+#ppt_w/2"/>
                                          </p:val>
                                        </p:tav>
                                        <p:tav tm="100000">
                                          <p:val>
                                            <p:strVal val="#ppt_x"/>
                                          </p:val>
                                        </p:tav>
                                      </p:tavLst>
                                    </p:anim>
                                    <p:anim calcmode="lin" valueType="num">
                                      <p:cBhvr additive="base">
                                        <p:cTn id="12" dur="500" fill="hold"/>
                                        <p:tgtEl>
                                          <p:spTgt spid="44238"/>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200"/>
                                  </p:stCondLst>
                                  <p:childTnLst>
                                    <p:set>
                                      <p:cBhvr>
                                        <p:cTn id="14" dur="1" fill="hold">
                                          <p:stCondLst>
                                            <p:cond delay="0"/>
                                          </p:stCondLst>
                                        </p:cTn>
                                        <p:tgtEl>
                                          <p:spTgt spid="44241"/>
                                        </p:tgtEl>
                                        <p:attrNameLst>
                                          <p:attrName>style.visibility</p:attrName>
                                        </p:attrNameLst>
                                      </p:cBhvr>
                                      <p:to>
                                        <p:strVal val="visible"/>
                                      </p:to>
                                    </p:set>
                                    <p:anim calcmode="lin" valueType="num">
                                      <p:cBhvr additive="base">
                                        <p:cTn id="15" dur="500" fill="hold"/>
                                        <p:tgtEl>
                                          <p:spTgt spid="44241"/>
                                        </p:tgtEl>
                                        <p:attrNameLst>
                                          <p:attrName>ppt_x</p:attrName>
                                        </p:attrNameLst>
                                      </p:cBhvr>
                                      <p:tavLst>
                                        <p:tav tm="0">
                                          <p:val>
                                            <p:strVal val="1+#ppt_w/2"/>
                                          </p:val>
                                        </p:tav>
                                        <p:tav tm="100000">
                                          <p:val>
                                            <p:strVal val="#ppt_x"/>
                                          </p:val>
                                        </p:tav>
                                      </p:tavLst>
                                    </p:anim>
                                    <p:anim calcmode="lin" valueType="num">
                                      <p:cBhvr additive="base">
                                        <p:cTn id="16" dur="500" fill="hold"/>
                                        <p:tgtEl>
                                          <p:spTgt spid="44241"/>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300"/>
                                  </p:stCondLst>
                                  <p:childTnLst>
                                    <p:set>
                                      <p:cBhvr>
                                        <p:cTn id="18" dur="1" fill="hold">
                                          <p:stCondLst>
                                            <p:cond delay="0"/>
                                          </p:stCondLst>
                                        </p:cTn>
                                        <p:tgtEl>
                                          <p:spTgt spid="44244"/>
                                        </p:tgtEl>
                                        <p:attrNameLst>
                                          <p:attrName>style.visibility</p:attrName>
                                        </p:attrNameLst>
                                      </p:cBhvr>
                                      <p:to>
                                        <p:strVal val="visible"/>
                                      </p:to>
                                    </p:set>
                                    <p:anim calcmode="lin" valueType="num">
                                      <p:cBhvr additive="base">
                                        <p:cTn id="19" dur="500" fill="hold"/>
                                        <p:tgtEl>
                                          <p:spTgt spid="44244"/>
                                        </p:tgtEl>
                                        <p:attrNameLst>
                                          <p:attrName>ppt_x</p:attrName>
                                        </p:attrNameLst>
                                      </p:cBhvr>
                                      <p:tavLst>
                                        <p:tav tm="0">
                                          <p:val>
                                            <p:strVal val="1+#ppt_w/2"/>
                                          </p:val>
                                        </p:tav>
                                        <p:tav tm="100000">
                                          <p:val>
                                            <p:strVal val="#ppt_x"/>
                                          </p:val>
                                        </p:tav>
                                      </p:tavLst>
                                    </p:anim>
                                    <p:anim calcmode="lin" valueType="num">
                                      <p:cBhvr additive="base">
                                        <p:cTn id="20" dur="500" fill="hold"/>
                                        <p:tgtEl>
                                          <p:spTgt spid="44244"/>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300"/>
                                  </p:stCondLst>
                                  <p:childTnLst>
                                    <p:set>
                                      <p:cBhvr>
                                        <p:cTn id="22" dur="1" fill="hold">
                                          <p:stCondLst>
                                            <p:cond delay="0"/>
                                          </p:stCondLst>
                                        </p:cTn>
                                        <p:tgtEl>
                                          <p:spTgt spid="44248"/>
                                        </p:tgtEl>
                                        <p:attrNameLst>
                                          <p:attrName>style.visibility</p:attrName>
                                        </p:attrNameLst>
                                      </p:cBhvr>
                                      <p:to>
                                        <p:strVal val="visible"/>
                                      </p:to>
                                    </p:set>
                                    <p:anim calcmode="lin" valueType="num">
                                      <p:cBhvr additive="base">
                                        <p:cTn id="23" dur="500" fill="hold"/>
                                        <p:tgtEl>
                                          <p:spTgt spid="44248"/>
                                        </p:tgtEl>
                                        <p:attrNameLst>
                                          <p:attrName>ppt_x</p:attrName>
                                        </p:attrNameLst>
                                      </p:cBhvr>
                                      <p:tavLst>
                                        <p:tav tm="0">
                                          <p:val>
                                            <p:strVal val="1+#ppt_w/2"/>
                                          </p:val>
                                        </p:tav>
                                        <p:tav tm="100000">
                                          <p:val>
                                            <p:strVal val="#ppt_x"/>
                                          </p:val>
                                        </p:tav>
                                      </p:tavLst>
                                    </p:anim>
                                    <p:anim calcmode="lin" valueType="num">
                                      <p:cBhvr additive="base">
                                        <p:cTn id="24" dur="500" fill="hold"/>
                                        <p:tgtEl>
                                          <p:spTgt spid="44248"/>
                                        </p:tgtEl>
                                        <p:attrNameLst>
                                          <p:attrName>ppt_y</p:attrName>
                                        </p:attrNameLst>
                                      </p:cBhvr>
                                      <p:tavLst>
                                        <p:tav tm="0">
                                          <p:val>
                                            <p:strVal val="#ppt_y"/>
                                          </p:val>
                                        </p:tav>
                                        <p:tav tm="100000">
                                          <p:val>
                                            <p:strVal val="#ppt_y"/>
                                          </p:val>
                                        </p:tav>
                                      </p:tavLst>
                                    </p:anim>
                                  </p:childTnLst>
                                </p:cTn>
                              </p:par>
                              <p:par>
                                <p:cTn id="25" presetID="23" presetClass="entr" presetSubtype="16" fill="hold" nodeType="withEffect">
                                  <p:stCondLst>
                                    <p:cond delay="100"/>
                                  </p:stCondLst>
                                  <p:childTnLst>
                                    <p:set>
                                      <p:cBhvr>
                                        <p:cTn id="26" dur="1" fill="hold">
                                          <p:stCondLst>
                                            <p:cond delay="0"/>
                                          </p:stCondLst>
                                        </p:cTn>
                                        <p:tgtEl>
                                          <p:spTgt spid="44232"/>
                                        </p:tgtEl>
                                        <p:attrNameLst>
                                          <p:attrName>style.visibility</p:attrName>
                                        </p:attrNameLst>
                                      </p:cBhvr>
                                      <p:to>
                                        <p:strVal val="visible"/>
                                      </p:to>
                                    </p:set>
                                    <p:anim calcmode="lin" valueType="num">
                                      <p:cBhvr>
                                        <p:cTn id="27" dur="300" fill="hold"/>
                                        <p:tgtEl>
                                          <p:spTgt spid="44232"/>
                                        </p:tgtEl>
                                        <p:attrNameLst>
                                          <p:attrName>ppt_w</p:attrName>
                                        </p:attrNameLst>
                                      </p:cBhvr>
                                      <p:tavLst>
                                        <p:tav tm="0">
                                          <p:val>
                                            <p:fltVal val="0"/>
                                          </p:val>
                                        </p:tav>
                                        <p:tav tm="100000">
                                          <p:val>
                                            <p:strVal val="#ppt_w"/>
                                          </p:val>
                                        </p:tav>
                                      </p:tavLst>
                                    </p:anim>
                                    <p:anim calcmode="lin" valueType="num">
                                      <p:cBhvr>
                                        <p:cTn id="28" dur="300" fill="hold"/>
                                        <p:tgtEl>
                                          <p:spTgt spid="44232"/>
                                        </p:tgtEl>
                                        <p:attrNameLst>
                                          <p:attrName>ppt_h</p:attrName>
                                        </p:attrNameLst>
                                      </p:cBhvr>
                                      <p:tavLst>
                                        <p:tav tm="0">
                                          <p:val>
                                            <p:fltVal val="0"/>
                                          </p:val>
                                        </p:tav>
                                        <p:tav tm="100000">
                                          <p:val>
                                            <p:strVal val="#ppt_h"/>
                                          </p:val>
                                        </p:tav>
                                      </p:tavLst>
                                    </p:anim>
                                  </p:childTnLst>
                                </p:cTn>
                              </p:par>
                              <p:par>
                                <p:cTn id="29" presetID="6" presetClass="emph" presetSubtype="0" autoRev="1" fill="hold" nodeType="withEffect">
                                  <p:stCondLst>
                                    <p:cond delay="400"/>
                                  </p:stCondLst>
                                  <p:childTnLst>
                                    <p:animScale>
                                      <p:cBhvr>
                                        <p:cTn id="30" dur="150" fill="hold"/>
                                        <p:tgtEl>
                                          <p:spTgt spid="44232"/>
                                        </p:tgtEl>
                                      </p:cBhvr>
                                      <p:by x="110000" y="110000"/>
                                    </p:animScale>
                                  </p:childTnLst>
                                </p:cTn>
                              </p:par>
                              <p:par>
                                <p:cTn id="31" presetID="22" presetClass="entr" presetSubtype="4" fill="hold" grpId="0" nodeType="withEffect">
                                  <p:stCondLst>
                                    <p:cond delay="400"/>
                                  </p:stCondLst>
                                  <p:childTnLst>
                                    <p:set>
                                      <p:cBhvr>
                                        <p:cTn id="32" dur="1" fill="hold">
                                          <p:stCondLst>
                                            <p:cond delay="0"/>
                                          </p:stCondLst>
                                        </p:cTn>
                                        <p:tgtEl>
                                          <p:spTgt spid="44209"/>
                                        </p:tgtEl>
                                        <p:attrNameLst>
                                          <p:attrName>style.visibility</p:attrName>
                                        </p:attrNameLst>
                                      </p:cBhvr>
                                      <p:to>
                                        <p:strVal val="visible"/>
                                      </p:to>
                                    </p:set>
                                    <p:animEffect transition="in" filter="wipe(down)">
                                      <p:cBhvr>
                                        <p:cTn id="33" dur="500"/>
                                        <p:tgtEl>
                                          <p:spTgt spid="44209"/>
                                        </p:tgtEl>
                                      </p:cBhvr>
                                    </p:animEffect>
                                  </p:childTnLst>
                                </p:cTn>
                              </p:par>
                              <p:par>
                                <p:cTn id="34" presetID="23" presetClass="entr" presetSubtype="16" fill="hold" nodeType="withEffect">
                                  <p:stCondLst>
                                    <p:cond delay="800"/>
                                  </p:stCondLst>
                                  <p:childTnLst>
                                    <p:set>
                                      <p:cBhvr>
                                        <p:cTn id="35" dur="1" fill="hold">
                                          <p:stCondLst>
                                            <p:cond delay="0"/>
                                          </p:stCondLst>
                                        </p:cTn>
                                        <p:tgtEl>
                                          <p:spTgt spid="44233"/>
                                        </p:tgtEl>
                                        <p:attrNameLst>
                                          <p:attrName>style.visibility</p:attrName>
                                        </p:attrNameLst>
                                      </p:cBhvr>
                                      <p:to>
                                        <p:strVal val="visible"/>
                                      </p:to>
                                    </p:set>
                                    <p:anim calcmode="lin" valueType="num">
                                      <p:cBhvr>
                                        <p:cTn id="36" dur="300" fill="hold"/>
                                        <p:tgtEl>
                                          <p:spTgt spid="44233"/>
                                        </p:tgtEl>
                                        <p:attrNameLst>
                                          <p:attrName>ppt_w</p:attrName>
                                        </p:attrNameLst>
                                      </p:cBhvr>
                                      <p:tavLst>
                                        <p:tav tm="0">
                                          <p:val>
                                            <p:fltVal val="0"/>
                                          </p:val>
                                        </p:tav>
                                        <p:tav tm="100000">
                                          <p:val>
                                            <p:strVal val="#ppt_w"/>
                                          </p:val>
                                        </p:tav>
                                      </p:tavLst>
                                    </p:anim>
                                    <p:anim calcmode="lin" valueType="num">
                                      <p:cBhvr>
                                        <p:cTn id="37" dur="300" fill="hold"/>
                                        <p:tgtEl>
                                          <p:spTgt spid="44233"/>
                                        </p:tgtEl>
                                        <p:attrNameLst>
                                          <p:attrName>ppt_h</p:attrName>
                                        </p:attrNameLst>
                                      </p:cBhvr>
                                      <p:tavLst>
                                        <p:tav tm="0">
                                          <p:val>
                                            <p:fltVal val="0"/>
                                          </p:val>
                                        </p:tav>
                                        <p:tav tm="100000">
                                          <p:val>
                                            <p:strVal val="#ppt_h"/>
                                          </p:val>
                                        </p:tav>
                                      </p:tavLst>
                                    </p:anim>
                                  </p:childTnLst>
                                </p:cTn>
                              </p:par>
                              <p:par>
                                <p:cTn id="38" presetID="6" presetClass="emph" presetSubtype="0" autoRev="1" fill="hold" nodeType="withEffect">
                                  <p:stCondLst>
                                    <p:cond delay="1100"/>
                                  </p:stCondLst>
                                  <p:childTnLst>
                                    <p:animScale>
                                      <p:cBhvr>
                                        <p:cTn id="39" dur="150" fill="hold"/>
                                        <p:tgtEl>
                                          <p:spTgt spid="44233"/>
                                        </p:tgtEl>
                                      </p:cBhvr>
                                      <p:by x="110000" y="110000"/>
                                    </p:animScale>
                                  </p:childTnLst>
                                </p:cTn>
                              </p:par>
                              <p:par>
                                <p:cTn id="40" presetID="2" presetClass="entr" presetSubtype="1" decel="50000" fill="hold" nodeType="withEffect">
                                  <p:stCondLst>
                                    <p:cond delay="800"/>
                                  </p:stCondLst>
                                  <p:childTnLst>
                                    <p:set>
                                      <p:cBhvr>
                                        <p:cTn id="41" dur="1" fill="hold">
                                          <p:stCondLst>
                                            <p:cond delay="0"/>
                                          </p:stCondLst>
                                        </p:cTn>
                                        <p:tgtEl>
                                          <p:spTgt spid="44211"/>
                                        </p:tgtEl>
                                        <p:attrNameLst>
                                          <p:attrName>style.visibility</p:attrName>
                                        </p:attrNameLst>
                                      </p:cBhvr>
                                      <p:to>
                                        <p:strVal val="visible"/>
                                      </p:to>
                                    </p:set>
                                    <p:anim calcmode="lin" valueType="num">
                                      <p:cBhvr additive="base">
                                        <p:cTn id="42" dur="500" fill="hold"/>
                                        <p:tgtEl>
                                          <p:spTgt spid="44211"/>
                                        </p:tgtEl>
                                        <p:attrNameLst>
                                          <p:attrName>ppt_x</p:attrName>
                                        </p:attrNameLst>
                                      </p:cBhvr>
                                      <p:tavLst>
                                        <p:tav tm="0">
                                          <p:val>
                                            <p:strVal val="#ppt_x"/>
                                          </p:val>
                                        </p:tav>
                                        <p:tav tm="100000">
                                          <p:val>
                                            <p:strVal val="#ppt_x"/>
                                          </p:val>
                                        </p:tav>
                                      </p:tavLst>
                                    </p:anim>
                                    <p:anim calcmode="lin" valueType="num">
                                      <p:cBhvr additive="base">
                                        <p:cTn id="43" dur="500" fill="hold"/>
                                        <p:tgtEl>
                                          <p:spTgt spid="44211"/>
                                        </p:tgtEl>
                                        <p:attrNameLst>
                                          <p:attrName>ppt_y</p:attrName>
                                        </p:attrNameLst>
                                      </p:cBhvr>
                                      <p:tavLst>
                                        <p:tav tm="0">
                                          <p:val>
                                            <p:strVal val="0-#ppt_h/2"/>
                                          </p:val>
                                        </p:tav>
                                        <p:tav tm="100000">
                                          <p:val>
                                            <p:strVal val="#ppt_y"/>
                                          </p:val>
                                        </p:tav>
                                      </p:tavLst>
                                    </p:anim>
                                  </p:childTnLst>
                                </p:cTn>
                              </p:par>
                              <p:par>
                                <p:cTn id="44" presetID="2" presetClass="entr" presetSubtype="1" decel="50000" fill="hold" nodeType="withEffect">
                                  <p:stCondLst>
                                    <p:cond delay="900"/>
                                  </p:stCondLst>
                                  <p:childTnLst>
                                    <p:set>
                                      <p:cBhvr>
                                        <p:cTn id="45" dur="1" fill="hold">
                                          <p:stCondLst>
                                            <p:cond delay="0"/>
                                          </p:stCondLst>
                                        </p:cTn>
                                        <p:tgtEl>
                                          <p:spTgt spid="44231"/>
                                        </p:tgtEl>
                                        <p:attrNameLst>
                                          <p:attrName>style.visibility</p:attrName>
                                        </p:attrNameLst>
                                      </p:cBhvr>
                                      <p:to>
                                        <p:strVal val="visible"/>
                                      </p:to>
                                    </p:set>
                                    <p:anim calcmode="lin" valueType="num">
                                      <p:cBhvr additive="base">
                                        <p:cTn id="46" dur="500" fill="hold"/>
                                        <p:tgtEl>
                                          <p:spTgt spid="44231"/>
                                        </p:tgtEl>
                                        <p:attrNameLst>
                                          <p:attrName>ppt_x</p:attrName>
                                        </p:attrNameLst>
                                      </p:cBhvr>
                                      <p:tavLst>
                                        <p:tav tm="0">
                                          <p:val>
                                            <p:strVal val="#ppt_x"/>
                                          </p:val>
                                        </p:tav>
                                        <p:tav tm="100000">
                                          <p:val>
                                            <p:strVal val="#ppt_x"/>
                                          </p:val>
                                        </p:tav>
                                      </p:tavLst>
                                    </p:anim>
                                    <p:anim calcmode="lin" valueType="num">
                                      <p:cBhvr additive="base">
                                        <p:cTn id="47" dur="500" fill="hold"/>
                                        <p:tgtEl>
                                          <p:spTgt spid="44231"/>
                                        </p:tgtEl>
                                        <p:attrNameLst>
                                          <p:attrName>ppt_y</p:attrName>
                                        </p:attrNameLst>
                                      </p:cBhvr>
                                      <p:tavLst>
                                        <p:tav tm="0">
                                          <p:val>
                                            <p:strVal val="0-#ppt_h/2"/>
                                          </p:val>
                                        </p:tav>
                                        <p:tav tm="100000">
                                          <p:val>
                                            <p:strVal val="#ppt_y"/>
                                          </p:val>
                                        </p:tav>
                                      </p:tavLst>
                                    </p:anim>
                                  </p:childTnLst>
                                </p:cTn>
                              </p:par>
                              <p:par>
                                <p:cTn id="48" presetID="53" presetClass="entr" presetSubtype="16" fill="hold" grpId="0" nodeType="withEffect">
                                  <p:stCondLst>
                                    <p:cond delay="300"/>
                                  </p:stCondLst>
                                  <p:iterate type="lt">
                                    <p:tmPct val="10000"/>
                                  </p:iterate>
                                  <p:childTnLst>
                                    <p:set>
                                      <p:cBhvr>
                                        <p:cTn id="49" dur="1" fill="hold">
                                          <p:stCondLst>
                                            <p:cond delay="0"/>
                                          </p:stCondLst>
                                        </p:cTn>
                                        <p:tgtEl>
                                          <p:spTgt spid="44247"/>
                                        </p:tgtEl>
                                        <p:attrNameLst>
                                          <p:attrName>style.visibility</p:attrName>
                                        </p:attrNameLst>
                                      </p:cBhvr>
                                      <p:to>
                                        <p:strVal val="visible"/>
                                      </p:to>
                                    </p:set>
                                    <p:anim calcmode="lin" valueType="num">
                                      <p:cBhvr>
                                        <p:cTn id="50" dur="500" fill="hold"/>
                                        <p:tgtEl>
                                          <p:spTgt spid="44247"/>
                                        </p:tgtEl>
                                        <p:attrNameLst>
                                          <p:attrName>ppt_w</p:attrName>
                                        </p:attrNameLst>
                                      </p:cBhvr>
                                      <p:tavLst>
                                        <p:tav tm="0">
                                          <p:val>
                                            <p:fltVal val="0"/>
                                          </p:val>
                                        </p:tav>
                                        <p:tav tm="100000">
                                          <p:val>
                                            <p:strVal val="#ppt_w"/>
                                          </p:val>
                                        </p:tav>
                                      </p:tavLst>
                                    </p:anim>
                                    <p:anim calcmode="lin" valueType="num">
                                      <p:cBhvr>
                                        <p:cTn id="51" dur="500" fill="hold"/>
                                        <p:tgtEl>
                                          <p:spTgt spid="44247"/>
                                        </p:tgtEl>
                                        <p:attrNameLst>
                                          <p:attrName>ppt_h</p:attrName>
                                        </p:attrNameLst>
                                      </p:cBhvr>
                                      <p:tavLst>
                                        <p:tav tm="0">
                                          <p:val>
                                            <p:fltVal val="0"/>
                                          </p:val>
                                        </p:tav>
                                        <p:tav tm="100000">
                                          <p:val>
                                            <p:strVal val="#ppt_h"/>
                                          </p:val>
                                        </p:tav>
                                      </p:tavLst>
                                    </p:anim>
                                    <p:animEffect transition="in" filter="fade">
                                      <p:cBhvr>
                                        <p:cTn id="52" dur="500"/>
                                        <p:tgtEl>
                                          <p:spTgt spid="44247"/>
                                        </p:tgtEl>
                                      </p:cBhvr>
                                    </p:animEffect>
                                  </p:childTnLst>
                                </p:cTn>
                              </p:par>
                              <p:par>
                                <p:cTn id="53" presetID="53" presetClass="entr" presetSubtype="16" fill="hold" grpId="0" nodeType="withEffect">
                                  <p:stCondLst>
                                    <p:cond delay="300"/>
                                  </p:stCondLst>
                                  <p:iterate type="lt">
                                    <p:tmPct val="10000"/>
                                  </p:iterate>
                                  <p:childTnLst>
                                    <p:set>
                                      <p:cBhvr>
                                        <p:cTn id="54" dur="1" fill="hold">
                                          <p:stCondLst>
                                            <p:cond delay="0"/>
                                          </p:stCondLst>
                                        </p:cTn>
                                        <p:tgtEl>
                                          <p:spTgt spid="44364"/>
                                        </p:tgtEl>
                                        <p:attrNameLst>
                                          <p:attrName>style.visibility</p:attrName>
                                        </p:attrNameLst>
                                      </p:cBhvr>
                                      <p:to>
                                        <p:strVal val="visible"/>
                                      </p:to>
                                    </p:set>
                                    <p:anim calcmode="lin" valueType="num">
                                      <p:cBhvr>
                                        <p:cTn id="55" dur="500" fill="hold"/>
                                        <p:tgtEl>
                                          <p:spTgt spid="44364"/>
                                        </p:tgtEl>
                                        <p:attrNameLst>
                                          <p:attrName>ppt_w</p:attrName>
                                        </p:attrNameLst>
                                      </p:cBhvr>
                                      <p:tavLst>
                                        <p:tav tm="0">
                                          <p:val>
                                            <p:fltVal val="0"/>
                                          </p:val>
                                        </p:tav>
                                        <p:tav tm="100000">
                                          <p:val>
                                            <p:strVal val="#ppt_w"/>
                                          </p:val>
                                        </p:tav>
                                      </p:tavLst>
                                    </p:anim>
                                    <p:anim calcmode="lin" valueType="num">
                                      <p:cBhvr>
                                        <p:cTn id="56" dur="500" fill="hold"/>
                                        <p:tgtEl>
                                          <p:spTgt spid="44364"/>
                                        </p:tgtEl>
                                        <p:attrNameLst>
                                          <p:attrName>ppt_h</p:attrName>
                                        </p:attrNameLst>
                                      </p:cBhvr>
                                      <p:tavLst>
                                        <p:tav tm="0">
                                          <p:val>
                                            <p:fltVal val="0"/>
                                          </p:val>
                                        </p:tav>
                                        <p:tav tm="100000">
                                          <p:val>
                                            <p:strVal val="#ppt_h"/>
                                          </p:val>
                                        </p:tav>
                                      </p:tavLst>
                                    </p:anim>
                                    <p:animEffect transition="in" filter="fade">
                                      <p:cBhvr>
                                        <p:cTn id="57" dur="500"/>
                                        <p:tgtEl>
                                          <p:spTgt spid="44364"/>
                                        </p:tgtEl>
                                      </p:cBhvr>
                                    </p:animEffect>
                                  </p:childTnLst>
                                </p:cTn>
                              </p:par>
                              <p:par>
                                <p:cTn id="58" presetID="0" presetClass="path" presetSubtype="0" repeatCount="indefinite" fill="hold" grpId="0" nodeType="withEffect">
                                  <p:stCondLst>
                                    <p:cond delay="0"/>
                                  </p:stCondLst>
                                  <p:childTnLst>
                                    <p:animMotion origin="layout" path="M -0.00139 -0.00124 L 0.49861 -0.00093 " pathEditMode="relative" ptsTypes="AA">
                                      <p:cBhvr>
                                        <p:cTn id="59" dur="3000" fill="hold"/>
                                        <p:tgtEl>
                                          <p:spTgt spid="44365"/>
                                        </p:tgtEl>
                                        <p:attrNameLst>
                                          <p:attrName>ppt_x</p:attrName>
                                          <p:attrName>ppt_y</p:attrName>
                                        </p:attrNameLst>
                                      </p:cBhvr>
                                    </p:animMotion>
                                  </p:childTnLst>
                                </p:cTn>
                              </p:par>
                              <p:par>
                                <p:cTn id="60" presetID="0" presetClass="path" presetSubtype="0" repeatCount="indefinite" fill="hold" grpId="0" nodeType="withEffect">
                                  <p:stCondLst>
                                    <p:cond delay="0"/>
                                  </p:stCondLst>
                                  <p:childTnLst>
                                    <p:animMotion origin="layout" path="M -0.00208 -0.00247 L -0.50208 -0.00216 " pathEditMode="relative" ptsTypes="AA">
                                      <p:cBhvr>
                                        <p:cTn id="61" dur="3000" fill="hold"/>
                                        <p:tgtEl>
                                          <p:spTgt spid="4436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65" grpId="0" animBg="1"/>
      <p:bldP spid="44209" grpId="0" animBg="1"/>
      <p:bldP spid="44247" grpId="0"/>
      <p:bldP spid="44364" grpId="0"/>
      <p:bldP spid="4436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264035"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PART/06   </a:t>
            </a:r>
            <a:r>
              <a:rPr lang="zh-CN" altLang="en-US" sz="2135" b="1" dirty="0">
                <a:solidFill>
                  <a:schemeClr val="bg1"/>
                </a:solidFill>
                <a:latin typeface="微软雅黑" pitchFamily="34" charset="-122"/>
                <a:ea typeface="微软雅黑" pitchFamily="34" charset="-122"/>
              </a:rPr>
              <a:t>界面设计原则</a:t>
            </a:r>
          </a:p>
        </p:txBody>
      </p:sp>
      <p:sp>
        <p:nvSpPr>
          <p:cNvPr id="2" name="文本框 1">
            <a:extLst>
              <a:ext uri="{FF2B5EF4-FFF2-40B4-BE49-F238E27FC236}">
                <a16:creationId xmlns:a16="http://schemas.microsoft.com/office/drawing/2014/main" id="{80A85600-E197-4593-A625-74EDCEF37A2B}"/>
              </a:ext>
            </a:extLst>
          </p:cNvPr>
          <p:cNvSpPr txBox="1"/>
          <p:nvPr/>
        </p:nvSpPr>
        <p:spPr>
          <a:xfrm>
            <a:off x="563592" y="1074750"/>
            <a:ext cx="27192059" cy="17266265"/>
          </a:xfrm>
          <a:prstGeom prst="rect">
            <a:avLst/>
          </a:prstGeom>
          <a:noFill/>
        </p:spPr>
        <p:txBody>
          <a:bodyPr wrap="none" rtlCol="0">
            <a:spAutoFit/>
          </a:bodyPr>
          <a:lstStyle/>
          <a:p>
            <a:r>
              <a:rPr lang="en-US" altLang="zh-CN" b="1" dirty="0"/>
              <a:t>1.“</a:t>
            </a:r>
            <a:r>
              <a:rPr lang="zh-CN" altLang="en-US" b="1" dirty="0"/>
              <a:t>明确”应该放在设计的首要位置</a:t>
            </a:r>
            <a:endParaRPr lang="zh-CN" altLang="en-US" dirty="0"/>
          </a:p>
          <a:p>
            <a:r>
              <a:rPr lang="zh-CN" altLang="en-US" dirty="0"/>
              <a:t>对任何界面而言，“明确”是首要的也是最重要的一点。人们必须能够辨别出它是什么，才能有效地使用你设计出来的界面。设计师们在设计的时候，要去关心人们为何会使用这个应用，去了解什么样的界面是能帮助他们与之互动的，去预测人们在使用时的行为并能</a:t>
            </a:r>
          </a:p>
          <a:p>
            <a:r>
              <a:rPr lang="zh-CN" altLang="en-US" dirty="0"/>
              <a:t>够成功地反馈给他们。这样做了之后，界面中再出现的需要推理的地方以及延时反应都是可以被容忍的，但是绝对不能出现让用户困惑的地方。明确的界面能够给使用者进一步操作的信心。一个应用就算它有一百张页面，但是每一页都是清晰明确的，它也远胜于只有</a:t>
            </a:r>
          </a:p>
          <a:p>
            <a:r>
              <a:rPr lang="zh-CN" altLang="en-US" dirty="0"/>
              <a:t>一页却不知所云的应用。</a:t>
            </a:r>
          </a:p>
          <a:p>
            <a:r>
              <a:rPr lang="en-US" altLang="zh-CN" b="1" dirty="0"/>
              <a:t>2.</a:t>
            </a:r>
            <a:r>
              <a:rPr lang="zh-CN" altLang="en-US" b="1" dirty="0"/>
              <a:t>界面是为了交互而存在</a:t>
            </a:r>
            <a:endParaRPr lang="zh-CN" altLang="en-US" dirty="0"/>
          </a:p>
          <a:p>
            <a:r>
              <a:rPr lang="zh-CN" altLang="en-US" dirty="0"/>
              <a:t>界面的存在是为了让人和我们的世界产生互动。它可以帮助人们厘清，明白，使用，展示相互之间的关系，他能够把我们聚集在一起可以将我们隔开，实现我们的价值并为我们服务。界面设计不是艺术设计。界面设计也不是用来标榜设计师的个人。界面的功用和效果</a:t>
            </a:r>
          </a:p>
          <a:p>
            <a:r>
              <a:rPr lang="zh-CN" altLang="en-US" dirty="0"/>
              <a:t>是可以被测量的。但是它们不是功利性的。优秀的界面不但能够让我们做事有效率，还能够激发、唤起和加强我们与这个世界的联系。</a:t>
            </a:r>
          </a:p>
          <a:p>
            <a:r>
              <a:rPr lang="en-US" altLang="zh-CN" b="1" dirty="0"/>
              <a:t>3.</a:t>
            </a:r>
            <a:r>
              <a:rPr lang="zh-CN" altLang="en-US" b="1" dirty="0"/>
              <a:t>不惜一切代价吸引用户注意</a:t>
            </a:r>
            <a:endParaRPr lang="zh-CN" altLang="en-US" dirty="0"/>
          </a:p>
          <a:p>
            <a:r>
              <a:rPr lang="zh-CN" altLang="en-US" dirty="0"/>
              <a:t>我们生活在一个容易被打扰的世界。我们很难在一个不被干扰的环境中静下心来阅读。用户注意力是非常宝贵的。所以，不要在应用的周围丢一些容易令人分心的东西</a:t>
            </a:r>
            <a:r>
              <a:rPr lang="en-US" altLang="zh-CN" dirty="0"/>
              <a:t>……</a:t>
            </a:r>
          </a:p>
          <a:p>
            <a:r>
              <a:rPr lang="zh-CN" altLang="en-US" dirty="0"/>
              <a:t>要把设计这个画面最初的目的时刻放在首位。如果用户正在阅读，那先让他们专心的读完之后再弹出广告（如果一定要放广告的话）。尊重用户的注意力，不仅仅会让用户感到高兴，你本身的设计也会收获好结果。如果在界面设计中，用户使用是首要目标的话，那么</a:t>
            </a:r>
          </a:p>
          <a:p>
            <a:r>
              <a:rPr lang="zh-CN" altLang="en-US" dirty="0"/>
              <a:t>尊重用户的注意力是先决条件。要不惜一切代价保护它。</a:t>
            </a:r>
          </a:p>
          <a:p>
            <a:r>
              <a:rPr lang="en-US" altLang="zh-CN" b="1" dirty="0"/>
              <a:t>4.</a:t>
            </a:r>
            <a:r>
              <a:rPr lang="zh-CN" altLang="en-US" b="1" dirty="0"/>
              <a:t>让用户掌控一切</a:t>
            </a:r>
            <a:endParaRPr lang="zh-CN" altLang="en-US" dirty="0"/>
          </a:p>
          <a:p>
            <a:r>
              <a:rPr lang="zh-CN" altLang="en-US" dirty="0"/>
              <a:t>人们会在自己能掌控的环境中感觉最舒心，最放松。设计草率的软件应用不但剥夺了这种舒适性，还会迫使人们面对毫无预期的互动，困惑的流程和意外的结果。通过定期的梳理系统状态，描述因果关系（如果你这个做了，就会被体现出来），并且在每一步操作都给</a:t>
            </a:r>
          </a:p>
          <a:p>
            <a:r>
              <a:rPr lang="zh-CN" altLang="en-US" dirty="0"/>
              <a:t>出提示，让用户感觉每一步操作都在他的掌控中。不要担心说，这不是“显而易见”的吗？因为世界上从来没有显而易见的事情。</a:t>
            </a:r>
          </a:p>
          <a:p>
            <a:r>
              <a:rPr lang="en-US" altLang="zh-CN" b="1" dirty="0"/>
              <a:t>5.</a:t>
            </a:r>
            <a:r>
              <a:rPr lang="zh-CN" altLang="en-US" b="1" dirty="0"/>
              <a:t>直观操作是最好的</a:t>
            </a:r>
            <a:endParaRPr lang="zh-CN" altLang="en-US" dirty="0"/>
          </a:p>
          <a:p>
            <a:r>
              <a:rPr lang="zh-CN" altLang="en-US" dirty="0"/>
              <a:t>好的界面是无意识的，就像我们在实际生活中直接操作的感觉一样。这并不是那么容易实现的，并且随着元素和资讯的不断增加，这就变得更难，所以我们设计界面来帮助我们去和它们互动。要想在画面上添加一个不必要的东西是非常简单，例如，加个华丽的按钮，</a:t>
            </a:r>
          </a:p>
          <a:p>
            <a:r>
              <a:rPr lang="zh-CN" altLang="en-US" dirty="0"/>
              <a:t>镶边，图形，选项，偏好，窗口，附件和其它一些冗余的东西。以至于我们一头扎进处理界面元素细节的怪圈中而忽视了最重要的事情。取而代之的，你应该抓住直观操作这个最初的目标</a:t>
            </a:r>
            <a:r>
              <a:rPr lang="en-US" altLang="zh-CN" dirty="0"/>
              <a:t>……</a:t>
            </a:r>
            <a:r>
              <a:rPr lang="zh-CN" altLang="en-US" dirty="0"/>
              <a:t>界面设计要尽可能的简洁，更多的可识别的惯用自然手势。理想情况下，界</a:t>
            </a:r>
          </a:p>
          <a:p>
            <a:r>
              <a:rPr lang="zh-CN" altLang="en-US" dirty="0"/>
              <a:t>面会变得非常细微，用户在会有直观操作的感觉。</a:t>
            </a:r>
          </a:p>
          <a:p>
            <a:r>
              <a:rPr lang="en-US" altLang="zh-CN" b="1" dirty="0"/>
              <a:t>6.</a:t>
            </a:r>
            <a:r>
              <a:rPr lang="zh-CN" altLang="en-US" b="1" dirty="0"/>
              <a:t>一个页面一个主要操作</a:t>
            </a:r>
            <a:endParaRPr lang="zh-CN" altLang="en-US" dirty="0"/>
          </a:p>
          <a:p>
            <a:r>
              <a:rPr lang="zh-CN" altLang="en-US" dirty="0"/>
              <a:t>我们设计的每一个画面，都应给用户提供有实际意义的单一操作。这一点，令界面更快上手、易于操作，如果有需要的话，新增或扩充也更简易。如果一个画面上有两个或两个以上的主要操作，瞬间就会让用户感到困惑。就像写文章要有单一的以及强有力的论点一样</a:t>
            </a:r>
          </a:p>
          <a:p>
            <a:r>
              <a:rPr lang="zh-CN" altLang="en-US" dirty="0"/>
              <a:t>，界面设计中的单个画面，也都应该有单一且明确的操作，这是它存在的理由。</a:t>
            </a:r>
          </a:p>
          <a:p>
            <a:r>
              <a:rPr lang="en-US" altLang="zh-CN" b="1" dirty="0"/>
              <a:t>7.</a:t>
            </a:r>
            <a:r>
              <a:rPr lang="zh-CN" altLang="en-US" b="1" dirty="0"/>
              <a:t>让次要操作在次要位置</a:t>
            </a:r>
            <a:endParaRPr lang="zh-CN" altLang="en-US" dirty="0"/>
          </a:p>
          <a:p>
            <a:r>
              <a:rPr lang="zh-CN" altLang="en-US" dirty="0"/>
              <a:t>画面在包含一个主要动作的同时，可以有多个次要动作，但尽量不要让它们喧宾夺主！就像你写一篇文章的目的，是为了让人可以阅读可以了解，而不是为了人们能够把它转载在社交网络上</a:t>
            </a:r>
            <a:r>
              <a:rPr lang="en-US" altLang="zh-CN" dirty="0"/>
              <a:t>……</a:t>
            </a:r>
            <a:r>
              <a:rPr lang="zh-CN" altLang="en-US" dirty="0"/>
              <a:t>让次要得动作放在次要的位置，削减它们的视觉冲击力，或是在主要动作</a:t>
            </a:r>
          </a:p>
          <a:p>
            <a:r>
              <a:rPr lang="zh-CN" altLang="en-US" dirty="0"/>
              <a:t>完成后再显示它们。</a:t>
            </a:r>
          </a:p>
          <a:p>
            <a:r>
              <a:rPr lang="en-US" altLang="zh-CN" b="1" dirty="0"/>
              <a:t>8.</a:t>
            </a:r>
            <a:r>
              <a:rPr lang="zh-CN" altLang="en-US" b="1" dirty="0"/>
              <a:t>提供自然而然的下一步操作</a:t>
            </a:r>
            <a:endParaRPr lang="zh-CN" altLang="en-US" dirty="0"/>
          </a:p>
          <a:p>
            <a:r>
              <a:rPr lang="zh-CN" altLang="en-US" dirty="0"/>
              <a:t>很少有交互是故意被放在最后的，所以要为用户精心设计交互的下一步操作。你要预期用户下一步的交互是怎样的，并且通过设计将其实现。就像我们的日常谈话，要为深入交谈开一个好头。当用户已经完成要做的操作后，别让它们不知所措的停留在那</a:t>
            </a:r>
            <a:r>
              <a:rPr lang="en-US" altLang="zh-CN" dirty="0"/>
              <a:t>……</a:t>
            </a:r>
            <a:r>
              <a:rPr lang="zh-CN" altLang="en-US" dirty="0"/>
              <a:t>提供自然</a:t>
            </a:r>
          </a:p>
          <a:p>
            <a:r>
              <a:rPr lang="zh-CN" altLang="en-US" dirty="0"/>
              <a:t>而然的下一步，帮助他们完成操作。</a:t>
            </a:r>
          </a:p>
          <a:p>
            <a:r>
              <a:rPr lang="en-US" altLang="zh-CN" b="1" dirty="0"/>
              <a:t>9.</a:t>
            </a:r>
            <a:r>
              <a:rPr lang="zh-CN" altLang="en-US" b="1" dirty="0"/>
              <a:t>界面外观遵循用户行为</a:t>
            </a:r>
            <a:endParaRPr lang="zh-CN" altLang="en-US" dirty="0"/>
          </a:p>
          <a:p>
            <a:r>
              <a:rPr lang="zh-CN" altLang="en-US" dirty="0"/>
              <a:t>人总是对符合期望的行为最感舒适。当某人或某件事的行为始终按照我们所期望的那样去进行时，我们会感觉到和他们之间的关系不错。因此，设计出来的元素，看起来，应该像它们本身特征一样。在具体操作中，这意味着，用户只要看到这个界面元素，就应该能猜</a:t>
            </a:r>
          </a:p>
          <a:p>
            <a:r>
              <a:rPr lang="zh-CN" altLang="en-US" dirty="0"/>
              <a:t>测出这个元素是做什么的。如果看起来是个按钮，它就应该有按钮的功能，不要在基本的交互问题上耍小聪明</a:t>
            </a:r>
            <a:r>
              <a:rPr lang="en-US" altLang="zh-CN" dirty="0"/>
              <a:t>……</a:t>
            </a:r>
            <a:r>
              <a:rPr lang="zh-CN" altLang="en-US" dirty="0"/>
              <a:t>把你的创造力留到更高层次的需求上吧。</a:t>
            </a:r>
          </a:p>
          <a:p>
            <a:r>
              <a:rPr lang="en-US" altLang="zh-CN" b="1" dirty="0"/>
              <a:t>10.</a:t>
            </a:r>
            <a:r>
              <a:rPr lang="zh-CN" altLang="en-US" b="1" dirty="0"/>
              <a:t>前后一致的重要性</a:t>
            </a:r>
            <a:endParaRPr lang="zh-CN" altLang="en-US" dirty="0"/>
          </a:p>
          <a:p>
            <a:r>
              <a:rPr lang="zh-CN" altLang="en-US" dirty="0"/>
              <a:t>遵循上一规则，画面中，视觉元素的外观不应该是一样的，除非他们的功能相近。如果是功能相同或相近的元素，那么它们外观就应该是类似的，反之，如果元素各自的功能不同，那么它们的外观也应该不同。为了保持一致性，新手设计师通常在会把相同的视觉处理</a:t>
            </a:r>
          </a:p>
          <a:p>
            <a:r>
              <a:rPr lang="en-US" altLang="zh-CN" dirty="0"/>
              <a:t>(</a:t>
            </a:r>
            <a:r>
              <a:rPr lang="zh-CN" altLang="en-US" dirty="0"/>
              <a:t>重用代码</a:t>
            </a:r>
            <a:r>
              <a:rPr lang="en-US" altLang="zh-CN" dirty="0"/>
              <a:t>) </a:t>
            </a:r>
            <a:r>
              <a:rPr lang="zh-CN" altLang="en-US" dirty="0"/>
              <a:t>方式用在，应该用不同的视觉处理方式的元素上。</a:t>
            </a:r>
          </a:p>
          <a:p>
            <a:r>
              <a:rPr lang="en-US" altLang="zh-CN" b="1" dirty="0"/>
              <a:t>11.</a:t>
            </a:r>
            <a:r>
              <a:rPr lang="zh-CN" altLang="en-US" b="1" dirty="0"/>
              <a:t>强烈的视觉层次会让效果更好</a:t>
            </a:r>
            <a:endParaRPr lang="zh-CN" altLang="en-US" dirty="0"/>
          </a:p>
          <a:p>
            <a:r>
              <a:rPr lang="zh-CN" altLang="en-US" dirty="0"/>
              <a:t>强烈的视觉层次会让画面有清晰的浏览次序。也就是说，当用户每次都用相同的顺序浏览同样的东西，微小的视觉层次令使用者不知道哪里才是需要注意的重点，最后只会让用户感到困惑和混乱。在不断变化的设计环境中，保持强烈的视觉层次是很困难的，因为所有</a:t>
            </a:r>
          </a:p>
          <a:p>
            <a:r>
              <a:rPr lang="zh-CN" altLang="en-US" dirty="0"/>
              <a:t>元素视觉上的重量是相对的：当所有文字都是粗体，那就没有所谓的</a:t>
            </a:r>
            <a:r>
              <a:rPr lang="en-US" altLang="zh-CN" dirty="0"/>
              <a:t>"</a:t>
            </a:r>
            <a:r>
              <a:rPr lang="zh-CN" altLang="en-US" dirty="0"/>
              <a:t>粗体</a:t>
            </a:r>
            <a:r>
              <a:rPr lang="en-US" altLang="zh-CN" dirty="0"/>
              <a:t>"</a:t>
            </a:r>
            <a:r>
              <a:rPr lang="zh-CN" altLang="en-US" dirty="0"/>
              <a:t>了。如果要在画面中添加一个视觉强烈的元素时，设计者应该要重新调整页面上所有元素的重量分配，来达到强烈视觉层次的效果。大多数人都不会注意到视觉重量这一点，但它其实是强化（</a:t>
            </a:r>
          </a:p>
          <a:p>
            <a:r>
              <a:rPr lang="zh-CN" altLang="en-US" dirty="0"/>
              <a:t>弱化）设计的最简单的方法。</a:t>
            </a:r>
          </a:p>
          <a:p>
            <a:r>
              <a:rPr lang="en-US" altLang="zh-CN" b="1" dirty="0"/>
              <a:t>12.</a:t>
            </a:r>
            <a:r>
              <a:rPr lang="zh-CN" altLang="en-US" b="1" dirty="0"/>
              <a:t>巧妙的布局减轻用户认知负担</a:t>
            </a:r>
            <a:endParaRPr lang="zh-CN" altLang="en-US" dirty="0"/>
          </a:p>
          <a:p>
            <a:r>
              <a:rPr lang="zh-CN" altLang="en-US" dirty="0"/>
              <a:t>正如约翰 前田（</a:t>
            </a:r>
            <a:r>
              <a:rPr lang="en-US" altLang="zh-CN" dirty="0"/>
              <a:t>John Maeda</a:t>
            </a:r>
            <a:r>
              <a:rPr lang="zh-CN" altLang="en-US" dirty="0"/>
              <a:t>）在他</a:t>
            </a:r>
            <a:r>
              <a:rPr lang="en-US" altLang="zh-CN" dirty="0"/>
              <a:t>《Simplicity》</a:t>
            </a:r>
            <a:r>
              <a:rPr lang="zh-CN" altLang="en-US" dirty="0"/>
              <a:t>书中所说的，恰当地编排画面上的元素能够以少见多，帮助他人更加快速简单地理解你设计的界面，因为你已经用你的设计清楚的说明了她们彼此之间的关系。用方位和方向上的编排可以自然地将相同的元素联系在</a:t>
            </a:r>
          </a:p>
          <a:p>
            <a:r>
              <a:rPr lang="zh-CN" altLang="en-US" dirty="0"/>
              <a:t>一起。通过对内容的巧妙编排，可以减轻用户的认知负担，他们不再需要花时间去思考元素之间的关联，因为你已经做好了。不要迫使用户去思考</a:t>
            </a:r>
            <a:r>
              <a:rPr lang="en-US" altLang="zh-CN" dirty="0"/>
              <a:t>……</a:t>
            </a:r>
            <a:r>
              <a:rPr lang="zh-CN" altLang="en-US" dirty="0"/>
              <a:t>用你的设计直接呈现给他们看。</a:t>
            </a:r>
          </a:p>
          <a:p>
            <a:r>
              <a:rPr lang="en-US" altLang="zh-CN" b="1" dirty="0"/>
              <a:t>13.</a:t>
            </a:r>
            <a:r>
              <a:rPr lang="zh-CN" altLang="en-US" b="1" dirty="0"/>
              <a:t>重点不要总是用颜色来强调</a:t>
            </a:r>
            <a:endParaRPr lang="zh-CN" altLang="en-US" dirty="0"/>
          </a:p>
          <a:p>
            <a:r>
              <a:rPr lang="zh-CN" altLang="en-US" dirty="0"/>
              <a:t>物体的色彩会随光线改变而改变。艳阳高照下与夕阳西下时，同一棵树，也会呈现不同的景象。在自然世界中，色彩很容易受环境影响而改变，所以在设计时，色彩不应该占很大的比重。作为辅助，我们可以用高亮的颜色，吸引注意力，但这不是区别这些的唯一方法</a:t>
            </a:r>
          </a:p>
          <a:p>
            <a:r>
              <a:rPr lang="zh-CN" altLang="en-US" dirty="0"/>
              <a:t>。在长篇阅读或是长时间对着电脑屏幕的情况下，可以使用柔和的背景，降低亮度，当然也可用活泼亮丽的色彩当背景，但是要确保适合你的读者。</a:t>
            </a:r>
          </a:p>
          <a:p>
            <a:r>
              <a:rPr lang="en-US" altLang="zh-CN" b="1" dirty="0"/>
              <a:t>14.</a:t>
            </a:r>
            <a:r>
              <a:rPr lang="zh-CN" altLang="en-US" b="1" dirty="0"/>
              <a:t>逐步说明</a:t>
            </a:r>
            <a:endParaRPr lang="zh-CN" altLang="en-US" dirty="0"/>
          </a:p>
          <a:p>
            <a:r>
              <a:rPr lang="zh-CN" altLang="en-US" dirty="0"/>
              <a:t>只在画面中显示必要的信息。如果用户需要作出决定，只要展现足够的信息供其选择，然后他们会到下一页去寻找更多的细节。避免一次呈现或解释全部的信息，如果可以的话，将选择放在后面的画面展示。这会使你的界面交互更加清晰。</a:t>
            </a:r>
          </a:p>
          <a:p>
            <a:r>
              <a:rPr lang="en-US" altLang="zh-CN" b="1" dirty="0"/>
              <a:t>15.</a:t>
            </a:r>
            <a:r>
              <a:rPr lang="zh-CN" altLang="en-US" b="1" dirty="0"/>
              <a:t>内置帮助</a:t>
            </a:r>
            <a:endParaRPr lang="zh-CN" altLang="en-US" dirty="0"/>
          </a:p>
          <a:p>
            <a:r>
              <a:rPr lang="zh-CN" altLang="en-US" dirty="0"/>
              <a:t>在理想的界面设计中，「帮助」选项是没有必要，因为界面操作是有引导性的。「帮助」的下一步，实际上是，内嵌在上下文中的“帮助”，只有在用户确实需要的时候才显示，平常应该是隐藏的状态。让用户自己去寻求帮助，。重要的是你要保证用户可以顺畅的使</a:t>
            </a:r>
          </a:p>
          <a:p>
            <a:r>
              <a:rPr lang="zh-CN" altLang="en-US" dirty="0"/>
              <a:t>用你的界面。</a:t>
            </a:r>
          </a:p>
          <a:p>
            <a:r>
              <a:rPr lang="en-US" altLang="zh-CN" b="1" dirty="0"/>
              <a:t>16.</a:t>
            </a:r>
            <a:r>
              <a:rPr lang="zh-CN" altLang="en-US" b="1" dirty="0"/>
              <a:t>重要时刻：初始状态</a:t>
            </a:r>
            <a:endParaRPr lang="zh-CN" altLang="en-US" dirty="0"/>
          </a:p>
          <a:p>
            <a:r>
              <a:rPr lang="zh-CN" altLang="en-US" dirty="0"/>
              <a:t>第一次使用界面的体验是非常重要的，而这却常常被设计师忽略。为了让用户更快的上手，最好在设计的时候保持初始状态，也就是还没开始使用过的状态。这个状态不是一张空白的画布</a:t>
            </a:r>
            <a:r>
              <a:rPr lang="en-US" altLang="zh-CN" dirty="0"/>
              <a:t>……</a:t>
            </a:r>
            <a:r>
              <a:rPr lang="zh-CN" altLang="en-US" dirty="0"/>
              <a:t>它应该要提供一个方向和指引，令用户迅速进入状况。在初始状态下的互动</a:t>
            </a:r>
          </a:p>
          <a:p>
            <a:r>
              <a:rPr lang="zh-CN" altLang="en-US" dirty="0"/>
              <a:t>过程中可能会存在一些摩擦，一旦用户了解了规则，那将会有很高的机会获得成功。</a:t>
            </a:r>
          </a:p>
          <a:p>
            <a:r>
              <a:rPr lang="en-US" altLang="zh-CN" b="1" dirty="0"/>
              <a:t>17.</a:t>
            </a:r>
            <a:r>
              <a:rPr lang="zh-CN" altLang="en-US" b="1" dirty="0"/>
              <a:t>好的设计是隐形的</a:t>
            </a:r>
            <a:endParaRPr lang="zh-CN" altLang="en-US" dirty="0"/>
          </a:p>
          <a:p>
            <a:r>
              <a:rPr lang="zh-CN" altLang="en-US" dirty="0"/>
              <a:t>好的设计有一个奇怪的特性，它通常是会被用户忽略的。其中的一个原因是，一这个设计非常的成功，以至于用户完全专注在他想要达到的目标，而不是这个界面</a:t>
            </a:r>
            <a:r>
              <a:rPr lang="en-US" altLang="zh-CN" dirty="0"/>
              <a:t>……</a:t>
            </a:r>
            <a:r>
              <a:rPr lang="zh-CN" altLang="en-US" dirty="0"/>
              <a:t>当用户顺利的完成目的，他们会感到很满意，并不需要反映任何问题。作为一名设计师，这样会很困</a:t>
            </a:r>
          </a:p>
          <a:p>
            <a:r>
              <a:rPr lang="zh-CN" altLang="en-US" dirty="0"/>
              <a:t>难</a:t>
            </a:r>
            <a:r>
              <a:rPr lang="en-US" altLang="zh-CN" dirty="0"/>
              <a:t>……</a:t>
            </a:r>
            <a:r>
              <a:rPr lang="zh-CN" altLang="en-US" dirty="0"/>
              <a:t>因为我们很少收到正面的回应，我们很少知道哪些设计是好的。但是优秀的设计师是满足于设计出好用的界面</a:t>
            </a:r>
            <a:r>
              <a:rPr lang="en-US" altLang="zh-CN" dirty="0"/>
              <a:t>……</a:t>
            </a:r>
            <a:r>
              <a:rPr lang="zh-CN" altLang="en-US" dirty="0"/>
              <a:t>并且他们知道满意的使用者通常是沉默的。</a:t>
            </a:r>
          </a:p>
          <a:p>
            <a:r>
              <a:rPr lang="en-US" altLang="zh-CN" b="1" dirty="0"/>
              <a:t>18.</a:t>
            </a:r>
            <a:r>
              <a:rPr lang="zh-CN" altLang="en-US" b="1" dirty="0"/>
              <a:t>从其他设计领域下手</a:t>
            </a:r>
            <a:endParaRPr lang="zh-CN" altLang="en-US" dirty="0"/>
          </a:p>
          <a:p>
            <a:r>
              <a:rPr lang="zh-CN" altLang="en-US" dirty="0"/>
              <a:t>视觉，平面设计，排版，文案，信息架构和视觉设计</a:t>
            </a:r>
            <a:r>
              <a:rPr lang="en-US" altLang="zh-CN" dirty="0"/>
              <a:t>……</a:t>
            </a:r>
            <a:r>
              <a:rPr lang="zh-CN" altLang="en-US" dirty="0"/>
              <a:t>所有这些学科都是界面设计的一部分。他们都是可以被涉猎和研究的。不要企图跟他们划分界线，或看不起其他的领域：从学到学到很多知识可以帮助你的工作推动你成长，还可以从看似无关的学科学起，接触</a:t>
            </a:r>
          </a:p>
          <a:p>
            <a:r>
              <a:rPr lang="zh-CN" altLang="en-US" dirty="0"/>
              <a:t>你不熟悉的领域</a:t>
            </a:r>
            <a:r>
              <a:rPr lang="en-US" altLang="zh-CN" dirty="0"/>
              <a:t>……</a:t>
            </a:r>
            <a:r>
              <a:rPr lang="zh-CN" altLang="en-US" dirty="0"/>
              <a:t>我们能从出版、编程、书本装订 、滑板、消防，空手道中学到哪些知识呢？</a:t>
            </a:r>
          </a:p>
          <a:p>
            <a:r>
              <a:rPr lang="en-US" altLang="zh-CN" b="1" dirty="0"/>
              <a:t>19.</a:t>
            </a:r>
            <a:r>
              <a:rPr lang="zh-CN" altLang="en-US" b="1" dirty="0"/>
              <a:t>界面的存在是为了被使用</a:t>
            </a:r>
            <a:endParaRPr lang="zh-CN" altLang="en-US" dirty="0"/>
          </a:p>
          <a:p>
            <a:r>
              <a:rPr lang="zh-CN" altLang="en-US" dirty="0"/>
              <a:t>在大多数设计领域，有用户使用就是界面设计的成功。就像是一个漂亮椅子，虽然漂亮，但坐起来不舒服，用户就不会选择它，它就是一个失败的设计。因此界面的存在就为了尽可能多的创造好用的环境让用户使用，就像你设计了一个好用的工艺品。设计师设计作品</a:t>
            </a:r>
          </a:p>
          <a:p>
            <a:r>
              <a:rPr lang="zh-CN" altLang="en-US" dirty="0"/>
              <a:t>如果仅仅是拿来满足自己的虚荣心，那是远远不够的：它必须要被使用！</a:t>
            </a:r>
          </a:p>
        </p:txBody>
      </p:sp>
    </p:spTree>
    <p:extLst>
      <p:ext uri="{BB962C8B-B14F-4D97-AF65-F5344CB8AC3E}">
        <p14:creationId xmlns:p14="http://schemas.microsoft.com/office/powerpoint/2010/main" val="35602186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65" name="Line 333"/>
          <p:cNvSpPr>
            <a:spLocks noChangeShapeType="1"/>
          </p:cNvSpPr>
          <p:nvPr/>
        </p:nvSpPr>
        <p:spPr bwMode="auto">
          <a:xfrm flipV="1">
            <a:off x="-6673851" y="2287060"/>
            <a:ext cx="18865851" cy="29633"/>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nvGrpSpPr>
          <p:cNvPr id="44248" name="Group 216"/>
          <p:cNvGrpSpPr/>
          <p:nvPr/>
        </p:nvGrpSpPr>
        <p:grpSpPr bwMode="auto">
          <a:xfrm>
            <a:off x="334434" y="3717925"/>
            <a:ext cx="1602317" cy="95251"/>
            <a:chOff x="4759" y="1740"/>
            <a:chExt cx="757" cy="45"/>
          </a:xfrm>
        </p:grpSpPr>
        <p:sp>
          <p:nvSpPr>
            <p:cNvPr id="8380" name="Rectangle 217"/>
            <p:cNvSpPr>
              <a:spLocks noChangeArrowheads="1"/>
            </p:cNvSpPr>
            <p:nvPr/>
          </p:nvSpPr>
          <p:spPr bwMode="auto">
            <a:xfrm>
              <a:off x="5339" y="1740"/>
              <a:ext cx="177"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81" name="Rectangle 218"/>
            <p:cNvSpPr>
              <a:spLocks noChangeArrowheads="1"/>
            </p:cNvSpPr>
            <p:nvPr/>
          </p:nvSpPr>
          <p:spPr bwMode="auto">
            <a:xfrm>
              <a:off x="4759" y="1740"/>
              <a:ext cx="522"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5" name="Group 203"/>
          <p:cNvGrpSpPr/>
          <p:nvPr/>
        </p:nvGrpSpPr>
        <p:grpSpPr bwMode="auto">
          <a:xfrm>
            <a:off x="5293785" y="4196293"/>
            <a:ext cx="1602316" cy="99484"/>
            <a:chOff x="4477" y="2290"/>
            <a:chExt cx="757" cy="47"/>
          </a:xfrm>
        </p:grpSpPr>
        <p:sp>
          <p:nvSpPr>
            <p:cNvPr id="8378" name="Rectangle 204"/>
            <p:cNvSpPr>
              <a:spLocks noChangeArrowheads="1"/>
            </p:cNvSpPr>
            <p:nvPr/>
          </p:nvSpPr>
          <p:spPr bwMode="auto">
            <a:xfrm>
              <a:off x="4477" y="2290"/>
              <a:ext cx="176"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9" name="Rectangle 205"/>
            <p:cNvSpPr>
              <a:spLocks noChangeArrowheads="1"/>
            </p:cNvSpPr>
            <p:nvPr/>
          </p:nvSpPr>
          <p:spPr bwMode="auto">
            <a:xfrm>
              <a:off x="4710" y="2290"/>
              <a:ext cx="524"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8" name="Group 206"/>
          <p:cNvGrpSpPr/>
          <p:nvPr/>
        </p:nvGrpSpPr>
        <p:grpSpPr bwMode="auto">
          <a:xfrm>
            <a:off x="3464985" y="3233209"/>
            <a:ext cx="1602316" cy="99483"/>
            <a:chOff x="3596" y="2055"/>
            <a:chExt cx="757" cy="47"/>
          </a:xfrm>
        </p:grpSpPr>
        <p:sp>
          <p:nvSpPr>
            <p:cNvPr id="8376" name="Rectangle 207"/>
            <p:cNvSpPr>
              <a:spLocks noChangeArrowheads="1"/>
            </p:cNvSpPr>
            <p:nvPr/>
          </p:nvSpPr>
          <p:spPr bwMode="auto">
            <a:xfrm>
              <a:off x="4178" y="2055"/>
              <a:ext cx="175"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7" name="Rectangle 208"/>
            <p:cNvSpPr>
              <a:spLocks noChangeArrowheads="1"/>
            </p:cNvSpPr>
            <p:nvPr/>
          </p:nvSpPr>
          <p:spPr bwMode="auto">
            <a:xfrm>
              <a:off x="3596" y="2055"/>
              <a:ext cx="524"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1" name="Group 209"/>
          <p:cNvGrpSpPr/>
          <p:nvPr/>
        </p:nvGrpSpPr>
        <p:grpSpPr bwMode="auto">
          <a:xfrm>
            <a:off x="8688918" y="3089276"/>
            <a:ext cx="1606549" cy="99483"/>
            <a:chOff x="4886" y="1938"/>
            <a:chExt cx="759" cy="47"/>
          </a:xfrm>
        </p:grpSpPr>
        <p:sp>
          <p:nvSpPr>
            <p:cNvPr id="8374" name="Rectangle 210"/>
            <p:cNvSpPr>
              <a:spLocks noChangeArrowheads="1"/>
            </p:cNvSpPr>
            <p:nvPr/>
          </p:nvSpPr>
          <p:spPr bwMode="auto">
            <a:xfrm>
              <a:off x="5468" y="1938"/>
              <a:ext cx="177"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5" name="Rectangle 211"/>
            <p:cNvSpPr>
              <a:spLocks noChangeArrowheads="1"/>
            </p:cNvSpPr>
            <p:nvPr/>
          </p:nvSpPr>
          <p:spPr bwMode="auto">
            <a:xfrm>
              <a:off x="4886" y="1938"/>
              <a:ext cx="524"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4" name="Group 212"/>
          <p:cNvGrpSpPr/>
          <p:nvPr/>
        </p:nvGrpSpPr>
        <p:grpSpPr bwMode="auto">
          <a:xfrm>
            <a:off x="6479118" y="2564344"/>
            <a:ext cx="1602316" cy="95249"/>
            <a:chOff x="4759" y="1740"/>
            <a:chExt cx="757" cy="45"/>
          </a:xfrm>
        </p:grpSpPr>
        <p:sp>
          <p:nvSpPr>
            <p:cNvPr id="8372" name="Rectangle 213"/>
            <p:cNvSpPr>
              <a:spLocks noChangeArrowheads="1"/>
            </p:cNvSpPr>
            <p:nvPr/>
          </p:nvSpPr>
          <p:spPr bwMode="auto">
            <a:xfrm>
              <a:off x="5339" y="1740"/>
              <a:ext cx="177"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3" name="Rectangle 214"/>
            <p:cNvSpPr>
              <a:spLocks noChangeArrowheads="1"/>
            </p:cNvSpPr>
            <p:nvPr/>
          </p:nvSpPr>
          <p:spPr bwMode="auto">
            <a:xfrm>
              <a:off x="4759" y="1740"/>
              <a:ext cx="522"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2" name="Group 200"/>
          <p:cNvGrpSpPr/>
          <p:nvPr/>
        </p:nvGrpSpPr>
        <p:grpSpPr bwMode="auto">
          <a:xfrm rot="10800000">
            <a:off x="1049867" y="2924177"/>
            <a:ext cx="2887133" cy="1443567"/>
            <a:chOff x="1837" y="302"/>
            <a:chExt cx="1364" cy="682"/>
          </a:xfrm>
        </p:grpSpPr>
        <p:sp>
          <p:nvSpPr>
            <p:cNvPr id="8257" name="Freeform 14"/>
            <p:cNvSpPr/>
            <p:nvPr/>
          </p:nvSpPr>
          <p:spPr bwMode="auto">
            <a:xfrm>
              <a:off x="1839" y="302"/>
              <a:ext cx="1360" cy="71"/>
            </a:xfrm>
            <a:custGeom>
              <a:avLst/>
              <a:gdLst>
                <a:gd name="T0" fmla="*/ 1360 w 686"/>
                <a:gd name="T1" fmla="*/ 71 h 36"/>
                <a:gd name="T2" fmla="*/ 0 w 686"/>
                <a:gd name="T3" fmla="*/ 61 h 36"/>
                <a:gd name="T4" fmla="*/ 61 w 686"/>
                <a:gd name="T5" fmla="*/ 0 h 36"/>
                <a:gd name="T6" fmla="*/ 1299 w 686"/>
                <a:gd name="T7" fmla="*/ 10 h 36"/>
                <a:gd name="T8" fmla="*/ 1360 w 686"/>
                <a:gd name="T9" fmla="*/ 71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36">
                  <a:moveTo>
                    <a:pt x="686" y="36"/>
                  </a:moveTo>
                  <a:cubicBezTo>
                    <a:pt x="0" y="31"/>
                    <a:pt x="0" y="31"/>
                    <a:pt x="0" y="31"/>
                  </a:cubicBezTo>
                  <a:cubicBezTo>
                    <a:pt x="0" y="13"/>
                    <a:pt x="14" y="0"/>
                    <a:pt x="31" y="0"/>
                  </a:cubicBezTo>
                  <a:cubicBezTo>
                    <a:pt x="655" y="5"/>
                    <a:pt x="655" y="5"/>
                    <a:pt x="655" y="5"/>
                  </a:cubicBezTo>
                  <a:cubicBezTo>
                    <a:pt x="672" y="5"/>
                    <a:pt x="686" y="19"/>
                    <a:pt x="686" y="3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8" name="Freeform 15"/>
            <p:cNvSpPr/>
            <p:nvPr/>
          </p:nvSpPr>
          <p:spPr bwMode="auto">
            <a:xfrm>
              <a:off x="1920" y="363"/>
              <a:ext cx="1192" cy="621"/>
            </a:xfrm>
            <a:custGeom>
              <a:avLst/>
              <a:gdLst>
                <a:gd name="T0" fmla="*/ 1148 w 601"/>
                <a:gd name="T1" fmla="*/ 621 h 313"/>
                <a:gd name="T2" fmla="*/ 38 w 601"/>
                <a:gd name="T3" fmla="*/ 611 h 313"/>
                <a:gd name="T4" fmla="*/ 0 w 601"/>
                <a:gd name="T5" fmla="*/ 573 h 313"/>
                <a:gd name="T6" fmla="*/ 4 w 601"/>
                <a:gd name="T7" fmla="*/ 0 h 313"/>
                <a:gd name="T8" fmla="*/ 1192 w 601"/>
                <a:gd name="T9" fmla="*/ 10 h 313"/>
                <a:gd name="T10" fmla="*/ 1188 w 601"/>
                <a:gd name="T11" fmla="*/ 583 h 313"/>
                <a:gd name="T12" fmla="*/ 1148 w 601"/>
                <a:gd name="T13" fmla="*/ 621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9"/>
                  </a:cubicBezTo>
                  <a:cubicBezTo>
                    <a:pt x="2" y="0"/>
                    <a:pt x="2" y="0"/>
                    <a:pt x="2" y="0"/>
                  </a:cubicBezTo>
                  <a:cubicBezTo>
                    <a:pt x="601" y="5"/>
                    <a:pt x="601" y="5"/>
                    <a:pt x="601" y="5"/>
                  </a:cubicBezTo>
                  <a:cubicBezTo>
                    <a:pt x="599" y="294"/>
                    <a:pt x="599" y="294"/>
                    <a:pt x="599" y="294"/>
                  </a:cubicBezTo>
                  <a:cubicBezTo>
                    <a:pt x="599" y="304"/>
                    <a:pt x="590" y="313"/>
                    <a:pt x="579" y="31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9" name="Freeform 16"/>
            <p:cNvSpPr/>
            <p:nvPr/>
          </p:nvSpPr>
          <p:spPr bwMode="auto">
            <a:xfrm>
              <a:off x="1900" y="340"/>
              <a:ext cx="1192" cy="620"/>
            </a:xfrm>
            <a:custGeom>
              <a:avLst/>
              <a:gdLst>
                <a:gd name="T0" fmla="*/ 1148 w 601"/>
                <a:gd name="T1" fmla="*/ 620 h 313"/>
                <a:gd name="T2" fmla="*/ 38 w 601"/>
                <a:gd name="T3" fmla="*/ 610 h 313"/>
                <a:gd name="T4" fmla="*/ 0 w 601"/>
                <a:gd name="T5" fmla="*/ 570 h 313"/>
                <a:gd name="T6" fmla="*/ 4 w 601"/>
                <a:gd name="T7" fmla="*/ 0 h 313"/>
                <a:gd name="T8" fmla="*/ 1192 w 601"/>
                <a:gd name="T9" fmla="*/ 10 h 313"/>
                <a:gd name="T10" fmla="*/ 1188 w 601"/>
                <a:gd name="T11" fmla="*/ 580 h 313"/>
                <a:gd name="T12" fmla="*/ 1148 w 601"/>
                <a:gd name="T13" fmla="*/ 620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8"/>
                  </a:cubicBezTo>
                  <a:cubicBezTo>
                    <a:pt x="2" y="0"/>
                    <a:pt x="2" y="0"/>
                    <a:pt x="2" y="0"/>
                  </a:cubicBezTo>
                  <a:cubicBezTo>
                    <a:pt x="601" y="5"/>
                    <a:pt x="601" y="5"/>
                    <a:pt x="601" y="5"/>
                  </a:cubicBezTo>
                  <a:cubicBezTo>
                    <a:pt x="599" y="293"/>
                    <a:pt x="599" y="293"/>
                    <a:pt x="599" y="293"/>
                  </a:cubicBezTo>
                  <a:cubicBezTo>
                    <a:pt x="599" y="304"/>
                    <a:pt x="590" y="313"/>
                    <a:pt x="579" y="313"/>
                  </a:cubicBezTo>
                </a:path>
              </a:pathLst>
            </a:custGeom>
            <a:solidFill>
              <a:srgbClr val="F5EBE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0" name="Freeform 17"/>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1" name="Freeform 18"/>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2" name="Freeform 19"/>
            <p:cNvSpPr>
              <a:spLocks noEditPoints="1"/>
            </p:cNvSpPr>
            <p:nvPr/>
          </p:nvSpPr>
          <p:spPr bwMode="auto">
            <a:xfrm>
              <a:off x="1837" y="348"/>
              <a:ext cx="1364" cy="27"/>
            </a:xfrm>
            <a:custGeom>
              <a:avLst/>
              <a:gdLst>
                <a:gd name="T0" fmla="*/ 0 w 688"/>
                <a:gd name="T1" fmla="*/ 15 h 14"/>
                <a:gd name="T2" fmla="*/ 0 w 688"/>
                <a:gd name="T3" fmla="*/ 15 h 14"/>
                <a:gd name="T4" fmla="*/ 0 w 688"/>
                <a:gd name="T5" fmla="*/ 15 h 14"/>
                <a:gd name="T6" fmla="*/ 0 w 688"/>
                <a:gd name="T7" fmla="*/ 15 h 14"/>
                <a:gd name="T8" fmla="*/ 1360 w 688"/>
                <a:gd name="T9" fmla="*/ 10 h 14"/>
                <a:gd name="T10" fmla="*/ 1362 w 688"/>
                <a:gd name="T11" fmla="*/ 25 h 14"/>
                <a:gd name="T12" fmla="*/ 1275 w 688"/>
                <a:gd name="T13" fmla="*/ 25 h 14"/>
                <a:gd name="T14" fmla="*/ 1275 w 688"/>
                <a:gd name="T15" fmla="*/ 25 h 14"/>
                <a:gd name="T16" fmla="*/ 1275 w 688"/>
                <a:gd name="T17" fmla="*/ 27 h 14"/>
                <a:gd name="T18" fmla="*/ 1275 w 688"/>
                <a:gd name="T19" fmla="*/ 27 h 14"/>
                <a:gd name="T20" fmla="*/ 1364 w 688"/>
                <a:gd name="T21" fmla="*/ 27 h 14"/>
                <a:gd name="T22" fmla="*/ 1364 w 688"/>
                <a:gd name="T23" fmla="*/ 10 h 14"/>
                <a:gd name="T24" fmla="*/ 1360 w 688"/>
                <a:gd name="T25" fmla="*/ 10 h 14"/>
                <a:gd name="T26" fmla="*/ 0 w 688"/>
                <a:gd name="T27" fmla="*/ 8 h 14"/>
                <a:gd name="T28" fmla="*/ 0 w 688"/>
                <a:gd name="T29" fmla="*/ 15 h 14"/>
                <a:gd name="T30" fmla="*/ 0 w 688"/>
                <a:gd name="T31" fmla="*/ 8 h 14"/>
                <a:gd name="T32" fmla="*/ 0 w 688"/>
                <a:gd name="T33" fmla="*/ 8 h 14"/>
                <a:gd name="T34" fmla="*/ 0 w 688"/>
                <a:gd name="T35" fmla="*/ 8 h 14"/>
                <a:gd name="T36" fmla="*/ 0 w 688"/>
                <a:gd name="T37" fmla="*/ 8 h 14"/>
                <a:gd name="T38" fmla="*/ 0 w 688"/>
                <a:gd name="T39" fmla="*/ 15 h 14"/>
                <a:gd name="T40" fmla="*/ 0 w 688"/>
                <a:gd name="T41" fmla="*/ 8 h 14"/>
                <a:gd name="T42" fmla="*/ 0 w 688"/>
                <a:gd name="T43" fmla="*/ 0 h 14"/>
                <a:gd name="T44" fmla="*/ 0 w 688"/>
                <a:gd name="T45" fmla="*/ 15 h 14"/>
                <a:gd name="T46" fmla="*/ 87 w 688"/>
                <a:gd name="T47" fmla="*/ 17 h 14"/>
                <a:gd name="T48" fmla="*/ 87 w 688"/>
                <a:gd name="T49" fmla="*/ 15 h 14"/>
                <a:gd name="T50" fmla="*/ 87 w 688"/>
                <a:gd name="T51" fmla="*/ 15 h 14"/>
                <a:gd name="T52" fmla="*/ 2 w 688"/>
                <a:gd name="T53" fmla="*/ 15 h 14"/>
                <a:gd name="T54" fmla="*/ 4 w 688"/>
                <a:gd name="T55" fmla="*/ 0 h 14"/>
                <a:gd name="T56" fmla="*/ 0 w 688"/>
                <a:gd name="T57" fmla="*/ 0 h 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88" h="14">
                  <a:moveTo>
                    <a:pt x="0" y="8"/>
                  </a:moveTo>
                  <a:cubicBezTo>
                    <a:pt x="0" y="8"/>
                    <a:pt x="0" y="8"/>
                    <a:pt x="0" y="8"/>
                  </a:cubicBezTo>
                  <a:moveTo>
                    <a:pt x="0" y="8"/>
                  </a:moveTo>
                  <a:cubicBezTo>
                    <a:pt x="0" y="8"/>
                    <a:pt x="0" y="8"/>
                    <a:pt x="0" y="8"/>
                  </a:cubicBezTo>
                  <a:moveTo>
                    <a:pt x="686" y="5"/>
                  </a:moveTo>
                  <a:cubicBezTo>
                    <a:pt x="686" y="8"/>
                    <a:pt x="687" y="10"/>
                    <a:pt x="687" y="13"/>
                  </a:cubicBezTo>
                  <a:cubicBezTo>
                    <a:pt x="643" y="13"/>
                    <a:pt x="643" y="13"/>
                    <a:pt x="643" y="13"/>
                  </a:cubicBezTo>
                  <a:cubicBezTo>
                    <a:pt x="643" y="13"/>
                    <a:pt x="643" y="13"/>
                    <a:pt x="643" y="13"/>
                  </a:cubicBezTo>
                  <a:cubicBezTo>
                    <a:pt x="643" y="14"/>
                    <a:pt x="643" y="14"/>
                    <a:pt x="643" y="14"/>
                  </a:cubicBezTo>
                  <a:cubicBezTo>
                    <a:pt x="643" y="14"/>
                    <a:pt x="643" y="14"/>
                    <a:pt x="643" y="14"/>
                  </a:cubicBezTo>
                  <a:cubicBezTo>
                    <a:pt x="688" y="14"/>
                    <a:pt x="688" y="14"/>
                    <a:pt x="688" y="14"/>
                  </a:cubicBezTo>
                  <a:cubicBezTo>
                    <a:pt x="688" y="5"/>
                    <a:pt x="688" y="5"/>
                    <a:pt x="688" y="5"/>
                  </a:cubicBezTo>
                  <a:cubicBezTo>
                    <a:pt x="686" y="5"/>
                    <a:pt x="686" y="5"/>
                    <a:pt x="686" y="5"/>
                  </a:cubicBezTo>
                  <a:moveTo>
                    <a:pt x="0" y="4"/>
                  </a:moveTo>
                  <a:cubicBezTo>
                    <a:pt x="0" y="8"/>
                    <a:pt x="0" y="8"/>
                    <a:pt x="0" y="8"/>
                  </a:cubicBezTo>
                  <a:cubicBezTo>
                    <a:pt x="0" y="4"/>
                    <a:pt x="0" y="4"/>
                    <a:pt x="0" y="4"/>
                  </a:cubicBezTo>
                  <a:moveTo>
                    <a:pt x="0" y="4"/>
                  </a:moveTo>
                  <a:cubicBezTo>
                    <a:pt x="0" y="4"/>
                    <a:pt x="0" y="4"/>
                    <a:pt x="0" y="4"/>
                  </a:cubicBezTo>
                  <a:moveTo>
                    <a:pt x="0" y="4"/>
                  </a:moveTo>
                  <a:cubicBezTo>
                    <a:pt x="0" y="8"/>
                    <a:pt x="0" y="8"/>
                    <a:pt x="0" y="8"/>
                  </a:cubicBezTo>
                  <a:cubicBezTo>
                    <a:pt x="0" y="4"/>
                    <a:pt x="0" y="4"/>
                    <a:pt x="0" y="4"/>
                  </a:cubicBezTo>
                  <a:moveTo>
                    <a:pt x="0" y="0"/>
                  </a:moveTo>
                  <a:cubicBezTo>
                    <a:pt x="0" y="8"/>
                    <a:pt x="0" y="8"/>
                    <a:pt x="0" y="8"/>
                  </a:cubicBezTo>
                  <a:cubicBezTo>
                    <a:pt x="44" y="9"/>
                    <a:pt x="44" y="9"/>
                    <a:pt x="44" y="9"/>
                  </a:cubicBezTo>
                  <a:cubicBezTo>
                    <a:pt x="44" y="8"/>
                    <a:pt x="44" y="8"/>
                    <a:pt x="44" y="8"/>
                  </a:cubicBezTo>
                  <a:cubicBezTo>
                    <a:pt x="44" y="8"/>
                    <a:pt x="44" y="8"/>
                    <a:pt x="44" y="8"/>
                  </a:cubicBezTo>
                  <a:cubicBezTo>
                    <a:pt x="1" y="8"/>
                    <a:pt x="1" y="8"/>
                    <a:pt x="1" y="8"/>
                  </a:cubicBezTo>
                  <a:cubicBezTo>
                    <a:pt x="1" y="5"/>
                    <a:pt x="1" y="2"/>
                    <a:pt x="2" y="0"/>
                  </a:cubicBezTo>
                  <a:cubicBezTo>
                    <a:pt x="0" y="0"/>
                    <a:pt x="0" y="0"/>
                    <a:pt x="0"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3" name="Freeform 20"/>
            <p:cNvSpPr/>
            <p:nvPr/>
          </p:nvSpPr>
          <p:spPr bwMode="auto">
            <a:xfrm>
              <a:off x="1839" y="348"/>
              <a:ext cx="1360" cy="25"/>
            </a:xfrm>
            <a:custGeom>
              <a:avLst/>
              <a:gdLst>
                <a:gd name="T0" fmla="*/ 2 w 686"/>
                <a:gd name="T1" fmla="*/ 0 h 13"/>
                <a:gd name="T2" fmla="*/ 0 w 686"/>
                <a:gd name="T3" fmla="*/ 15 h 13"/>
                <a:gd name="T4" fmla="*/ 85 w 686"/>
                <a:gd name="T5" fmla="*/ 15 h 13"/>
                <a:gd name="T6" fmla="*/ 85 w 686"/>
                <a:gd name="T7" fmla="*/ 13 h 13"/>
                <a:gd name="T8" fmla="*/ 1273 w 686"/>
                <a:gd name="T9" fmla="*/ 23 h 13"/>
                <a:gd name="T10" fmla="*/ 1273 w 686"/>
                <a:gd name="T11" fmla="*/ 25 h 13"/>
                <a:gd name="T12" fmla="*/ 1360 w 686"/>
                <a:gd name="T13" fmla="*/ 25 h 13"/>
                <a:gd name="T14" fmla="*/ 1358 w 686"/>
                <a:gd name="T15" fmla="*/ 10 h 13"/>
                <a:gd name="T16" fmla="*/ 2 w 686"/>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86" h="13">
                  <a:moveTo>
                    <a:pt x="1" y="0"/>
                  </a:moveTo>
                  <a:cubicBezTo>
                    <a:pt x="0" y="2"/>
                    <a:pt x="0" y="5"/>
                    <a:pt x="0" y="8"/>
                  </a:cubicBezTo>
                  <a:cubicBezTo>
                    <a:pt x="43" y="8"/>
                    <a:pt x="43" y="8"/>
                    <a:pt x="43" y="8"/>
                  </a:cubicBezTo>
                  <a:cubicBezTo>
                    <a:pt x="43" y="7"/>
                    <a:pt x="43" y="7"/>
                    <a:pt x="43" y="7"/>
                  </a:cubicBezTo>
                  <a:cubicBezTo>
                    <a:pt x="642" y="12"/>
                    <a:pt x="642" y="12"/>
                    <a:pt x="642" y="12"/>
                  </a:cubicBezTo>
                  <a:cubicBezTo>
                    <a:pt x="642" y="13"/>
                    <a:pt x="642" y="13"/>
                    <a:pt x="642" y="13"/>
                  </a:cubicBezTo>
                  <a:cubicBezTo>
                    <a:pt x="686" y="13"/>
                    <a:pt x="686" y="13"/>
                    <a:pt x="686" y="13"/>
                  </a:cubicBezTo>
                  <a:cubicBezTo>
                    <a:pt x="686" y="10"/>
                    <a:pt x="685" y="8"/>
                    <a:pt x="685" y="5"/>
                  </a:cubicBezTo>
                  <a:cubicBezTo>
                    <a:pt x="1" y="0"/>
                    <a:pt x="1" y="0"/>
                    <a:pt x="1"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4" name="Freeform 21"/>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close/>
                  <a:moveTo>
                    <a:pt x="20" y="0"/>
                  </a:moveTo>
                  <a:lnTo>
                    <a:pt x="20" y="0"/>
                  </a:lnTo>
                  <a:close/>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5" name="Freeform 22"/>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moveTo>
                    <a:pt x="20" y="0"/>
                  </a:move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6" name="Freeform 23"/>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close/>
                  <a:moveTo>
                    <a:pt x="0" y="0"/>
                  </a:moveTo>
                  <a:lnTo>
                    <a:pt x="0" y="2"/>
                  </a:lnTo>
                  <a:lnTo>
                    <a:pt x="0" y="0"/>
                  </a:lnTo>
                  <a:close/>
                </a:path>
              </a:pathLst>
            </a:custGeom>
            <a:solidFill>
              <a:srgbClr val="CBC6C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7" name="Freeform 24"/>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8" name="Freeform 25"/>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9" name="Freeform 26"/>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0" name="Freeform 27"/>
            <p:cNvSpPr/>
            <p:nvPr/>
          </p:nvSpPr>
          <p:spPr bwMode="auto">
            <a:xfrm>
              <a:off x="2265" y="798"/>
              <a:ext cx="250" cy="130"/>
            </a:xfrm>
            <a:custGeom>
              <a:avLst/>
              <a:gdLst>
                <a:gd name="T0" fmla="*/ 248 w 250"/>
                <a:gd name="T1" fmla="*/ 130 h 130"/>
                <a:gd name="T2" fmla="*/ 0 w 250"/>
                <a:gd name="T3" fmla="*/ 128 h 130"/>
                <a:gd name="T4" fmla="*/ 2 w 250"/>
                <a:gd name="T5" fmla="*/ 0 h 130"/>
                <a:gd name="T6" fmla="*/ 250 w 250"/>
                <a:gd name="T7" fmla="*/ 2 h 130"/>
                <a:gd name="T8" fmla="*/ 248 w 250"/>
                <a:gd name="T9" fmla="*/ 130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130">
                  <a:moveTo>
                    <a:pt x="248" y="130"/>
                  </a:moveTo>
                  <a:lnTo>
                    <a:pt x="0" y="128"/>
                  </a:lnTo>
                  <a:lnTo>
                    <a:pt x="2" y="0"/>
                  </a:lnTo>
                  <a:lnTo>
                    <a:pt x="250" y="2"/>
                  </a:lnTo>
                  <a:lnTo>
                    <a:pt x="248" y="130"/>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1" name="Freeform 28"/>
            <p:cNvSpPr/>
            <p:nvPr/>
          </p:nvSpPr>
          <p:spPr bwMode="auto">
            <a:xfrm>
              <a:off x="2265" y="796"/>
              <a:ext cx="250" cy="134"/>
            </a:xfrm>
            <a:custGeom>
              <a:avLst/>
              <a:gdLst>
                <a:gd name="T0" fmla="*/ 248 w 250"/>
                <a:gd name="T1" fmla="*/ 132 h 134"/>
                <a:gd name="T2" fmla="*/ 248 w 250"/>
                <a:gd name="T3" fmla="*/ 132 h 134"/>
                <a:gd name="T4" fmla="*/ 2 w 250"/>
                <a:gd name="T5" fmla="*/ 130 h 134"/>
                <a:gd name="T6" fmla="*/ 4 w 250"/>
                <a:gd name="T7" fmla="*/ 2 h 134"/>
                <a:gd name="T8" fmla="*/ 248 w 250"/>
                <a:gd name="T9" fmla="*/ 4 h 134"/>
                <a:gd name="T10" fmla="*/ 246 w 250"/>
                <a:gd name="T11" fmla="*/ 132 h 134"/>
                <a:gd name="T12" fmla="*/ 248 w 250"/>
                <a:gd name="T13" fmla="*/ 132 h 134"/>
                <a:gd name="T14" fmla="*/ 248 w 250"/>
                <a:gd name="T15" fmla="*/ 132 h 134"/>
                <a:gd name="T16" fmla="*/ 248 w 250"/>
                <a:gd name="T17" fmla="*/ 132 h 134"/>
                <a:gd name="T18" fmla="*/ 250 w 250"/>
                <a:gd name="T19" fmla="*/ 132 h 134"/>
                <a:gd name="T20" fmla="*/ 250 w 250"/>
                <a:gd name="T21" fmla="*/ 2 h 134"/>
                <a:gd name="T22" fmla="*/ 0 w 250"/>
                <a:gd name="T23" fmla="*/ 0 h 134"/>
                <a:gd name="T24" fmla="*/ 0 w 250"/>
                <a:gd name="T25" fmla="*/ 132 h 134"/>
                <a:gd name="T26" fmla="*/ 250 w 250"/>
                <a:gd name="T27" fmla="*/ 134 h 134"/>
                <a:gd name="T28" fmla="*/ 250 w 250"/>
                <a:gd name="T29" fmla="*/ 132 h 134"/>
                <a:gd name="T30" fmla="*/ 248 w 250"/>
                <a:gd name="T31" fmla="*/ 132 h 1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0" h="134">
                  <a:moveTo>
                    <a:pt x="248" y="132"/>
                  </a:moveTo>
                  <a:lnTo>
                    <a:pt x="248" y="132"/>
                  </a:lnTo>
                  <a:lnTo>
                    <a:pt x="2" y="130"/>
                  </a:lnTo>
                  <a:lnTo>
                    <a:pt x="4" y="2"/>
                  </a:lnTo>
                  <a:lnTo>
                    <a:pt x="248" y="4"/>
                  </a:lnTo>
                  <a:lnTo>
                    <a:pt x="246" y="132"/>
                  </a:lnTo>
                  <a:lnTo>
                    <a:pt x="248" y="132"/>
                  </a:lnTo>
                  <a:lnTo>
                    <a:pt x="250" y="132"/>
                  </a:lnTo>
                  <a:lnTo>
                    <a:pt x="250" y="2"/>
                  </a:lnTo>
                  <a:lnTo>
                    <a:pt x="0" y="0"/>
                  </a:lnTo>
                  <a:lnTo>
                    <a:pt x="0" y="132"/>
                  </a:lnTo>
                  <a:lnTo>
                    <a:pt x="250" y="134"/>
                  </a:lnTo>
                  <a:lnTo>
                    <a:pt x="250" y="132"/>
                  </a:lnTo>
                  <a:lnTo>
                    <a:pt x="248" y="132"/>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2" name="Freeform 29"/>
            <p:cNvSpPr/>
            <p:nvPr/>
          </p:nvSpPr>
          <p:spPr bwMode="auto">
            <a:xfrm>
              <a:off x="2265" y="800"/>
              <a:ext cx="250" cy="130"/>
            </a:xfrm>
            <a:custGeom>
              <a:avLst/>
              <a:gdLst>
                <a:gd name="T0" fmla="*/ 250 w 250"/>
                <a:gd name="T1" fmla="*/ 130 h 130"/>
                <a:gd name="T2" fmla="*/ 0 w 250"/>
                <a:gd name="T3" fmla="*/ 128 h 130"/>
                <a:gd name="T4" fmla="*/ 0 w 250"/>
                <a:gd name="T5" fmla="*/ 126 h 130"/>
                <a:gd name="T6" fmla="*/ 246 w 250"/>
                <a:gd name="T7" fmla="*/ 128 h 130"/>
                <a:gd name="T8" fmla="*/ 248 w 250"/>
                <a:gd name="T9" fmla="*/ 0 h 130"/>
                <a:gd name="T10" fmla="*/ 250 w 250"/>
                <a:gd name="T11" fmla="*/ 0 h 130"/>
                <a:gd name="T12" fmla="*/ 250 w 250"/>
                <a:gd name="T13" fmla="*/ 130 h 1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0" h="130">
                  <a:moveTo>
                    <a:pt x="250" y="130"/>
                  </a:moveTo>
                  <a:lnTo>
                    <a:pt x="0" y="128"/>
                  </a:lnTo>
                  <a:lnTo>
                    <a:pt x="0" y="126"/>
                  </a:lnTo>
                  <a:lnTo>
                    <a:pt x="246" y="128"/>
                  </a:lnTo>
                  <a:lnTo>
                    <a:pt x="248" y="0"/>
                  </a:lnTo>
                  <a:lnTo>
                    <a:pt x="250" y="0"/>
                  </a:lnTo>
                  <a:lnTo>
                    <a:pt x="250" y="1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3" name="Freeform 30"/>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4" name="Freeform 31"/>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5" name="Freeform 32"/>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6" name="Freeform 33"/>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7" name="Freeform 34"/>
            <p:cNvSpPr/>
            <p:nvPr/>
          </p:nvSpPr>
          <p:spPr bwMode="auto">
            <a:xfrm>
              <a:off x="1974" y="449"/>
              <a:ext cx="1092" cy="333"/>
            </a:xfrm>
            <a:custGeom>
              <a:avLst/>
              <a:gdLst>
                <a:gd name="T0" fmla="*/ 1088 w 1092"/>
                <a:gd name="T1" fmla="*/ 333 h 333"/>
                <a:gd name="T2" fmla="*/ 0 w 1092"/>
                <a:gd name="T3" fmla="*/ 325 h 333"/>
                <a:gd name="T4" fmla="*/ 0 w 1092"/>
                <a:gd name="T5" fmla="*/ 315 h 333"/>
                <a:gd name="T6" fmla="*/ 1078 w 1092"/>
                <a:gd name="T7" fmla="*/ 323 h 333"/>
                <a:gd name="T8" fmla="*/ 1080 w 1092"/>
                <a:gd name="T9" fmla="*/ 0 h 333"/>
                <a:gd name="T10" fmla="*/ 1092 w 1092"/>
                <a:gd name="T11" fmla="*/ 0 h 333"/>
                <a:gd name="T12" fmla="*/ 1088 w 1092"/>
                <a:gd name="T13" fmla="*/ 333 h 3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92" h="333">
                  <a:moveTo>
                    <a:pt x="1088" y="333"/>
                  </a:moveTo>
                  <a:lnTo>
                    <a:pt x="0" y="325"/>
                  </a:lnTo>
                  <a:lnTo>
                    <a:pt x="0" y="315"/>
                  </a:lnTo>
                  <a:lnTo>
                    <a:pt x="1078" y="323"/>
                  </a:lnTo>
                  <a:lnTo>
                    <a:pt x="1080" y="0"/>
                  </a:lnTo>
                  <a:lnTo>
                    <a:pt x="1092" y="0"/>
                  </a:lnTo>
                  <a:lnTo>
                    <a:pt x="1088" y="3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8" name="Freeform 35"/>
            <p:cNvSpPr/>
            <p:nvPr/>
          </p:nvSpPr>
          <p:spPr bwMode="auto">
            <a:xfrm>
              <a:off x="2001" y="530"/>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9" name="Freeform 36"/>
            <p:cNvSpPr>
              <a:spLocks noEditPoints="1"/>
            </p:cNvSpPr>
            <p:nvPr/>
          </p:nvSpPr>
          <p:spPr bwMode="auto">
            <a:xfrm>
              <a:off x="1999" y="528"/>
              <a:ext cx="70" cy="52"/>
            </a:xfrm>
            <a:custGeom>
              <a:avLst/>
              <a:gdLst>
                <a:gd name="T0" fmla="*/ 62 w 35"/>
                <a:gd name="T1" fmla="*/ 0 h 26"/>
                <a:gd name="T2" fmla="*/ 8 w 35"/>
                <a:gd name="T3" fmla="*/ 0 h 26"/>
                <a:gd name="T4" fmla="*/ 0 w 35"/>
                <a:gd name="T5" fmla="*/ 8 h 26"/>
                <a:gd name="T6" fmla="*/ 0 w 35"/>
                <a:gd name="T7" fmla="*/ 42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1"/>
                    <a:pt x="0" y="21"/>
                    <a:pt x="0" y="21"/>
                  </a:cubicBezTo>
                  <a:cubicBezTo>
                    <a:pt x="0" y="24"/>
                    <a:pt x="2" y="26"/>
                    <a:pt x="4" y="26"/>
                  </a:cubicBezTo>
                  <a:cubicBezTo>
                    <a:pt x="31" y="26"/>
                    <a:pt x="31" y="26"/>
                    <a:pt x="31" y="26"/>
                  </a:cubicBezTo>
                  <a:cubicBezTo>
                    <a:pt x="33" y="26"/>
                    <a:pt x="34"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0" name="Freeform 37"/>
            <p:cNvSpPr/>
            <p:nvPr/>
          </p:nvSpPr>
          <p:spPr bwMode="auto">
            <a:xfrm>
              <a:off x="2085" y="530"/>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2"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1" name="Freeform 38"/>
            <p:cNvSpPr>
              <a:spLocks noEditPoints="1"/>
            </p:cNvSpPr>
            <p:nvPr/>
          </p:nvSpPr>
          <p:spPr bwMode="auto">
            <a:xfrm>
              <a:off x="2083" y="528"/>
              <a:ext cx="67" cy="54"/>
            </a:xfrm>
            <a:custGeom>
              <a:avLst/>
              <a:gdLst>
                <a:gd name="T0" fmla="*/ 61 w 34"/>
                <a:gd name="T1" fmla="*/ 0 h 27"/>
                <a:gd name="T2" fmla="*/ 8 w 34"/>
                <a:gd name="T3" fmla="*/ 0 h 27"/>
                <a:gd name="T4" fmla="*/ 0 w 34"/>
                <a:gd name="T5" fmla="*/ 8 h 27"/>
                <a:gd name="T6" fmla="*/ 0 w 34"/>
                <a:gd name="T7" fmla="*/ 44 h 27"/>
                <a:gd name="T8" fmla="*/ 6 w 34"/>
                <a:gd name="T9" fmla="*/ 52 h 27"/>
                <a:gd name="T10" fmla="*/ 59 w 34"/>
                <a:gd name="T11" fmla="*/ 54 h 27"/>
                <a:gd name="T12" fmla="*/ 67 w 34"/>
                <a:gd name="T13" fmla="*/ 44 h 27"/>
                <a:gd name="T14" fmla="*/ 67 w 34"/>
                <a:gd name="T15" fmla="*/ 10 h 27"/>
                <a:gd name="T16" fmla="*/ 61 w 34"/>
                <a:gd name="T17" fmla="*/ 0 h 27"/>
                <a:gd name="T18" fmla="*/ 12 w 34"/>
                <a:gd name="T19" fmla="*/ 4 h 27"/>
                <a:gd name="T20" fmla="*/ 55 w 34"/>
                <a:gd name="T21" fmla="*/ 4 h 27"/>
                <a:gd name="T22" fmla="*/ 61 w 34"/>
                <a:gd name="T23" fmla="*/ 14 h 27"/>
                <a:gd name="T24" fmla="*/ 61 w 34"/>
                <a:gd name="T25" fmla="*/ 42 h 27"/>
                <a:gd name="T26" fmla="*/ 55 w 34"/>
                <a:gd name="T27" fmla="*/ 50 h 27"/>
                <a:gd name="T28" fmla="*/ 10 w 34"/>
                <a:gd name="T29" fmla="*/ 50 h 27"/>
                <a:gd name="T30" fmla="*/ 4 w 34"/>
                <a:gd name="T31" fmla="*/ 40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3" y="26"/>
                  </a:cubicBezTo>
                  <a:cubicBezTo>
                    <a:pt x="30" y="27"/>
                    <a:pt x="30" y="27"/>
                    <a:pt x="30" y="27"/>
                  </a:cubicBezTo>
                  <a:cubicBezTo>
                    <a:pt x="32" y="27"/>
                    <a:pt x="34" y="25"/>
                    <a:pt x="34" y="22"/>
                  </a:cubicBezTo>
                  <a:cubicBezTo>
                    <a:pt x="34" y="5"/>
                    <a:pt x="34" y="5"/>
                    <a:pt x="34" y="5"/>
                  </a:cubicBezTo>
                  <a:cubicBezTo>
                    <a:pt x="34" y="2"/>
                    <a:pt x="33" y="0"/>
                    <a:pt x="31" y="0"/>
                  </a:cubicBezTo>
                  <a:close/>
                  <a:moveTo>
                    <a:pt x="6" y="2"/>
                  </a:moveTo>
                  <a:cubicBezTo>
                    <a:pt x="28" y="2"/>
                    <a:pt x="28" y="2"/>
                    <a:pt x="28" y="2"/>
                  </a:cubicBezTo>
                  <a:cubicBezTo>
                    <a:pt x="30" y="2"/>
                    <a:pt x="31" y="4"/>
                    <a:pt x="31"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3"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2" name="Freeform 39"/>
            <p:cNvSpPr/>
            <p:nvPr/>
          </p:nvSpPr>
          <p:spPr bwMode="auto">
            <a:xfrm>
              <a:off x="2166" y="530"/>
              <a:ext cx="65" cy="50"/>
            </a:xfrm>
            <a:custGeom>
              <a:avLst/>
              <a:gdLst>
                <a:gd name="T0" fmla="*/ 63 w 33"/>
                <a:gd name="T1" fmla="*/ 50 h 25"/>
                <a:gd name="T2" fmla="*/ 0 w 33"/>
                <a:gd name="T3" fmla="*/ 50 h 25"/>
                <a:gd name="T4" fmla="*/ 0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0" y="6"/>
                    <a:pt x="0" y="6"/>
                    <a:pt x="0"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3" name="Freeform 40"/>
            <p:cNvSpPr>
              <a:spLocks noEditPoints="1"/>
            </p:cNvSpPr>
            <p:nvPr/>
          </p:nvSpPr>
          <p:spPr bwMode="auto">
            <a:xfrm>
              <a:off x="2164" y="528"/>
              <a:ext cx="69" cy="54"/>
            </a:xfrm>
            <a:custGeom>
              <a:avLst/>
              <a:gdLst>
                <a:gd name="T0" fmla="*/ 61 w 35"/>
                <a:gd name="T1" fmla="*/ 0 h 27"/>
                <a:gd name="T2" fmla="*/ 8 w 35"/>
                <a:gd name="T3" fmla="*/ 0 h 27"/>
                <a:gd name="T4" fmla="*/ 2 w 35"/>
                <a:gd name="T5" fmla="*/ 10 h 27"/>
                <a:gd name="T6" fmla="*/ 0 w 35"/>
                <a:gd name="T7" fmla="*/ 44 h 27"/>
                <a:gd name="T8" fmla="*/ 8 w 35"/>
                <a:gd name="T9" fmla="*/ 54 h 27"/>
                <a:gd name="T10" fmla="*/ 61 w 35"/>
                <a:gd name="T11" fmla="*/ 54 h 27"/>
                <a:gd name="T12" fmla="*/ 69 w 35"/>
                <a:gd name="T13" fmla="*/ 44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2 h 27"/>
                <a:gd name="T26" fmla="*/ 55 w 35"/>
                <a:gd name="T27" fmla="*/ 50 h 27"/>
                <a:gd name="T28" fmla="*/ 12 w 35"/>
                <a:gd name="T29" fmla="*/ 50 h 27"/>
                <a:gd name="T30" fmla="*/ 4 w 35"/>
                <a:gd name="T31" fmla="*/ 42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4" name="Freeform 41"/>
            <p:cNvSpPr/>
            <p:nvPr/>
          </p:nvSpPr>
          <p:spPr bwMode="auto">
            <a:xfrm>
              <a:off x="2249" y="532"/>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5" name="Freeform 42"/>
            <p:cNvSpPr>
              <a:spLocks noEditPoints="1"/>
            </p:cNvSpPr>
            <p:nvPr/>
          </p:nvSpPr>
          <p:spPr bwMode="auto">
            <a:xfrm>
              <a:off x="2247" y="530"/>
              <a:ext cx="70" cy="52"/>
            </a:xfrm>
            <a:custGeom>
              <a:avLst/>
              <a:gdLst>
                <a:gd name="T0" fmla="*/ 62 w 35"/>
                <a:gd name="T1" fmla="*/ 0 h 26"/>
                <a:gd name="T2" fmla="*/ 8 w 35"/>
                <a:gd name="T3" fmla="*/ 0 h 26"/>
                <a:gd name="T4" fmla="*/ 0 w 35"/>
                <a:gd name="T5" fmla="*/ 8 h 26"/>
                <a:gd name="T6" fmla="*/ 0 w 35"/>
                <a:gd name="T7" fmla="*/ 44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6" name="Freeform 43"/>
            <p:cNvSpPr/>
            <p:nvPr/>
          </p:nvSpPr>
          <p:spPr bwMode="auto">
            <a:xfrm>
              <a:off x="2333" y="532"/>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7" name="Freeform 44"/>
            <p:cNvSpPr>
              <a:spLocks noEditPoints="1"/>
            </p:cNvSpPr>
            <p:nvPr/>
          </p:nvSpPr>
          <p:spPr bwMode="auto">
            <a:xfrm>
              <a:off x="2331" y="530"/>
              <a:ext cx="67" cy="53"/>
            </a:xfrm>
            <a:custGeom>
              <a:avLst/>
              <a:gdLst>
                <a:gd name="T0" fmla="*/ 61 w 34"/>
                <a:gd name="T1" fmla="*/ 0 h 27"/>
                <a:gd name="T2" fmla="*/ 8 w 34"/>
                <a:gd name="T3" fmla="*/ 0 h 27"/>
                <a:gd name="T4" fmla="*/ 0 w 34"/>
                <a:gd name="T5" fmla="*/ 8 h 27"/>
                <a:gd name="T6" fmla="*/ 0 w 34"/>
                <a:gd name="T7" fmla="*/ 43 h 27"/>
                <a:gd name="T8" fmla="*/ 8 w 34"/>
                <a:gd name="T9" fmla="*/ 51 h 27"/>
                <a:gd name="T10" fmla="*/ 59 w 34"/>
                <a:gd name="T11" fmla="*/ 53 h 27"/>
                <a:gd name="T12" fmla="*/ 67 w 34"/>
                <a:gd name="T13" fmla="*/ 43 h 27"/>
                <a:gd name="T14" fmla="*/ 67 w 34"/>
                <a:gd name="T15" fmla="*/ 10 h 27"/>
                <a:gd name="T16" fmla="*/ 61 w 34"/>
                <a:gd name="T17" fmla="*/ 0 h 27"/>
                <a:gd name="T18" fmla="*/ 12 w 34"/>
                <a:gd name="T19" fmla="*/ 4 h 27"/>
                <a:gd name="T20" fmla="*/ 55 w 34"/>
                <a:gd name="T21" fmla="*/ 4 h 27"/>
                <a:gd name="T22" fmla="*/ 63 w 34"/>
                <a:gd name="T23" fmla="*/ 14 h 27"/>
                <a:gd name="T24" fmla="*/ 61 w 34"/>
                <a:gd name="T25" fmla="*/ 41 h 27"/>
                <a:gd name="T26" fmla="*/ 55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2" y="27"/>
                    <a:pt x="34" y="25"/>
                    <a:pt x="34" y="22"/>
                  </a:cubicBezTo>
                  <a:cubicBezTo>
                    <a:pt x="34" y="5"/>
                    <a:pt x="34" y="5"/>
                    <a:pt x="34" y="5"/>
                  </a:cubicBezTo>
                  <a:cubicBezTo>
                    <a:pt x="34" y="2"/>
                    <a:pt x="33" y="0"/>
                    <a:pt x="31" y="0"/>
                  </a:cubicBezTo>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8" name="Freeform 45"/>
            <p:cNvSpPr/>
            <p:nvPr/>
          </p:nvSpPr>
          <p:spPr bwMode="auto">
            <a:xfrm>
              <a:off x="2414" y="532"/>
              <a:ext cx="65" cy="50"/>
            </a:xfrm>
            <a:custGeom>
              <a:avLst/>
              <a:gdLst>
                <a:gd name="T0" fmla="*/ 63 w 33"/>
                <a:gd name="T1" fmla="*/ 50 h 25"/>
                <a:gd name="T2" fmla="*/ 0 w 33"/>
                <a:gd name="T3" fmla="*/ 50 h 25"/>
                <a:gd name="T4" fmla="*/ 2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1" y="6"/>
                    <a:pt x="1" y="6"/>
                    <a:pt x="1"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9" name="Freeform 46"/>
            <p:cNvSpPr>
              <a:spLocks noEditPoints="1"/>
            </p:cNvSpPr>
            <p:nvPr/>
          </p:nvSpPr>
          <p:spPr bwMode="auto">
            <a:xfrm>
              <a:off x="2412" y="530"/>
              <a:ext cx="69" cy="53"/>
            </a:xfrm>
            <a:custGeom>
              <a:avLst/>
              <a:gdLst>
                <a:gd name="T0" fmla="*/ 61 w 35"/>
                <a:gd name="T1" fmla="*/ 0 h 27"/>
                <a:gd name="T2" fmla="*/ 8 w 35"/>
                <a:gd name="T3" fmla="*/ 0 h 27"/>
                <a:gd name="T4" fmla="*/ 2 w 35"/>
                <a:gd name="T5" fmla="*/ 10 h 27"/>
                <a:gd name="T6" fmla="*/ 0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0" name="Freeform 47"/>
            <p:cNvSpPr/>
            <p:nvPr/>
          </p:nvSpPr>
          <p:spPr bwMode="auto">
            <a:xfrm>
              <a:off x="2497" y="534"/>
              <a:ext cx="64" cy="49"/>
            </a:xfrm>
            <a:custGeom>
              <a:avLst/>
              <a:gdLst>
                <a:gd name="T0" fmla="*/ 64 w 32"/>
                <a:gd name="T1" fmla="*/ 49 h 25"/>
                <a:gd name="T2" fmla="*/ 0 w 32"/>
                <a:gd name="T3" fmla="*/ 47 h 25"/>
                <a:gd name="T4" fmla="*/ 0 w 32"/>
                <a:gd name="T5" fmla="*/ 10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1" name="Freeform 48"/>
            <p:cNvSpPr>
              <a:spLocks noEditPoints="1"/>
            </p:cNvSpPr>
            <p:nvPr/>
          </p:nvSpPr>
          <p:spPr bwMode="auto">
            <a:xfrm>
              <a:off x="2495" y="532"/>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2" name="Freeform 49"/>
            <p:cNvSpPr/>
            <p:nvPr/>
          </p:nvSpPr>
          <p:spPr bwMode="auto">
            <a:xfrm>
              <a:off x="2580" y="534"/>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3" name="Freeform 50"/>
            <p:cNvSpPr>
              <a:spLocks noEditPoints="1"/>
            </p:cNvSpPr>
            <p:nvPr/>
          </p:nvSpPr>
          <p:spPr bwMode="auto">
            <a:xfrm>
              <a:off x="2578" y="532"/>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4" name="Freeform 51"/>
            <p:cNvSpPr/>
            <p:nvPr/>
          </p:nvSpPr>
          <p:spPr bwMode="auto">
            <a:xfrm>
              <a:off x="2659" y="531"/>
              <a:ext cx="65" cy="49"/>
            </a:xfrm>
            <a:custGeom>
              <a:avLst/>
              <a:gdLst>
                <a:gd name="T0" fmla="*/ 65 w 33"/>
                <a:gd name="T1" fmla="*/ 49 h 25"/>
                <a:gd name="T2" fmla="*/ 0 w 33"/>
                <a:gd name="T3" fmla="*/ 49 h 25"/>
                <a:gd name="T4" fmla="*/ 2 w 33"/>
                <a:gd name="T5" fmla="*/ 12 h 25"/>
                <a:gd name="T6" fmla="*/ 12 w 33"/>
                <a:gd name="T7" fmla="*/ 0 h 25"/>
                <a:gd name="T8" fmla="*/ 65 w 33"/>
                <a:gd name="T9" fmla="*/ 2 h 25"/>
                <a:gd name="T10" fmla="*/ 65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3" y="25"/>
                  </a:moveTo>
                  <a:cubicBezTo>
                    <a:pt x="0" y="25"/>
                    <a:pt x="0" y="25"/>
                    <a:pt x="0" y="25"/>
                  </a:cubicBezTo>
                  <a:cubicBezTo>
                    <a:pt x="1" y="6"/>
                    <a:pt x="1" y="6"/>
                    <a:pt x="1" y="6"/>
                  </a:cubicBezTo>
                  <a:cubicBezTo>
                    <a:pt x="1" y="3"/>
                    <a:pt x="3" y="0"/>
                    <a:pt x="6" y="0"/>
                  </a:cubicBezTo>
                  <a:cubicBezTo>
                    <a:pt x="33" y="1"/>
                    <a:pt x="33" y="1"/>
                    <a:pt x="33" y="1"/>
                  </a:cubicBezTo>
                  <a:cubicBezTo>
                    <a:pt x="33" y="25"/>
                    <a:pt x="33" y="25"/>
                    <a:pt x="33"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5" name="Freeform 52"/>
            <p:cNvSpPr>
              <a:spLocks noEditPoints="1"/>
            </p:cNvSpPr>
            <p:nvPr/>
          </p:nvSpPr>
          <p:spPr bwMode="auto">
            <a:xfrm>
              <a:off x="2660" y="532"/>
              <a:ext cx="69" cy="53"/>
            </a:xfrm>
            <a:custGeom>
              <a:avLst/>
              <a:gdLst>
                <a:gd name="T0" fmla="*/ 61 w 35"/>
                <a:gd name="T1" fmla="*/ 0 h 27"/>
                <a:gd name="T2" fmla="*/ 8 w 35"/>
                <a:gd name="T3" fmla="*/ 0 h 27"/>
                <a:gd name="T4" fmla="*/ 2 w 35"/>
                <a:gd name="T5" fmla="*/ 10 h 27"/>
                <a:gd name="T6" fmla="*/ 2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6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1" y="22"/>
                    <a:pt x="1" y="22"/>
                    <a:pt x="1"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moveTo>
                    <a:pt x="6" y="2"/>
                  </a:moveTo>
                  <a:cubicBezTo>
                    <a:pt x="28" y="3"/>
                    <a:pt x="28" y="3"/>
                    <a:pt x="28" y="3"/>
                  </a:cubicBezTo>
                  <a:cubicBezTo>
                    <a:pt x="31" y="3"/>
                    <a:pt x="32" y="5"/>
                    <a:pt x="32" y="7"/>
                  </a:cubicBezTo>
                  <a:cubicBezTo>
                    <a:pt x="32" y="21"/>
                    <a:pt x="32" y="21"/>
                    <a:pt x="32" y="21"/>
                  </a:cubicBezTo>
                  <a:cubicBezTo>
                    <a:pt x="32" y="23"/>
                    <a:pt x="30" y="26"/>
                    <a:pt x="28" y="25"/>
                  </a:cubicBezTo>
                  <a:cubicBezTo>
                    <a:pt x="6" y="25"/>
                    <a:pt x="6" y="25"/>
                    <a:pt x="6" y="25"/>
                  </a:cubicBezTo>
                  <a:cubicBezTo>
                    <a:pt x="4" y="25"/>
                    <a:pt x="2" y="23"/>
                    <a:pt x="2" y="21"/>
                  </a:cubicBezTo>
                  <a:cubicBezTo>
                    <a:pt x="3" y="7"/>
                    <a:pt x="3" y="7"/>
                    <a:pt x="3" y="7"/>
                  </a:cubicBezTo>
                  <a:cubicBezTo>
                    <a:pt x="3"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6" name="Freeform 53"/>
            <p:cNvSpPr/>
            <p:nvPr/>
          </p:nvSpPr>
          <p:spPr bwMode="auto">
            <a:xfrm>
              <a:off x="2745" y="536"/>
              <a:ext cx="63" cy="49"/>
            </a:xfrm>
            <a:custGeom>
              <a:avLst/>
              <a:gdLst>
                <a:gd name="T0" fmla="*/ 63 w 32"/>
                <a:gd name="T1" fmla="*/ 49 h 25"/>
                <a:gd name="T2" fmla="*/ 0 w 32"/>
                <a:gd name="T3" fmla="*/ 47 h 25"/>
                <a:gd name="T4" fmla="*/ 0 w 32"/>
                <a:gd name="T5" fmla="*/ 10 h 25"/>
                <a:gd name="T6" fmla="*/ 12 w 32"/>
                <a:gd name="T7" fmla="*/ 0 h 25"/>
                <a:gd name="T8" fmla="*/ 63 w 32"/>
                <a:gd name="T9" fmla="*/ 0 h 25"/>
                <a:gd name="T10" fmla="*/ 63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7" name="Freeform 54"/>
            <p:cNvSpPr>
              <a:spLocks noEditPoints="1"/>
            </p:cNvSpPr>
            <p:nvPr/>
          </p:nvSpPr>
          <p:spPr bwMode="auto">
            <a:xfrm>
              <a:off x="2743" y="534"/>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8" name="Freeform 55"/>
            <p:cNvSpPr/>
            <p:nvPr/>
          </p:nvSpPr>
          <p:spPr bwMode="auto">
            <a:xfrm>
              <a:off x="2828" y="536"/>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9" name="Freeform 56"/>
            <p:cNvSpPr>
              <a:spLocks noEditPoints="1"/>
            </p:cNvSpPr>
            <p:nvPr/>
          </p:nvSpPr>
          <p:spPr bwMode="auto">
            <a:xfrm>
              <a:off x="2826" y="534"/>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2"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0" name="Freeform 57"/>
            <p:cNvSpPr/>
            <p:nvPr/>
          </p:nvSpPr>
          <p:spPr bwMode="auto">
            <a:xfrm>
              <a:off x="2909" y="536"/>
              <a:ext cx="123" cy="49"/>
            </a:xfrm>
            <a:custGeom>
              <a:avLst/>
              <a:gdLst>
                <a:gd name="T0" fmla="*/ 123 w 62"/>
                <a:gd name="T1" fmla="*/ 49 h 25"/>
                <a:gd name="T2" fmla="*/ 0 w 62"/>
                <a:gd name="T3" fmla="*/ 49 h 25"/>
                <a:gd name="T4" fmla="*/ 2 w 62"/>
                <a:gd name="T5" fmla="*/ 12 h 25"/>
                <a:gd name="T6" fmla="*/ 12 w 62"/>
                <a:gd name="T7" fmla="*/ 0 h 25"/>
                <a:gd name="T8" fmla="*/ 123 w 62"/>
                <a:gd name="T9" fmla="*/ 2 h 25"/>
                <a:gd name="T10" fmla="*/ 123 w 6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62" y="25"/>
                  </a:moveTo>
                  <a:cubicBezTo>
                    <a:pt x="0" y="25"/>
                    <a:pt x="0" y="25"/>
                    <a:pt x="0" y="25"/>
                  </a:cubicBezTo>
                  <a:cubicBezTo>
                    <a:pt x="1" y="6"/>
                    <a:pt x="1" y="6"/>
                    <a:pt x="1" y="6"/>
                  </a:cubicBezTo>
                  <a:cubicBezTo>
                    <a:pt x="1" y="3"/>
                    <a:pt x="3" y="0"/>
                    <a:pt x="6" y="0"/>
                  </a:cubicBezTo>
                  <a:cubicBezTo>
                    <a:pt x="62" y="1"/>
                    <a:pt x="62" y="1"/>
                    <a:pt x="62" y="1"/>
                  </a:cubicBezTo>
                  <a:lnTo>
                    <a:pt x="6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1" name="Freeform 58"/>
            <p:cNvSpPr>
              <a:spLocks noEditPoints="1"/>
            </p:cNvSpPr>
            <p:nvPr/>
          </p:nvSpPr>
          <p:spPr bwMode="auto">
            <a:xfrm>
              <a:off x="2909" y="534"/>
              <a:ext cx="127" cy="53"/>
            </a:xfrm>
            <a:custGeom>
              <a:avLst/>
              <a:gdLst>
                <a:gd name="T0" fmla="*/ 119 w 64"/>
                <a:gd name="T1" fmla="*/ 2 h 27"/>
                <a:gd name="T2" fmla="*/ 8 w 64"/>
                <a:gd name="T3" fmla="*/ 0 h 27"/>
                <a:gd name="T4" fmla="*/ 0 w 64"/>
                <a:gd name="T5" fmla="*/ 10 h 27"/>
                <a:gd name="T6" fmla="*/ 0 w 64"/>
                <a:gd name="T7" fmla="*/ 43 h 27"/>
                <a:gd name="T8" fmla="*/ 6 w 64"/>
                <a:gd name="T9" fmla="*/ 53 h 27"/>
                <a:gd name="T10" fmla="*/ 119 w 64"/>
                <a:gd name="T11" fmla="*/ 53 h 27"/>
                <a:gd name="T12" fmla="*/ 125 w 64"/>
                <a:gd name="T13" fmla="*/ 45 h 27"/>
                <a:gd name="T14" fmla="*/ 127 w 64"/>
                <a:gd name="T15" fmla="*/ 10 h 27"/>
                <a:gd name="T16" fmla="*/ 119 w 64"/>
                <a:gd name="T17" fmla="*/ 2 h 27"/>
                <a:gd name="T18" fmla="*/ 10 w 64"/>
                <a:gd name="T19" fmla="*/ 4 h 27"/>
                <a:gd name="T20" fmla="*/ 113 w 64"/>
                <a:gd name="T21" fmla="*/ 6 h 27"/>
                <a:gd name="T22" fmla="*/ 121 w 64"/>
                <a:gd name="T23" fmla="*/ 14 h 27"/>
                <a:gd name="T24" fmla="*/ 121 w 64"/>
                <a:gd name="T25" fmla="*/ 41 h 27"/>
                <a:gd name="T26" fmla="*/ 113 w 64"/>
                <a:gd name="T27" fmla="*/ 51 h 27"/>
                <a:gd name="T28" fmla="*/ 10 w 64"/>
                <a:gd name="T29" fmla="*/ 49 h 27"/>
                <a:gd name="T30" fmla="*/ 2 w 64"/>
                <a:gd name="T31" fmla="*/ 41 h 27"/>
                <a:gd name="T32" fmla="*/ 4 w 64"/>
                <a:gd name="T33" fmla="*/ 14 h 27"/>
                <a:gd name="T34" fmla="*/ 10 w 6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60" y="1"/>
                  </a:moveTo>
                  <a:cubicBezTo>
                    <a:pt x="4" y="0"/>
                    <a:pt x="4" y="0"/>
                    <a:pt x="4" y="0"/>
                  </a:cubicBezTo>
                  <a:cubicBezTo>
                    <a:pt x="1" y="0"/>
                    <a:pt x="0" y="2"/>
                    <a:pt x="0" y="5"/>
                  </a:cubicBezTo>
                  <a:cubicBezTo>
                    <a:pt x="0" y="22"/>
                    <a:pt x="0" y="22"/>
                    <a:pt x="0" y="22"/>
                  </a:cubicBezTo>
                  <a:cubicBezTo>
                    <a:pt x="0" y="25"/>
                    <a:pt x="1" y="27"/>
                    <a:pt x="3" y="27"/>
                  </a:cubicBezTo>
                  <a:cubicBezTo>
                    <a:pt x="60" y="27"/>
                    <a:pt x="60" y="27"/>
                    <a:pt x="60" y="27"/>
                  </a:cubicBezTo>
                  <a:cubicBezTo>
                    <a:pt x="62" y="27"/>
                    <a:pt x="63" y="25"/>
                    <a:pt x="63" y="23"/>
                  </a:cubicBezTo>
                  <a:cubicBezTo>
                    <a:pt x="64" y="5"/>
                    <a:pt x="64" y="5"/>
                    <a:pt x="64" y="5"/>
                  </a:cubicBezTo>
                  <a:cubicBezTo>
                    <a:pt x="64" y="3"/>
                    <a:pt x="62" y="1"/>
                    <a:pt x="60" y="1"/>
                  </a:cubicBezTo>
                  <a:close/>
                  <a:moveTo>
                    <a:pt x="5" y="2"/>
                  </a:moveTo>
                  <a:cubicBezTo>
                    <a:pt x="57" y="3"/>
                    <a:pt x="57" y="3"/>
                    <a:pt x="57" y="3"/>
                  </a:cubicBezTo>
                  <a:cubicBezTo>
                    <a:pt x="59" y="3"/>
                    <a:pt x="61" y="5"/>
                    <a:pt x="61" y="7"/>
                  </a:cubicBezTo>
                  <a:cubicBezTo>
                    <a:pt x="61" y="21"/>
                    <a:pt x="61" y="21"/>
                    <a:pt x="61" y="21"/>
                  </a:cubicBezTo>
                  <a:cubicBezTo>
                    <a:pt x="61" y="24"/>
                    <a:pt x="59" y="26"/>
                    <a:pt x="57" y="26"/>
                  </a:cubicBezTo>
                  <a:cubicBezTo>
                    <a:pt x="5" y="25"/>
                    <a:pt x="5" y="25"/>
                    <a:pt x="5" y="25"/>
                  </a:cubicBezTo>
                  <a:cubicBezTo>
                    <a:pt x="3" y="25"/>
                    <a:pt x="1" y="23"/>
                    <a:pt x="1" y="21"/>
                  </a:cubicBezTo>
                  <a:cubicBezTo>
                    <a:pt x="2" y="7"/>
                    <a:pt x="2" y="7"/>
                    <a:pt x="2" y="7"/>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2" name="Freeform 59"/>
            <p:cNvSpPr/>
            <p:nvPr/>
          </p:nvSpPr>
          <p:spPr bwMode="auto">
            <a:xfrm>
              <a:off x="2969" y="605"/>
              <a:ext cx="63" cy="50"/>
            </a:xfrm>
            <a:custGeom>
              <a:avLst/>
              <a:gdLst>
                <a:gd name="T0" fmla="*/ 0 w 32"/>
                <a:gd name="T1" fmla="*/ 50 h 25"/>
                <a:gd name="T2" fmla="*/ 63 w 32"/>
                <a:gd name="T3" fmla="*/ 50 h 25"/>
                <a:gd name="T4" fmla="*/ 63 w 32"/>
                <a:gd name="T5" fmla="*/ 12 h 25"/>
                <a:gd name="T6" fmla="*/ 53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3" name="Freeform 60"/>
            <p:cNvSpPr>
              <a:spLocks noEditPoints="1"/>
            </p:cNvSpPr>
            <p:nvPr/>
          </p:nvSpPr>
          <p:spPr bwMode="auto">
            <a:xfrm>
              <a:off x="2967" y="603"/>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61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6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1" y="0"/>
                  </a:cubicBezTo>
                  <a:cubicBezTo>
                    <a:pt x="4" y="0"/>
                    <a:pt x="4" y="0"/>
                    <a:pt x="4" y="0"/>
                  </a:cubicBezTo>
                  <a:cubicBezTo>
                    <a:pt x="2" y="0"/>
                    <a:pt x="0" y="2"/>
                    <a:pt x="0" y="5"/>
                  </a:cubicBezTo>
                  <a:close/>
                  <a:moveTo>
                    <a:pt x="32" y="7"/>
                  </a:moveTo>
                  <a:cubicBezTo>
                    <a:pt x="32" y="21"/>
                    <a:pt x="32" y="21"/>
                    <a:pt x="32" y="21"/>
                  </a:cubicBezTo>
                  <a:cubicBezTo>
                    <a:pt x="32" y="23"/>
                    <a:pt x="31" y="25"/>
                    <a:pt x="28" y="25"/>
                  </a:cubicBezTo>
                  <a:cubicBezTo>
                    <a:pt x="6" y="25"/>
                    <a:pt x="6" y="25"/>
                    <a:pt x="6" y="25"/>
                  </a:cubicBezTo>
                  <a:cubicBezTo>
                    <a:pt x="4" y="25"/>
                    <a:pt x="3" y="23"/>
                    <a:pt x="3"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4" name="Freeform 61"/>
            <p:cNvSpPr/>
            <p:nvPr/>
          </p:nvSpPr>
          <p:spPr bwMode="auto">
            <a:xfrm>
              <a:off x="2886" y="605"/>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5" name="Freeform 62"/>
            <p:cNvSpPr>
              <a:spLocks noEditPoints="1"/>
            </p:cNvSpPr>
            <p:nvPr/>
          </p:nvSpPr>
          <p:spPr bwMode="auto">
            <a:xfrm>
              <a:off x="2884" y="603"/>
              <a:ext cx="69" cy="54"/>
            </a:xfrm>
            <a:custGeom>
              <a:avLst/>
              <a:gdLst>
                <a:gd name="T0" fmla="*/ 0 w 35"/>
                <a:gd name="T1" fmla="*/ 8 h 27"/>
                <a:gd name="T2" fmla="*/ 0 w 35"/>
                <a:gd name="T3" fmla="*/ 44 h 27"/>
                <a:gd name="T4" fmla="*/ 8 w 35"/>
                <a:gd name="T5" fmla="*/ 52 h 27"/>
                <a:gd name="T6" fmla="*/ 61 w 35"/>
                <a:gd name="T7" fmla="*/ 52 h 27"/>
                <a:gd name="T8" fmla="*/ 67 w 35"/>
                <a:gd name="T9" fmla="*/ 44 h 27"/>
                <a:gd name="T10" fmla="*/ 69 w 35"/>
                <a:gd name="T11" fmla="*/ 10 h 27"/>
                <a:gd name="T12" fmla="*/ 61 w 35"/>
                <a:gd name="T13" fmla="*/ 0 h 27"/>
                <a:gd name="T14" fmla="*/ 8 w 35"/>
                <a:gd name="T15" fmla="*/ 0 h 27"/>
                <a:gd name="T16" fmla="*/ 0 w 35"/>
                <a:gd name="T17" fmla="*/ 8 h 27"/>
                <a:gd name="T18" fmla="*/ 65 w 35"/>
                <a:gd name="T19" fmla="*/ 14 h 27"/>
                <a:gd name="T20" fmla="*/ 65 w 35"/>
                <a:gd name="T21" fmla="*/ 42 h 27"/>
                <a:gd name="T22" fmla="*/ 57 w 35"/>
                <a:gd name="T23" fmla="*/ 50 h 27"/>
                <a:gd name="T24" fmla="*/ 14 w 35"/>
                <a:gd name="T25" fmla="*/ 50 h 27"/>
                <a:gd name="T26" fmla="*/ 6 w 35"/>
                <a:gd name="T27" fmla="*/ 40 h 27"/>
                <a:gd name="T28" fmla="*/ 6 w 35"/>
                <a:gd name="T29" fmla="*/ 12 h 27"/>
                <a:gd name="T30" fmla="*/ 14 w 35"/>
                <a:gd name="T31" fmla="*/ 4 h 27"/>
                <a:gd name="T32" fmla="*/ 57 w 35"/>
                <a:gd name="T33" fmla="*/ 4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4"/>
                  </a:moveTo>
                  <a:cubicBezTo>
                    <a:pt x="0" y="22"/>
                    <a:pt x="0" y="22"/>
                    <a:pt x="0" y="22"/>
                  </a:cubicBezTo>
                  <a:cubicBezTo>
                    <a:pt x="0" y="24"/>
                    <a:pt x="2" y="26"/>
                    <a:pt x="4" y="26"/>
                  </a:cubicBezTo>
                  <a:cubicBezTo>
                    <a:pt x="31" y="26"/>
                    <a:pt x="31" y="26"/>
                    <a:pt x="31" y="26"/>
                  </a:cubicBezTo>
                  <a:cubicBezTo>
                    <a:pt x="33" y="27"/>
                    <a:pt x="34" y="24"/>
                    <a:pt x="34" y="22"/>
                  </a:cubicBezTo>
                  <a:cubicBezTo>
                    <a:pt x="35" y="5"/>
                    <a:pt x="35" y="5"/>
                    <a:pt x="35" y="5"/>
                  </a:cubicBezTo>
                  <a:cubicBezTo>
                    <a:pt x="35" y="2"/>
                    <a:pt x="33" y="0"/>
                    <a:pt x="31" y="0"/>
                  </a:cubicBezTo>
                  <a:cubicBezTo>
                    <a:pt x="4" y="0"/>
                    <a:pt x="4" y="0"/>
                    <a:pt x="4" y="0"/>
                  </a:cubicBezTo>
                  <a:cubicBezTo>
                    <a:pt x="2" y="0"/>
                    <a:pt x="0" y="2"/>
                    <a:pt x="0" y="4"/>
                  </a:cubicBezTo>
                  <a:close/>
                  <a:moveTo>
                    <a:pt x="33" y="7"/>
                  </a:moveTo>
                  <a:cubicBezTo>
                    <a:pt x="33" y="21"/>
                    <a:pt x="33" y="21"/>
                    <a:pt x="33" y="21"/>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6" name="Freeform 63"/>
            <p:cNvSpPr/>
            <p:nvPr/>
          </p:nvSpPr>
          <p:spPr bwMode="auto">
            <a:xfrm>
              <a:off x="2804" y="605"/>
              <a:ext cx="64" cy="48"/>
            </a:xfrm>
            <a:custGeom>
              <a:avLst/>
              <a:gdLst>
                <a:gd name="T0" fmla="*/ 0 w 32"/>
                <a:gd name="T1" fmla="*/ 48 h 24"/>
                <a:gd name="T2" fmla="*/ 64 w 32"/>
                <a:gd name="T3" fmla="*/ 48 h 24"/>
                <a:gd name="T4" fmla="*/ 64 w 32"/>
                <a:gd name="T5" fmla="*/ 12 h 24"/>
                <a:gd name="T6" fmla="*/ 52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cubicBezTo>
                    <a:pt x="0" y="24"/>
                    <a:pt x="0" y="24"/>
                    <a:pt x="0" y="24"/>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7" name="Freeform 64"/>
            <p:cNvSpPr>
              <a:spLocks noEditPoints="1"/>
            </p:cNvSpPr>
            <p:nvPr/>
          </p:nvSpPr>
          <p:spPr bwMode="auto">
            <a:xfrm>
              <a:off x="2800" y="601"/>
              <a:ext cx="70" cy="54"/>
            </a:xfrm>
            <a:custGeom>
              <a:avLst/>
              <a:gdLst>
                <a:gd name="T0" fmla="*/ 0 w 35"/>
                <a:gd name="T1" fmla="*/ 10 h 27"/>
                <a:gd name="T2" fmla="*/ 0 w 35"/>
                <a:gd name="T3" fmla="*/ 44 h 27"/>
                <a:gd name="T4" fmla="*/ 8 w 35"/>
                <a:gd name="T5" fmla="*/ 54 h 27"/>
                <a:gd name="T6" fmla="*/ 62 w 35"/>
                <a:gd name="T7" fmla="*/ 54 h 27"/>
                <a:gd name="T8" fmla="*/ 70 w 35"/>
                <a:gd name="T9" fmla="*/ 46 h 27"/>
                <a:gd name="T10" fmla="*/ 70 w 35"/>
                <a:gd name="T11" fmla="*/ 10 h 27"/>
                <a:gd name="T12" fmla="*/ 62 w 35"/>
                <a:gd name="T13" fmla="*/ 2 h 27"/>
                <a:gd name="T14" fmla="*/ 8 w 35"/>
                <a:gd name="T15" fmla="*/ 0 h 27"/>
                <a:gd name="T16" fmla="*/ 0 w 35"/>
                <a:gd name="T17" fmla="*/ 10 h 27"/>
                <a:gd name="T18" fmla="*/ 66 w 35"/>
                <a:gd name="T19" fmla="*/ 14 h 27"/>
                <a:gd name="T20" fmla="*/ 66 w 35"/>
                <a:gd name="T21" fmla="*/ 42 h 27"/>
                <a:gd name="T22" fmla="*/ 58 w 35"/>
                <a:gd name="T23" fmla="*/ 52 h 27"/>
                <a:gd name="T24" fmla="*/ 14 w 35"/>
                <a:gd name="T25" fmla="*/ 52 h 27"/>
                <a:gd name="T26" fmla="*/ 6 w 35"/>
                <a:gd name="T27" fmla="*/ 42 h 27"/>
                <a:gd name="T28" fmla="*/ 6 w 35"/>
                <a:gd name="T29" fmla="*/ 14 h 27"/>
                <a:gd name="T30" fmla="*/ 14 w 35"/>
                <a:gd name="T31" fmla="*/ 6 h 27"/>
                <a:gd name="T32" fmla="*/ 58 w 35"/>
                <a:gd name="T33" fmla="*/ 6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1" y="2"/>
                    <a:pt x="0" y="5"/>
                  </a:cubicBezTo>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8" name="Freeform 65"/>
            <p:cNvSpPr/>
            <p:nvPr/>
          </p:nvSpPr>
          <p:spPr bwMode="auto">
            <a:xfrm>
              <a:off x="2721" y="603"/>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9" name="Freeform 66"/>
            <p:cNvSpPr>
              <a:spLocks noEditPoints="1"/>
            </p:cNvSpPr>
            <p:nvPr/>
          </p:nvSpPr>
          <p:spPr bwMode="auto">
            <a:xfrm>
              <a:off x="2719" y="601"/>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0" name="Freeform 67"/>
            <p:cNvSpPr/>
            <p:nvPr/>
          </p:nvSpPr>
          <p:spPr bwMode="auto">
            <a:xfrm>
              <a:off x="2638" y="603"/>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1" name="Freeform 68"/>
            <p:cNvSpPr>
              <a:spLocks noEditPoints="1"/>
            </p:cNvSpPr>
            <p:nvPr/>
          </p:nvSpPr>
          <p:spPr bwMode="auto">
            <a:xfrm>
              <a:off x="2636" y="601"/>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9 w 35"/>
                <a:gd name="T11" fmla="*/ 10 h 26"/>
                <a:gd name="T12" fmla="*/ 61 w 35"/>
                <a:gd name="T13" fmla="*/ 0 h 26"/>
                <a:gd name="T14" fmla="*/ 8 w 35"/>
                <a:gd name="T15" fmla="*/ 0 h 26"/>
                <a:gd name="T16" fmla="*/ 0 w 35"/>
                <a:gd name="T17" fmla="*/ 8 h 26"/>
                <a:gd name="T18" fmla="*/ 65 w 35"/>
                <a:gd name="T19" fmla="*/ 14 h 26"/>
                <a:gd name="T20" fmla="*/ 65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5" y="5"/>
                    <a:pt x="35" y="5"/>
                    <a:pt x="35" y="5"/>
                  </a:cubicBezTo>
                  <a:cubicBezTo>
                    <a:pt x="35" y="2"/>
                    <a:pt x="33" y="0"/>
                    <a:pt x="31" y="0"/>
                  </a:cubicBezTo>
                  <a:cubicBezTo>
                    <a:pt x="4" y="0"/>
                    <a:pt x="4" y="0"/>
                    <a:pt x="4" y="0"/>
                  </a:cubicBezTo>
                  <a:cubicBezTo>
                    <a:pt x="2" y="0"/>
                    <a:pt x="0" y="2"/>
                    <a:pt x="0" y="4"/>
                  </a:cubicBezTo>
                  <a:moveTo>
                    <a:pt x="33" y="7"/>
                  </a:moveTo>
                  <a:cubicBezTo>
                    <a:pt x="33" y="21"/>
                    <a:pt x="33" y="21"/>
                    <a:pt x="33" y="21"/>
                  </a:cubicBezTo>
                  <a:cubicBezTo>
                    <a:pt x="33"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2" name="Freeform 69"/>
            <p:cNvSpPr/>
            <p:nvPr/>
          </p:nvSpPr>
          <p:spPr bwMode="auto">
            <a:xfrm>
              <a:off x="2557" y="603"/>
              <a:ext cx="63" cy="48"/>
            </a:xfrm>
            <a:custGeom>
              <a:avLst/>
              <a:gdLst>
                <a:gd name="T0" fmla="*/ 0 w 32"/>
                <a:gd name="T1" fmla="*/ 48 h 24"/>
                <a:gd name="T2" fmla="*/ 63 w 32"/>
                <a:gd name="T3" fmla="*/ 48 h 24"/>
                <a:gd name="T4" fmla="*/ 63 w 32"/>
                <a:gd name="T5" fmla="*/ 12 h 24"/>
                <a:gd name="T6" fmla="*/ 51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3" name="Freeform 70"/>
            <p:cNvSpPr>
              <a:spLocks noEditPoints="1"/>
            </p:cNvSpPr>
            <p:nvPr/>
          </p:nvSpPr>
          <p:spPr bwMode="auto">
            <a:xfrm>
              <a:off x="2553" y="599"/>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4" name="Freeform 71"/>
            <p:cNvSpPr/>
            <p:nvPr/>
          </p:nvSpPr>
          <p:spPr bwMode="auto">
            <a:xfrm>
              <a:off x="2473" y="601"/>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5" name="Freeform 72"/>
            <p:cNvSpPr>
              <a:spLocks noEditPoints="1"/>
            </p:cNvSpPr>
            <p:nvPr/>
          </p:nvSpPr>
          <p:spPr bwMode="auto">
            <a:xfrm>
              <a:off x="2471" y="599"/>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6" name="Freeform 73"/>
            <p:cNvSpPr/>
            <p:nvPr/>
          </p:nvSpPr>
          <p:spPr bwMode="auto">
            <a:xfrm>
              <a:off x="2390" y="601"/>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7" name="Freeform 74"/>
            <p:cNvSpPr>
              <a:spLocks noEditPoints="1"/>
            </p:cNvSpPr>
            <p:nvPr/>
          </p:nvSpPr>
          <p:spPr bwMode="auto">
            <a:xfrm>
              <a:off x="2388" y="599"/>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7 w 35"/>
                <a:gd name="T11" fmla="*/ 10 h 26"/>
                <a:gd name="T12" fmla="*/ 61 w 35"/>
                <a:gd name="T13" fmla="*/ 0 h 26"/>
                <a:gd name="T14" fmla="*/ 8 w 35"/>
                <a:gd name="T15" fmla="*/ 0 h 26"/>
                <a:gd name="T16" fmla="*/ 0 w 35"/>
                <a:gd name="T17" fmla="*/ 8 h 26"/>
                <a:gd name="T18" fmla="*/ 65 w 35"/>
                <a:gd name="T19" fmla="*/ 14 h 26"/>
                <a:gd name="T20" fmla="*/ 63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5" y="2"/>
                    <a:pt x="33" y="0"/>
                    <a:pt x="31" y="0"/>
                  </a:cubicBezTo>
                  <a:cubicBezTo>
                    <a:pt x="4" y="0"/>
                    <a:pt x="4" y="0"/>
                    <a:pt x="4" y="0"/>
                  </a:cubicBezTo>
                  <a:cubicBezTo>
                    <a:pt x="2" y="0"/>
                    <a:pt x="0" y="2"/>
                    <a:pt x="0" y="4"/>
                  </a:cubicBezTo>
                  <a:moveTo>
                    <a:pt x="33" y="7"/>
                  </a:moveTo>
                  <a:cubicBezTo>
                    <a:pt x="32" y="21"/>
                    <a:pt x="32" y="21"/>
                    <a:pt x="32" y="21"/>
                  </a:cubicBezTo>
                  <a:cubicBezTo>
                    <a:pt x="32"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8" name="Freeform 75"/>
            <p:cNvSpPr/>
            <p:nvPr/>
          </p:nvSpPr>
          <p:spPr bwMode="auto">
            <a:xfrm>
              <a:off x="2309" y="599"/>
              <a:ext cx="63" cy="50"/>
            </a:xfrm>
            <a:custGeom>
              <a:avLst/>
              <a:gdLst>
                <a:gd name="T0" fmla="*/ 0 w 32"/>
                <a:gd name="T1" fmla="*/ 50 h 25"/>
                <a:gd name="T2" fmla="*/ 63 w 32"/>
                <a:gd name="T3" fmla="*/ 50 h 25"/>
                <a:gd name="T4" fmla="*/ 63 w 32"/>
                <a:gd name="T5" fmla="*/ 14 h 25"/>
                <a:gd name="T6" fmla="*/ 51 w 32"/>
                <a:gd name="T7" fmla="*/ 2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29" y="1"/>
                    <a:pt x="2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9" name="Freeform 76"/>
            <p:cNvSpPr>
              <a:spLocks noEditPoints="1"/>
            </p:cNvSpPr>
            <p:nvPr/>
          </p:nvSpPr>
          <p:spPr bwMode="auto">
            <a:xfrm>
              <a:off x="2305" y="597"/>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0" name="Freeform 77"/>
            <p:cNvSpPr/>
            <p:nvPr/>
          </p:nvSpPr>
          <p:spPr bwMode="auto">
            <a:xfrm>
              <a:off x="2225" y="599"/>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1" name="Freeform 78"/>
            <p:cNvSpPr>
              <a:spLocks noEditPoints="1"/>
            </p:cNvSpPr>
            <p:nvPr/>
          </p:nvSpPr>
          <p:spPr bwMode="auto">
            <a:xfrm>
              <a:off x="2224" y="597"/>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59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4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2" y="0"/>
                    <a:pt x="30" y="0"/>
                  </a:cubicBezTo>
                  <a:cubicBezTo>
                    <a:pt x="4" y="0"/>
                    <a:pt x="4" y="0"/>
                    <a:pt x="4" y="0"/>
                  </a:cubicBezTo>
                  <a:cubicBezTo>
                    <a:pt x="1" y="0"/>
                    <a:pt x="0" y="2"/>
                    <a:pt x="0" y="5"/>
                  </a:cubicBezTo>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2" name="Freeform 79"/>
            <p:cNvSpPr/>
            <p:nvPr/>
          </p:nvSpPr>
          <p:spPr bwMode="auto">
            <a:xfrm>
              <a:off x="2142" y="599"/>
              <a:ext cx="66" cy="50"/>
            </a:xfrm>
            <a:custGeom>
              <a:avLst/>
              <a:gdLst>
                <a:gd name="T0" fmla="*/ 0 w 33"/>
                <a:gd name="T1" fmla="*/ 50 h 25"/>
                <a:gd name="T2" fmla="*/ 64 w 33"/>
                <a:gd name="T3" fmla="*/ 50 h 25"/>
                <a:gd name="T4" fmla="*/ 66 w 33"/>
                <a:gd name="T5" fmla="*/ 12 h 25"/>
                <a:gd name="T6" fmla="*/ 54 w 33"/>
                <a:gd name="T7" fmla="*/ 0 h 25"/>
                <a:gd name="T8" fmla="*/ 0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3" name="Freeform 80"/>
            <p:cNvSpPr>
              <a:spLocks noEditPoints="1"/>
            </p:cNvSpPr>
            <p:nvPr/>
          </p:nvSpPr>
          <p:spPr bwMode="auto">
            <a:xfrm>
              <a:off x="2140" y="597"/>
              <a:ext cx="68" cy="52"/>
            </a:xfrm>
            <a:custGeom>
              <a:avLst/>
              <a:gdLst>
                <a:gd name="T0" fmla="*/ 0 w 34"/>
                <a:gd name="T1" fmla="*/ 8 h 26"/>
                <a:gd name="T2" fmla="*/ 0 w 34"/>
                <a:gd name="T3" fmla="*/ 44 h 26"/>
                <a:gd name="T4" fmla="*/ 8 w 34"/>
                <a:gd name="T5" fmla="*/ 52 h 26"/>
                <a:gd name="T6" fmla="*/ 62 w 34"/>
                <a:gd name="T7" fmla="*/ 52 h 26"/>
                <a:gd name="T8" fmla="*/ 68 w 34"/>
                <a:gd name="T9" fmla="*/ 44 h 26"/>
                <a:gd name="T10" fmla="*/ 68 w 34"/>
                <a:gd name="T11" fmla="*/ 10 h 26"/>
                <a:gd name="T12" fmla="*/ 62 w 34"/>
                <a:gd name="T13" fmla="*/ 0 h 26"/>
                <a:gd name="T14" fmla="*/ 8 w 34"/>
                <a:gd name="T15" fmla="*/ 0 h 26"/>
                <a:gd name="T16" fmla="*/ 0 w 34"/>
                <a:gd name="T17" fmla="*/ 8 h 26"/>
                <a:gd name="T18" fmla="*/ 66 w 34"/>
                <a:gd name="T19" fmla="*/ 14 h 26"/>
                <a:gd name="T20" fmla="*/ 64 w 34"/>
                <a:gd name="T21" fmla="*/ 42 h 26"/>
                <a:gd name="T22" fmla="*/ 58 w 34"/>
                <a:gd name="T23" fmla="*/ 50 h 26"/>
                <a:gd name="T24" fmla="*/ 12 w 34"/>
                <a:gd name="T25" fmla="*/ 50 h 26"/>
                <a:gd name="T26" fmla="*/ 6 w 34"/>
                <a:gd name="T27" fmla="*/ 40 h 26"/>
                <a:gd name="T28" fmla="*/ 6 w 34"/>
                <a:gd name="T29" fmla="*/ 12 h 26"/>
                <a:gd name="T30" fmla="*/ 14 w 34"/>
                <a:gd name="T31" fmla="*/ 4 h 26"/>
                <a:gd name="T32" fmla="*/ 58 w 34"/>
                <a:gd name="T33" fmla="*/ 4 h 26"/>
                <a:gd name="T34" fmla="*/ 66 w 34"/>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4" y="2"/>
                    <a:pt x="33" y="0"/>
                    <a:pt x="31" y="0"/>
                  </a:cubicBezTo>
                  <a:cubicBezTo>
                    <a:pt x="4" y="0"/>
                    <a:pt x="4" y="0"/>
                    <a:pt x="4" y="0"/>
                  </a:cubicBezTo>
                  <a:cubicBezTo>
                    <a:pt x="2" y="0"/>
                    <a:pt x="0" y="2"/>
                    <a:pt x="0" y="4"/>
                  </a:cubicBezTo>
                  <a:close/>
                  <a:moveTo>
                    <a:pt x="33" y="7"/>
                  </a:moveTo>
                  <a:cubicBezTo>
                    <a:pt x="32" y="21"/>
                    <a:pt x="32" y="21"/>
                    <a:pt x="32" y="21"/>
                  </a:cubicBezTo>
                  <a:cubicBezTo>
                    <a:pt x="32" y="23"/>
                    <a:pt x="31" y="25"/>
                    <a:pt x="29" y="25"/>
                  </a:cubicBezTo>
                  <a:cubicBezTo>
                    <a:pt x="6" y="25"/>
                    <a:pt x="6" y="25"/>
                    <a:pt x="6"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4" name="Freeform 81"/>
            <p:cNvSpPr/>
            <p:nvPr/>
          </p:nvSpPr>
          <p:spPr bwMode="auto">
            <a:xfrm>
              <a:off x="2001" y="597"/>
              <a:ext cx="123" cy="50"/>
            </a:xfrm>
            <a:custGeom>
              <a:avLst/>
              <a:gdLst>
                <a:gd name="T0" fmla="*/ 0 w 62"/>
                <a:gd name="T1" fmla="*/ 50 h 25"/>
                <a:gd name="T2" fmla="*/ 123 w 62"/>
                <a:gd name="T3" fmla="*/ 50 h 25"/>
                <a:gd name="T4" fmla="*/ 123 w 62"/>
                <a:gd name="T5" fmla="*/ 14 h 25"/>
                <a:gd name="T6" fmla="*/ 111 w 62"/>
                <a:gd name="T7" fmla="*/ 2 h 25"/>
                <a:gd name="T8" fmla="*/ 0 w 62"/>
                <a:gd name="T9" fmla="*/ 0 h 25"/>
                <a:gd name="T10" fmla="*/ 0 w 6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0" y="25"/>
                  </a:moveTo>
                  <a:cubicBezTo>
                    <a:pt x="62" y="25"/>
                    <a:pt x="62" y="25"/>
                    <a:pt x="62" y="25"/>
                  </a:cubicBezTo>
                  <a:cubicBezTo>
                    <a:pt x="62" y="7"/>
                    <a:pt x="62" y="7"/>
                    <a:pt x="62" y="7"/>
                  </a:cubicBezTo>
                  <a:cubicBezTo>
                    <a:pt x="62" y="3"/>
                    <a:pt x="59" y="1"/>
                    <a:pt x="5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5" name="Freeform 82"/>
            <p:cNvSpPr>
              <a:spLocks noEditPoints="1"/>
            </p:cNvSpPr>
            <p:nvPr/>
          </p:nvSpPr>
          <p:spPr bwMode="auto">
            <a:xfrm>
              <a:off x="1999" y="595"/>
              <a:ext cx="127" cy="54"/>
            </a:xfrm>
            <a:custGeom>
              <a:avLst/>
              <a:gdLst>
                <a:gd name="T0" fmla="*/ 0 w 64"/>
                <a:gd name="T1" fmla="*/ 10 h 27"/>
                <a:gd name="T2" fmla="*/ 0 w 64"/>
                <a:gd name="T3" fmla="*/ 44 h 27"/>
                <a:gd name="T4" fmla="*/ 8 w 64"/>
                <a:gd name="T5" fmla="*/ 54 h 27"/>
                <a:gd name="T6" fmla="*/ 119 w 64"/>
                <a:gd name="T7" fmla="*/ 54 h 27"/>
                <a:gd name="T8" fmla="*/ 127 w 64"/>
                <a:gd name="T9" fmla="*/ 46 h 27"/>
                <a:gd name="T10" fmla="*/ 127 w 64"/>
                <a:gd name="T11" fmla="*/ 10 h 27"/>
                <a:gd name="T12" fmla="*/ 119 w 64"/>
                <a:gd name="T13" fmla="*/ 2 h 27"/>
                <a:gd name="T14" fmla="*/ 8 w 64"/>
                <a:gd name="T15" fmla="*/ 0 h 27"/>
                <a:gd name="T16" fmla="*/ 0 w 64"/>
                <a:gd name="T17" fmla="*/ 10 h 27"/>
                <a:gd name="T18" fmla="*/ 123 w 64"/>
                <a:gd name="T19" fmla="*/ 14 h 27"/>
                <a:gd name="T20" fmla="*/ 123 w 64"/>
                <a:gd name="T21" fmla="*/ 42 h 27"/>
                <a:gd name="T22" fmla="*/ 115 w 64"/>
                <a:gd name="T23" fmla="*/ 52 h 27"/>
                <a:gd name="T24" fmla="*/ 12 w 64"/>
                <a:gd name="T25" fmla="*/ 50 h 27"/>
                <a:gd name="T26" fmla="*/ 6 w 64"/>
                <a:gd name="T27" fmla="*/ 42 h 27"/>
                <a:gd name="T28" fmla="*/ 6 w 64"/>
                <a:gd name="T29" fmla="*/ 14 h 27"/>
                <a:gd name="T30" fmla="*/ 14 w 64"/>
                <a:gd name="T31" fmla="*/ 4 h 27"/>
                <a:gd name="T32" fmla="*/ 115 w 64"/>
                <a:gd name="T33" fmla="*/ 6 h 27"/>
                <a:gd name="T34" fmla="*/ 123 w 6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0" y="5"/>
                  </a:moveTo>
                  <a:cubicBezTo>
                    <a:pt x="0" y="22"/>
                    <a:pt x="0" y="22"/>
                    <a:pt x="0" y="22"/>
                  </a:cubicBezTo>
                  <a:cubicBezTo>
                    <a:pt x="0" y="25"/>
                    <a:pt x="1" y="27"/>
                    <a:pt x="4" y="27"/>
                  </a:cubicBezTo>
                  <a:cubicBezTo>
                    <a:pt x="60" y="27"/>
                    <a:pt x="60" y="27"/>
                    <a:pt x="60" y="27"/>
                  </a:cubicBezTo>
                  <a:cubicBezTo>
                    <a:pt x="62" y="27"/>
                    <a:pt x="64" y="25"/>
                    <a:pt x="64" y="23"/>
                  </a:cubicBezTo>
                  <a:cubicBezTo>
                    <a:pt x="64" y="5"/>
                    <a:pt x="64" y="5"/>
                    <a:pt x="64" y="5"/>
                  </a:cubicBezTo>
                  <a:cubicBezTo>
                    <a:pt x="64" y="3"/>
                    <a:pt x="62" y="1"/>
                    <a:pt x="60" y="1"/>
                  </a:cubicBezTo>
                  <a:cubicBezTo>
                    <a:pt x="4" y="0"/>
                    <a:pt x="4" y="0"/>
                    <a:pt x="4" y="0"/>
                  </a:cubicBezTo>
                  <a:cubicBezTo>
                    <a:pt x="2" y="0"/>
                    <a:pt x="0" y="2"/>
                    <a:pt x="0" y="5"/>
                  </a:cubicBezTo>
                  <a:close/>
                  <a:moveTo>
                    <a:pt x="62" y="7"/>
                  </a:moveTo>
                  <a:cubicBezTo>
                    <a:pt x="62" y="21"/>
                    <a:pt x="62" y="21"/>
                    <a:pt x="62" y="21"/>
                  </a:cubicBezTo>
                  <a:cubicBezTo>
                    <a:pt x="62" y="24"/>
                    <a:pt x="60" y="26"/>
                    <a:pt x="58" y="26"/>
                  </a:cubicBezTo>
                  <a:cubicBezTo>
                    <a:pt x="6" y="25"/>
                    <a:pt x="6" y="25"/>
                    <a:pt x="6" y="25"/>
                  </a:cubicBezTo>
                  <a:cubicBezTo>
                    <a:pt x="4" y="25"/>
                    <a:pt x="3" y="23"/>
                    <a:pt x="3" y="21"/>
                  </a:cubicBezTo>
                  <a:cubicBezTo>
                    <a:pt x="3" y="7"/>
                    <a:pt x="3" y="7"/>
                    <a:pt x="3" y="7"/>
                  </a:cubicBezTo>
                  <a:cubicBezTo>
                    <a:pt x="3" y="4"/>
                    <a:pt x="4" y="2"/>
                    <a:pt x="7" y="2"/>
                  </a:cubicBezTo>
                  <a:cubicBezTo>
                    <a:pt x="58" y="3"/>
                    <a:pt x="58" y="3"/>
                    <a:pt x="58" y="3"/>
                  </a:cubicBezTo>
                  <a:cubicBezTo>
                    <a:pt x="60" y="3"/>
                    <a:pt x="62" y="5"/>
                    <a:pt x="6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6" name="Freeform 83"/>
            <p:cNvSpPr/>
            <p:nvPr/>
          </p:nvSpPr>
          <p:spPr bwMode="auto">
            <a:xfrm>
              <a:off x="2969" y="675"/>
              <a:ext cx="63" cy="49"/>
            </a:xfrm>
            <a:custGeom>
              <a:avLst/>
              <a:gdLst>
                <a:gd name="T0" fmla="*/ 0 w 32"/>
                <a:gd name="T1" fmla="*/ 49 h 25"/>
                <a:gd name="T2" fmla="*/ 63 w 32"/>
                <a:gd name="T3" fmla="*/ 49 h 25"/>
                <a:gd name="T4" fmla="*/ 63 w 32"/>
                <a:gd name="T5" fmla="*/ 12 h 25"/>
                <a:gd name="T6" fmla="*/ 51 w 32"/>
                <a:gd name="T7" fmla="*/ 0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29"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7" name="Freeform 84"/>
            <p:cNvSpPr>
              <a:spLocks noEditPoints="1"/>
            </p:cNvSpPr>
            <p:nvPr/>
          </p:nvSpPr>
          <p:spPr bwMode="auto">
            <a:xfrm>
              <a:off x="2965" y="673"/>
              <a:ext cx="69" cy="51"/>
            </a:xfrm>
            <a:custGeom>
              <a:avLst/>
              <a:gdLst>
                <a:gd name="T0" fmla="*/ 2 w 35"/>
                <a:gd name="T1" fmla="*/ 8 h 26"/>
                <a:gd name="T2" fmla="*/ 0 w 35"/>
                <a:gd name="T3" fmla="*/ 43 h 26"/>
                <a:gd name="T4" fmla="*/ 8 w 35"/>
                <a:gd name="T5" fmla="*/ 51 h 26"/>
                <a:gd name="T6" fmla="*/ 61 w 35"/>
                <a:gd name="T7" fmla="*/ 51 h 26"/>
                <a:gd name="T8" fmla="*/ 69 w 35"/>
                <a:gd name="T9" fmla="*/ 43 h 26"/>
                <a:gd name="T10" fmla="*/ 69 w 35"/>
                <a:gd name="T11" fmla="*/ 10 h 26"/>
                <a:gd name="T12" fmla="*/ 61 w 35"/>
                <a:gd name="T13" fmla="*/ 0 h 26"/>
                <a:gd name="T14" fmla="*/ 8 w 35"/>
                <a:gd name="T15" fmla="*/ 0 h 26"/>
                <a:gd name="T16" fmla="*/ 2 w 35"/>
                <a:gd name="T17" fmla="*/ 8 h 26"/>
                <a:gd name="T18" fmla="*/ 65 w 35"/>
                <a:gd name="T19" fmla="*/ 14 h 26"/>
                <a:gd name="T20" fmla="*/ 65 w 35"/>
                <a:gd name="T21" fmla="*/ 39 h 26"/>
                <a:gd name="T22" fmla="*/ 57 w 35"/>
                <a:gd name="T23" fmla="*/ 49 h 26"/>
                <a:gd name="T24" fmla="*/ 14 w 35"/>
                <a:gd name="T25" fmla="*/ 49 h 26"/>
                <a:gd name="T26" fmla="*/ 6 w 35"/>
                <a:gd name="T27" fmla="*/ 39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8" name="Freeform 85"/>
            <p:cNvSpPr/>
            <p:nvPr/>
          </p:nvSpPr>
          <p:spPr bwMode="auto">
            <a:xfrm>
              <a:off x="2886" y="673"/>
              <a:ext cx="63" cy="49"/>
            </a:xfrm>
            <a:custGeom>
              <a:avLst/>
              <a:gdLst>
                <a:gd name="T0" fmla="*/ 0 w 32"/>
                <a:gd name="T1" fmla="*/ 49 h 25"/>
                <a:gd name="T2" fmla="*/ 63 w 32"/>
                <a:gd name="T3" fmla="*/ 49 h 25"/>
                <a:gd name="T4" fmla="*/ 63 w 32"/>
                <a:gd name="T5" fmla="*/ 14 h 25"/>
                <a:gd name="T6" fmla="*/ 53 w 32"/>
                <a:gd name="T7" fmla="*/ 2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30" y="1"/>
                    <a:pt x="27"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9" name="Freeform 86"/>
            <p:cNvSpPr>
              <a:spLocks noEditPoints="1"/>
            </p:cNvSpPr>
            <p:nvPr/>
          </p:nvSpPr>
          <p:spPr bwMode="auto">
            <a:xfrm>
              <a:off x="2884" y="671"/>
              <a:ext cx="67" cy="53"/>
            </a:xfrm>
            <a:custGeom>
              <a:avLst/>
              <a:gdLst>
                <a:gd name="T0" fmla="*/ 0 w 34"/>
                <a:gd name="T1" fmla="*/ 10 h 27"/>
                <a:gd name="T2" fmla="*/ 0 w 34"/>
                <a:gd name="T3" fmla="*/ 43 h 27"/>
                <a:gd name="T4" fmla="*/ 6 w 34"/>
                <a:gd name="T5" fmla="*/ 53 h 27"/>
                <a:gd name="T6" fmla="*/ 59 w 34"/>
                <a:gd name="T7" fmla="*/ 53 h 27"/>
                <a:gd name="T8" fmla="*/ 67 w 34"/>
                <a:gd name="T9" fmla="*/ 45 h 27"/>
                <a:gd name="T10" fmla="*/ 67 w 34"/>
                <a:gd name="T11" fmla="*/ 10 h 27"/>
                <a:gd name="T12" fmla="*/ 61 w 34"/>
                <a:gd name="T13" fmla="*/ 2 h 27"/>
                <a:gd name="T14" fmla="*/ 8 w 34"/>
                <a:gd name="T15" fmla="*/ 0 h 27"/>
                <a:gd name="T16" fmla="*/ 0 w 34"/>
                <a:gd name="T17" fmla="*/ 10 h 27"/>
                <a:gd name="T18" fmla="*/ 63 w 34"/>
                <a:gd name="T19" fmla="*/ 14 h 27"/>
                <a:gd name="T20" fmla="*/ 63 w 34"/>
                <a:gd name="T21" fmla="*/ 41 h 27"/>
                <a:gd name="T22" fmla="*/ 55 w 34"/>
                <a:gd name="T23" fmla="*/ 51 h 27"/>
                <a:gd name="T24" fmla="*/ 12 w 34"/>
                <a:gd name="T25" fmla="*/ 49 h 27"/>
                <a:gd name="T26" fmla="*/ 6 w 34"/>
                <a:gd name="T27" fmla="*/ 41 h 27"/>
                <a:gd name="T28" fmla="*/ 6 w 34"/>
                <a:gd name="T29" fmla="*/ 14 h 27"/>
                <a:gd name="T30" fmla="*/ 12 w 34"/>
                <a:gd name="T31" fmla="*/ 6 h 27"/>
                <a:gd name="T32" fmla="*/ 57 w 34"/>
                <a:gd name="T33" fmla="*/ 6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3"/>
                  </a:cubicBezTo>
                  <a:cubicBezTo>
                    <a:pt x="34" y="5"/>
                    <a:pt x="34" y="5"/>
                    <a:pt x="34" y="5"/>
                  </a:cubicBezTo>
                  <a:cubicBezTo>
                    <a:pt x="34" y="3"/>
                    <a:pt x="33" y="1"/>
                    <a:pt x="31" y="1"/>
                  </a:cubicBezTo>
                  <a:cubicBezTo>
                    <a:pt x="4" y="0"/>
                    <a:pt x="4" y="0"/>
                    <a:pt x="4" y="0"/>
                  </a:cubicBezTo>
                  <a:cubicBezTo>
                    <a:pt x="2" y="0"/>
                    <a:pt x="0" y="2"/>
                    <a:pt x="0" y="5"/>
                  </a:cubicBezTo>
                  <a:close/>
                  <a:moveTo>
                    <a:pt x="32" y="7"/>
                  </a:moveTo>
                  <a:cubicBezTo>
                    <a:pt x="32" y="21"/>
                    <a:pt x="32" y="21"/>
                    <a:pt x="32" y="21"/>
                  </a:cubicBezTo>
                  <a:cubicBezTo>
                    <a:pt x="32" y="24"/>
                    <a:pt x="31" y="26"/>
                    <a:pt x="28" y="26"/>
                  </a:cubicBezTo>
                  <a:cubicBezTo>
                    <a:pt x="6" y="25"/>
                    <a:pt x="6" y="25"/>
                    <a:pt x="6" y="25"/>
                  </a:cubicBezTo>
                  <a:cubicBezTo>
                    <a:pt x="4" y="25"/>
                    <a:pt x="3" y="23"/>
                    <a:pt x="3" y="21"/>
                  </a:cubicBezTo>
                  <a:cubicBezTo>
                    <a:pt x="3" y="7"/>
                    <a:pt x="3" y="7"/>
                    <a:pt x="3" y="7"/>
                  </a:cubicBezTo>
                  <a:cubicBezTo>
                    <a:pt x="3" y="5"/>
                    <a:pt x="4" y="3"/>
                    <a:pt x="6" y="3"/>
                  </a:cubicBezTo>
                  <a:cubicBezTo>
                    <a:pt x="29" y="3"/>
                    <a:pt x="29" y="3"/>
                    <a:pt x="29" y="3"/>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0" name="Freeform 87"/>
            <p:cNvSpPr/>
            <p:nvPr/>
          </p:nvSpPr>
          <p:spPr bwMode="auto">
            <a:xfrm>
              <a:off x="2802" y="673"/>
              <a:ext cx="66" cy="49"/>
            </a:xfrm>
            <a:custGeom>
              <a:avLst/>
              <a:gdLst>
                <a:gd name="T0" fmla="*/ 0 w 33"/>
                <a:gd name="T1" fmla="*/ 49 h 25"/>
                <a:gd name="T2" fmla="*/ 66 w 33"/>
                <a:gd name="T3" fmla="*/ 49 h 25"/>
                <a:gd name="T4" fmla="*/ 66 w 33"/>
                <a:gd name="T5" fmla="*/ 12 h 25"/>
                <a:gd name="T6" fmla="*/ 54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1" name="Freeform 88"/>
            <p:cNvSpPr>
              <a:spLocks noEditPoints="1"/>
            </p:cNvSpPr>
            <p:nvPr/>
          </p:nvSpPr>
          <p:spPr bwMode="auto">
            <a:xfrm>
              <a:off x="2800" y="671"/>
              <a:ext cx="70" cy="53"/>
            </a:xfrm>
            <a:custGeom>
              <a:avLst/>
              <a:gdLst>
                <a:gd name="T0" fmla="*/ 0 w 35"/>
                <a:gd name="T1" fmla="*/ 10 h 27"/>
                <a:gd name="T2" fmla="*/ 0 w 35"/>
                <a:gd name="T3" fmla="*/ 43 h 27"/>
                <a:gd name="T4" fmla="*/ 8 w 35"/>
                <a:gd name="T5" fmla="*/ 53 h 27"/>
                <a:gd name="T6" fmla="*/ 62 w 35"/>
                <a:gd name="T7" fmla="*/ 53 h 27"/>
                <a:gd name="T8" fmla="*/ 68 w 35"/>
                <a:gd name="T9" fmla="*/ 43 h 27"/>
                <a:gd name="T10" fmla="*/ 70 w 35"/>
                <a:gd name="T11" fmla="*/ 10 h 27"/>
                <a:gd name="T12" fmla="*/ 62 w 35"/>
                <a:gd name="T13" fmla="*/ 0 h 27"/>
                <a:gd name="T14" fmla="*/ 8 w 35"/>
                <a:gd name="T15" fmla="*/ 0 h 27"/>
                <a:gd name="T16" fmla="*/ 0 w 35"/>
                <a:gd name="T17" fmla="*/ 10 h 27"/>
                <a:gd name="T18" fmla="*/ 66 w 35"/>
                <a:gd name="T19" fmla="*/ 14 h 27"/>
                <a:gd name="T20" fmla="*/ 66 w 35"/>
                <a:gd name="T21" fmla="*/ 41 h 27"/>
                <a:gd name="T22" fmla="*/ 58 w 35"/>
                <a:gd name="T23" fmla="*/ 49 h 27"/>
                <a:gd name="T24" fmla="*/ 14 w 35"/>
                <a:gd name="T25" fmla="*/ 49 h 27"/>
                <a:gd name="T26" fmla="*/ 6 w 35"/>
                <a:gd name="T27" fmla="*/ 41 h 27"/>
                <a:gd name="T28" fmla="*/ 6 w 35"/>
                <a:gd name="T29" fmla="*/ 14 h 27"/>
                <a:gd name="T30" fmla="*/ 14 w 35"/>
                <a:gd name="T31" fmla="*/ 4 h 27"/>
                <a:gd name="T32" fmla="*/ 58 w 35"/>
                <a:gd name="T33" fmla="*/ 4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4" y="25"/>
                    <a:pt x="34"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2"/>
                    <a:pt x="29" y="2"/>
                    <a:pt x="29" y="2"/>
                  </a:cubicBezTo>
                  <a:cubicBezTo>
                    <a:pt x="31" y="2"/>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2" name="Freeform 89"/>
            <p:cNvSpPr/>
            <p:nvPr/>
          </p:nvSpPr>
          <p:spPr bwMode="auto">
            <a:xfrm>
              <a:off x="2721" y="673"/>
              <a:ext cx="64" cy="49"/>
            </a:xfrm>
            <a:custGeom>
              <a:avLst/>
              <a:gdLst>
                <a:gd name="T0" fmla="*/ 0 w 32"/>
                <a:gd name="T1" fmla="*/ 47 h 25"/>
                <a:gd name="T2" fmla="*/ 64 w 32"/>
                <a:gd name="T3" fmla="*/ 49 h 25"/>
                <a:gd name="T4" fmla="*/ 64 w 32"/>
                <a:gd name="T5" fmla="*/ 12 h 25"/>
                <a:gd name="T6" fmla="*/ 52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3"/>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3" name="Freeform 90"/>
            <p:cNvSpPr>
              <a:spLocks noEditPoints="1"/>
            </p:cNvSpPr>
            <p:nvPr/>
          </p:nvSpPr>
          <p:spPr bwMode="auto">
            <a:xfrm>
              <a:off x="2717" y="671"/>
              <a:ext cx="70" cy="51"/>
            </a:xfrm>
            <a:custGeom>
              <a:avLst/>
              <a:gdLst>
                <a:gd name="T0" fmla="*/ 2 w 35"/>
                <a:gd name="T1" fmla="*/ 8 h 26"/>
                <a:gd name="T2" fmla="*/ 0 w 35"/>
                <a:gd name="T3" fmla="*/ 43 h 26"/>
                <a:gd name="T4" fmla="*/ 8 w 35"/>
                <a:gd name="T5" fmla="*/ 51 h 26"/>
                <a:gd name="T6" fmla="*/ 62 w 35"/>
                <a:gd name="T7" fmla="*/ 51 h 26"/>
                <a:gd name="T8" fmla="*/ 70 w 35"/>
                <a:gd name="T9" fmla="*/ 43 h 26"/>
                <a:gd name="T10" fmla="*/ 70 w 35"/>
                <a:gd name="T11" fmla="*/ 10 h 26"/>
                <a:gd name="T12" fmla="*/ 62 w 35"/>
                <a:gd name="T13" fmla="*/ 0 h 26"/>
                <a:gd name="T14" fmla="*/ 8 w 35"/>
                <a:gd name="T15" fmla="*/ 0 h 26"/>
                <a:gd name="T16" fmla="*/ 2 w 35"/>
                <a:gd name="T17" fmla="*/ 8 h 26"/>
                <a:gd name="T18" fmla="*/ 66 w 35"/>
                <a:gd name="T19" fmla="*/ 14 h 26"/>
                <a:gd name="T20" fmla="*/ 66 w 35"/>
                <a:gd name="T21" fmla="*/ 39 h 26"/>
                <a:gd name="T22" fmla="*/ 58 w 35"/>
                <a:gd name="T23" fmla="*/ 49 h 26"/>
                <a:gd name="T24" fmla="*/ 14 w 35"/>
                <a:gd name="T25" fmla="*/ 49 h 26"/>
                <a:gd name="T26" fmla="*/ 6 w 35"/>
                <a:gd name="T27" fmla="*/ 39 h 26"/>
                <a:gd name="T28" fmla="*/ 6 w 35"/>
                <a:gd name="T29" fmla="*/ 12 h 26"/>
                <a:gd name="T30" fmla="*/ 14 w 35"/>
                <a:gd name="T31" fmla="*/ 4 h 26"/>
                <a:gd name="T32" fmla="*/ 58 w 35"/>
                <a:gd name="T33" fmla="*/ 4 h 26"/>
                <a:gd name="T34" fmla="*/ 66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4" name="Freeform 91"/>
            <p:cNvSpPr/>
            <p:nvPr/>
          </p:nvSpPr>
          <p:spPr bwMode="auto">
            <a:xfrm>
              <a:off x="2263" y="669"/>
              <a:ext cx="442" cy="51"/>
            </a:xfrm>
            <a:custGeom>
              <a:avLst/>
              <a:gdLst>
                <a:gd name="T0" fmla="*/ 0 w 223"/>
                <a:gd name="T1" fmla="*/ 49 h 26"/>
                <a:gd name="T2" fmla="*/ 440 w 223"/>
                <a:gd name="T3" fmla="*/ 51 h 26"/>
                <a:gd name="T4" fmla="*/ 442 w 223"/>
                <a:gd name="T5" fmla="*/ 16 h 26"/>
                <a:gd name="T6" fmla="*/ 430 w 223"/>
                <a:gd name="T7" fmla="*/ 4 h 26"/>
                <a:gd name="T8" fmla="*/ 0 w 223"/>
                <a:gd name="T9" fmla="*/ 0 h 26"/>
                <a:gd name="T10" fmla="*/ 0 w 223"/>
                <a:gd name="T11" fmla="*/ 49 h 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3" h="26">
                  <a:moveTo>
                    <a:pt x="0" y="25"/>
                  </a:moveTo>
                  <a:cubicBezTo>
                    <a:pt x="222" y="26"/>
                    <a:pt x="222" y="26"/>
                    <a:pt x="222" y="26"/>
                  </a:cubicBezTo>
                  <a:cubicBezTo>
                    <a:pt x="223" y="8"/>
                    <a:pt x="223" y="8"/>
                    <a:pt x="223" y="8"/>
                  </a:cubicBezTo>
                  <a:cubicBezTo>
                    <a:pt x="223" y="4"/>
                    <a:pt x="220" y="2"/>
                    <a:pt x="217" y="2"/>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5" name="Freeform 92"/>
            <p:cNvSpPr>
              <a:spLocks noEditPoints="1"/>
            </p:cNvSpPr>
            <p:nvPr/>
          </p:nvSpPr>
          <p:spPr bwMode="auto">
            <a:xfrm>
              <a:off x="2259" y="667"/>
              <a:ext cx="446" cy="55"/>
            </a:xfrm>
            <a:custGeom>
              <a:avLst/>
              <a:gdLst>
                <a:gd name="T0" fmla="*/ 2 w 225"/>
                <a:gd name="T1" fmla="*/ 8 h 28"/>
                <a:gd name="T2" fmla="*/ 0 w 225"/>
                <a:gd name="T3" fmla="*/ 43 h 28"/>
                <a:gd name="T4" fmla="*/ 8 w 225"/>
                <a:gd name="T5" fmla="*/ 51 h 28"/>
                <a:gd name="T6" fmla="*/ 440 w 225"/>
                <a:gd name="T7" fmla="*/ 55 h 28"/>
                <a:gd name="T8" fmla="*/ 446 w 225"/>
                <a:gd name="T9" fmla="*/ 47 h 28"/>
                <a:gd name="T10" fmla="*/ 446 w 225"/>
                <a:gd name="T11" fmla="*/ 12 h 28"/>
                <a:gd name="T12" fmla="*/ 440 w 225"/>
                <a:gd name="T13" fmla="*/ 4 h 28"/>
                <a:gd name="T14" fmla="*/ 8 w 225"/>
                <a:gd name="T15" fmla="*/ 0 h 28"/>
                <a:gd name="T16" fmla="*/ 2 w 225"/>
                <a:gd name="T17" fmla="*/ 8 h 28"/>
                <a:gd name="T18" fmla="*/ 444 w 225"/>
                <a:gd name="T19" fmla="*/ 16 h 28"/>
                <a:gd name="T20" fmla="*/ 442 w 225"/>
                <a:gd name="T21" fmla="*/ 43 h 28"/>
                <a:gd name="T22" fmla="*/ 436 w 225"/>
                <a:gd name="T23" fmla="*/ 53 h 28"/>
                <a:gd name="T24" fmla="*/ 14 w 225"/>
                <a:gd name="T25" fmla="*/ 49 h 28"/>
                <a:gd name="T26" fmla="*/ 6 w 225"/>
                <a:gd name="T27" fmla="*/ 39 h 28"/>
                <a:gd name="T28" fmla="*/ 6 w 225"/>
                <a:gd name="T29" fmla="*/ 14 h 28"/>
                <a:gd name="T30" fmla="*/ 14 w 225"/>
                <a:gd name="T31" fmla="*/ 4 h 28"/>
                <a:gd name="T32" fmla="*/ 436 w 225"/>
                <a:gd name="T33" fmla="*/ 8 h 28"/>
                <a:gd name="T34" fmla="*/ 444 w 225"/>
                <a:gd name="T35" fmla="*/ 16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25" h="28">
                  <a:moveTo>
                    <a:pt x="1" y="4"/>
                  </a:moveTo>
                  <a:cubicBezTo>
                    <a:pt x="0" y="22"/>
                    <a:pt x="0" y="22"/>
                    <a:pt x="0" y="22"/>
                  </a:cubicBezTo>
                  <a:cubicBezTo>
                    <a:pt x="0" y="24"/>
                    <a:pt x="2" y="26"/>
                    <a:pt x="4" y="26"/>
                  </a:cubicBezTo>
                  <a:cubicBezTo>
                    <a:pt x="222" y="28"/>
                    <a:pt x="222" y="28"/>
                    <a:pt x="222" y="28"/>
                  </a:cubicBezTo>
                  <a:cubicBezTo>
                    <a:pt x="224" y="28"/>
                    <a:pt x="225" y="26"/>
                    <a:pt x="225" y="24"/>
                  </a:cubicBezTo>
                  <a:cubicBezTo>
                    <a:pt x="225" y="6"/>
                    <a:pt x="225" y="6"/>
                    <a:pt x="225" y="6"/>
                  </a:cubicBezTo>
                  <a:cubicBezTo>
                    <a:pt x="225" y="4"/>
                    <a:pt x="224" y="2"/>
                    <a:pt x="222" y="2"/>
                  </a:cubicBezTo>
                  <a:cubicBezTo>
                    <a:pt x="4" y="0"/>
                    <a:pt x="4" y="0"/>
                    <a:pt x="4" y="0"/>
                  </a:cubicBezTo>
                  <a:cubicBezTo>
                    <a:pt x="2" y="0"/>
                    <a:pt x="1" y="2"/>
                    <a:pt x="1" y="4"/>
                  </a:cubicBezTo>
                  <a:close/>
                  <a:moveTo>
                    <a:pt x="224" y="8"/>
                  </a:moveTo>
                  <a:cubicBezTo>
                    <a:pt x="223" y="22"/>
                    <a:pt x="223" y="22"/>
                    <a:pt x="223" y="22"/>
                  </a:cubicBezTo>
                  <a:cubicBezTo>
                    <a:pt x="223" y="25"/>
                    <a:pt x="222" y="27"/>
                    <a:pt x="220" y="27"/>
                  </a:cubicBezTo>
                  <a:cubicBezTo>
                    <a:pt x="7" y="25"/>
                    <a:pt x="7" y="25"/>
                    <a:pt x="7" y="25"/>
                  </a:cubicBezTo>
                  <a:cubicBezTo>
                    <a:pt x="5" y="25"/>
                    <a:pt x="3" y="23"/>
                    <a:pt x="3" y="20"/>
                  </a:cubicBezTo>
                  <a:cubicBezTo>
                    <a:pt x="3" y="7"/>
                    <a:pt x="3" y="7"/>
                    <a:pt x="3" y="7"/>
                  </a:cubicBezTo>
                  <a:cubicBezTo>
                    <a:pt x="3" y="4"/>
                    <a:pt x="5" y="2"/>
                    <a:pt x="7" y="2"/>
                  </a:cubicBezTo>
                  <a:cubicBezTo>
                    <a:pt x="220" y="4"/>
                    <a:pt x="220" y="4"/>
                    <a:pt x="220" y="4"/>
                  </a:cubicBezTo>
                  <a:cubicBezTo>
                    <a:pt x="222" y="4"/>
                    <a:pt x="224" y="6"/>
                    <a:pt x="224" y="8"/>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6" name="Freeform 93"/>
            <p:cNvSpPr/>
            <p:nvPr/>
          </p:nvSpPr>
          <p:spPr bwMode="auto">
            <a:xfrm>
              <a:off x="2180" y="669"/>
              <a:ext cx="63" cy="49"/>
            </a:xfrm>
            <a:custGeom>
              <a:avLst/>
              <a:gdLst>
                <a:gd name="T0" fmla="*/ 0 w 32"/>
                <a:gd name="T1" fmla="*/ 47 h 25"/>
                <a:gd name="T2" fmla="*/ 63 w 32"/>
                <a:gd name="T3" fmla="*/ 49 h 25"/>
                <a:gd name="T4" fmla="*/ 63 w 32"/>
                <a:gd name="T5" fmla="*/ 12 h 25"/>
                <a:gd name="T6" fmla="*/ 53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2"/>
                    <a:pt x="30" y="0"/>
                    <a:pt x="27"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7" name="Freeform 94"/>
            <p:cNvSpPr>
              <a:spLocks noEditPoints="1"/>
            </p:cNvSpPr>
            <p:nvPr/>
          </p:nvSpPr>
          <p:spPr bwMode="auto">
            <a:xfrm>
              <a:off x="2178" y="667"/>
              <a:ext cx="67" cy="51"/>
            </a:xfrm>
            <a:custGeom>
              <a:avLst/>
              <a:gdLst>
                <a:gd name="T0" fmla="*/ 0 w 34"/>
                <a:gd name="T1" fmla="*/ 8 h 26"/>
                <a:gd name="T2" fmla="*/ 0 w 34"/>
                <a:gd name="T3" fmla="*/ 41 h 26"/>
                <a:gd name="T4" fmla="*/ 8 w 34"/>
                <a:gd name="T5" fmla="*/ 51 h 26"/>
                <a:gd name="T6" fmla="*/ 59 w 34"/>
                <a:gd name="T7" fmla="*/ 51 h 26"/>
                <a:gd name="T8" fmla="*/ 67 w 34"/>
                <a:gd name="T9" fmla="*/ 43 h 26"/>
                <a:gd name="T10" fmla="*/ 67 w 34"/>
                <a:gd name="T11" fmla="*/ 8 h 26"/>
                <a:gd name="T12" fmla="*/ 61 w 34"/>
                <a:gd name="T13" fmla="*/ 0 h 26"/>
                <a:gd name="T14" fmla="*/ 8 w 34"/>
                <a:gd name="T15" fmla="*/ 0 h 26"/>
                <a:gd name="T16" fmla="*/ 0 w 34"/>
                <a:gd name="T17" fmla="*/ 8 h 26"/>
                <a:gd name="T18" fmla="*/ 63 w 34"/>
                <a:gd name="T19" fmla="*/ 12 h 26"/>
                <a:gd name="T20" fmla="*/ 63 w 34"/>
                <a:gd name="T21" fmla="*/ 39 h 26"/>
                <a:gd name="T22" fmla="*/ 57 w 34"/>
                <a:gd name="T23" fmla="*/ 49 h 26"/>
                <a:gd name="T24" fmla="*/ 12 w 34"/>
                <a:gd name="T25" fmla="*/ 49 h 26"/>
                <a:gd name="T26" fmla="*/ 6 w 34"/>
                <a:gd name="T27" fmla="*/ 39 h 26"/>
                <a:gd name="T28" fmla="*/ 6 w 34"/>
                <a:gd name="T29" fmla="*/ 12 h 26"/>
                <a:gd name="T30" fmla="*/ 14 w 34"/>
                <a:gd name="T31" fmla="*/ 4 h 26"/>
                <a:gd name="T32" fmla="*/ 57 w 34"/>
                <a:gd name="T33" fmla="*/ 4 h 26"/>
                <a:gd name="T34" fmla="*/ 63 w 34"/>
                <a:gd name="T35" fmla="*/ 12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1"/>
                    <a:pt x="0" y="21"/>
                    <a:pt x="0" y="21"/>
                  </a:cubicBezTo>
                  <a:cubicBezTo>
                    <a:pt x="0" y="24"/>
                    <a:pt x="1" y="26"/>
                    <a:pt x="4" y="26"/>
                  </a:cubicBezTo>
                  <a:cubicBezTo>
                    <a:pt x="30" y="26"/>
                    <a:pt x="30" y="26"/>
                    <a:pt x="30" y="26"/>
                  </a:cubicBezTo>
                  <a:cubicBezTo>
                    <a:pt x="33" y="26"/>
                    <a:pt x="34" y="24"/>
                    <a:pt x="34" y="22"/>
                  </a:cubicBezTo>
                  <a:cubicBezTo>
                    <a:pt x="34" y="4"/>
                    <a:pt x="34" y="4"/>
                    <a:pt x="34" y="4"/>
                  </a:cubicBezTo>
                  <a:cubicBezTo>
                    <a:pt x="34" y="2"/>
                    <a:pt x="33" y="0"/>
                    <a:pt x="31" y="0"/>
                  </a:cubicBezTo>
                  <a:cubicBezTo>
                    <a:pt x="4" y="0"/>
                    <a:pt x="4" y="0"/>
                    <a:pt x="4" y="0"/>
                  </a:cubicBezTo>
                  <a:cubicBezTo>
                    <a:pt x="2" y="0"/>
                    <a:pt x="0" y="2"/>
                    <a:pt x="0" y="4"/>
                  </a:cubicBezTo>
                  <a:close/>
                  <a:moveTo>
                    <a:pt x="32" y="6"/>
                  </a:moveTo>
                  <a:cubicBezTo>
                    <a:pt x="32" y="20"/>
                    <a:pt x="32" y="20"/>
                    <a:pt x="32" y="20"/>
                  </a:cubicBezTo>
                  <a:cubicBezTo>
                    <a:pt x="32" y="23"/>
                    <a:pt x="31" y="25"/>
                    <a:pt x="29" y="25"/>
                  </a:cubicBezTo>
                  <a:cubicBezTo>
                    <a:pt x="6" y="25"/>
                    <a:pt x="6" y="25"/>
                    <a:pt x="6" y="25"/>
                  </a:cubicBezTo>
                  <a:cubicBezTo>
                    <a:pt x="4" y="25"/>
                    <a:pt x="3" y="23"/>
                    <a:pt x="3" y="20"/>
                  </a:cubicBezTo>
                  <a:cubicBezTo>
                    <a:pt x="3" y="6"/>
                    <a:pt x="3" y="6"/>
                    <a:pt x="3" y="6"/>
                  </a:cubicBezTo>
                  <a:cubicBezTo>
                    <a:pt x="3" y="4"/>
                    <a:pt x="4" y="2"/>
                    <a:pt x="7" y="2"/>
                  </a:cubicBezTo>
                  <a:cubicBezTo>
                    <a:pt x="29" y="2"/>
                    <a:pt x="29" y="2"/>
                    <a:pt x="29" y="2"/>
                  </a:cubicBezTo>
                  <a:cubicBezTo>
                    <a:pt x="31" y="2"/>
                    <a:pt x="32" y="4"/>
                    <a:pt x="32" y="6"/>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8" name="Freeform 95"/>
            <p:cNvSpPr/>
            <p:nvPr/>
          </p:nvSpPr>
          <p:spPr bwMode="auto">
            <a:xfrm>
              <a:off x="2097" y="667"/>
              <a:ext cx="65" cy="49"/>
            </a:xfrm>
            <a:custGeom>
              <a:avLst/>
              <a:gdLst>
                <a:gd name="T0" fmla="*/ 0 w 33"/>
                <a:gd name="T1" fmla="*/ 49 h 25"/>
                <a:gd name="T2" fmla="*/ 65 w 33"/>
                <a:gd name="T3" fmla="*/ 49 h 25"/>
                <a:gd name="T4" fmla="*/ 65 w 33"/>
                <a:gd name="T5" fmla="*/ 12 h 25"/>
                <a:gd name="T6" fmla="*/ 53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1"/>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9" name="Freeform 96"/>
            <p:cNvSpPr>
              <a:spLocks noEditPoints="1"/>
            </p:cNvSpPr>
            <p:nvPr/>
          </p:nvSpPr>
          <p:spPr bwMode="auto">
            <a:xfrm>
              <a:off x="2095" y="665"/>
              <a:ext cx="69" cy="53"/>
            </a:xfrm>
            <a:custGeom>
              <a:avLst/>
              <a:gdLst>
                <a:gd name="T0" fmla="*/ 0 w 35"/>
                <a:gd name="T1" fmla="*/ 10 h 27"/>
                <a:gd name="T2" fmla="*/ 0 w 35"/>
                <a:gd name="T3" fmla="*/ 43 h 27"/>
                <a:gd name="T4" fmla="*/ 8 w 35"/>
                <a:gd name="T5" fmla="*/ 53 h 27"/>
                <a:gd name="T6" fmla="*/ 61 w 35"/>
                <a:gd name="T7" fmla="*/ 53 h 27"/>
                <a:gd name="T8" fmla="*/ 69 w 35"/>
                <a:gd name="T9" fmla="*/ 43 h 27"/>
                <a:gd name="T10" fmla="*/ 69 w 35"/>
                <a:gd name="T11" fmla="*/ 10 h 27"/>
                <a:gd name="T12" fmla="*/ 61 w 35"/>
                <a:gd name="T13" fmla="*/ 0 h 27"/>
                <a:gd name="T14" fmla="*/ 8 w 35"/>
                <a:gd name="T15" fmla="*/ 0 h 27"/>
                <a:gd name="T16" fmla="*/ 0 w 35"/>
                <a:gd name="T17" fmla="*/ 10 h 27"/>
                <a:gd name="T18" fmla="*/ 65 w 35"/>
                <a:gd name="T19" fmla="*/ 14 h 27"/>
                <a:gd name="T20" fmla="*/ 65 w 35"/>
                <a:gd name="T21" fmla="*/ 41 h 27"/>
                <a:gd name="T22" fmla="*/ 57 w 35"/>
                <a:gd name="T23" fmla="*/ 49 h 27"/>
                <a:gd name="T24" fmla="*/ 14 w 35"/>
                <a:gd name="T25" fmla="*/ 49 h 27"/>
                <a:gd name="T26" fmla="*/ 6 w 35"/>
                <a:gd name="T27" fmla="*/ 41 h 27"/>
                <a:gd name="T28" fmla="*/ 6 w 35"/>
                <a:gd name="T29" fmla="*/ 14 h 27"/>
                <a:gd name="T30" fmla="*/ 14 w 35"/>
                <a:gd name="T31" fmla="*/ 4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0" name="Freeform 97"/>
            <p:cNvSpPr/>
            <p:nvPr/>
          </p:nvSpPr>
          <p:spPr bwMode="auto">
            <a:xfrm>
              <a:off x="2001" y="667"/>
              <a:ext cx="82" cy="49"/>
            </a:xfrm>
            <a:custGeom>
              <a:avLst/>
              <a:gdLst>
                <a:gd name="T0" fmla="*/ 0 w 41"/>
                <a:gd name="T1" fmla="*/ 49 h 25"/>
                <a:gd name="T2" fmla="*/ 82 w 41"/>
                <a:gd name="T3" fmla="*/ 49 h 25"/>
                <a:gd name="T4" fmla="*/ 82 w 41"/>
                <a:gd name="T5" fmla="*/ 12 h 25"/>
                <a:gd name="T6" fmla="*/ 70 w 41"/>
                <a:gd name="T7" fmla="*/ 0 h 25"/>
                <a:gd name="T8" fmla="*/ 0 w 41"/>
                <a:gd name="T9" fmla="*/ 0 h 25"/>
                <a:gd name="T10" fmla="*/ 0 w 41"/>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25">
                  <a:moveTo>
                    <a:pt x="0" y="25"/>
                  </a:moveTo>
                  <a:cubicBezTo>
                    <a:pt x="41" y="25"/>
                    <a:pt x="41" y="25"/>
                    <a:pt x="41" y="25"/>
                  </a:cubicBezTo>
                  <a:cubicBezTo>
                    <a:pt x="41" y="6"/>
                    <a:pt x="41" y="6"/>
                    <a:pt x="41" y="6"/>
                  </a:cubicBezTo>
                  <a:cubicBezTo>
                    <a:pt x="41" y="3"/>
                    <a:pt x="38" y="0"/>
                    <a:pt x="35"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1" name="Freeform 98"/>
            <p:cNvSpPr>
              <a:spLocks noEditPoints="1"/>
            </p:cNvSpPr>
            <p:nvPr/>
          </p:nvSpPr>
          <p:spPr bwMode="auto">
            <a:xfrm>
              <a:off x="1998" y="665"/>
              <a:ext cx="87" cy="53"/>
            </a:xfrm>
            <a:custGeom>
              <a:avLst/>
              <a:gdLst>
                <a:gd name="T0" fmla="*/ 2 w 44"/>
                <a:gd name="T1" fmla="*/ 8 h 27"/>
                <a:gd name="T2" fmla="*/ 2 w 44"/>
                <a:gd name="T3" fmla="*/ 43 h 27"/>
                <a:gd name="T4" fmla="*/ 8 w 44"/>
                <a:gd name="T5" fmla="*/ 51 h 27"/>
                <a:gd name="T6" fmla="*/ 79 w 44"/>
                <a:gd name="T7" fmla="*/ 53 h 27"/>
                <a:gd name="T8" fmla="*/ 87 w 44"/>
                <a:gd name="T9" fmla="*/ 43 h 27"/>
                <a:gd name="T10" fmla="*/ 87 w 44"/>
                <a:gd name="T11" fmla="*/ 10 h 27"/>
                <a:gd name="T12" fmla="*/ 79 w 44"/>
                <a:gd name="T13" fmla="*/ 0 h 27"/>
                <a:gd name="T14" fmla="*/ 8 w 44"/>
                <a:gd name="T15" fmla="*/ 0 h 27"/>
                <a:gd name="T16" fmla="*/ 2 w 44"/>
                <a:gd name="T17" fmla="*/ 8 h 27"/>
                <a:gd name="T18" fmla="*/ 83 w 44"/>
                <a:gd name="T19" fmla="*/ 14 h 27"/>
                <a:gd name="T20" fmla="*/ 83 w 44"/>
                <a:gd name="T21" fmla="*/ 41 h 27"/>
                <a:gd name="T22" fmla="*/ 75 w 44"/>
                <a:gd name="T23" fmla="*/ 49 h 27"/>
                <a:gd name="T24" fmla="*/ 14 w 44"/>
                <a:gd name="T25" fmla="*/ 49 h 27"/>
                <a:gd name="T26" fmla="*/ 6 w 44"/>
                <a:gd name="T27" fmla="*/ 39 h 27"/>
                <a:gd name="T28" fmla="*/ 6 w 44"/>
                <a:gd name="T29" fmla="*/ 14 h 27"/>
                <a:gd name="T30" fmla="*/ 14 w 44"/>
                <a:gd name="T31" fmla="*/ 4 h 27"/>
                <a:gd name="T32" fmla="*/ 75 w 44"/>
                <a:gd name="T33" fmla="*/ 4 h 27"/>
                <a:gd name="T34" fmla="*/ 83 w 4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 h="27">
                  <a:moveTo>
                    <a:pt x="1" y="4"/>
                  </a:moveTo>
                  <a:cubicBezTo>
                    <a:pt x="1" y="22"/>
                    <a:pt x="1" y="22"/>
                    <a:pt x="1" y="22"/>
                  </a:cubicBezTo>
                  <a:cubicBezTo>
                    <a:pt x="0" y="24"/>
                    <a:pt x="2" y="26"/>
                    <a:pt x="4" y="26"/>
                  </a:cubicBezTo>
                  <a:cubicBezTo>
                    <a:pt x="40" y="27"/>
                    <a:pt x="40" y="27"/>
                    <a:pt x="40" y="27"/>
                  </a:cubicBezTo>
                  <a:cubicBezTo>
                    <a:pt x="42" y="27"/>
                    <a:pt x="44" y="25"/>
                    <a:pt x="44" y="22"/>
                  </a:cubicBezTo>
                  <a:cubicBezTo>
                    <a:pt x="44" y="5"/>
                    <a:pt x="44" y="5"/>
                    <a:pt x="44" y="5"/>
                  </a:cubicBezTo>
                  <a:cubicBezTo>
                    <a:pt x="44" y="2"/>
                    <a:pt x="42" y="0"/>
                    <a:pt x="40" y="0"/>
                  </a:cubicBezTo>
                  <a:cubicBezTo>
                    <a:pt x="4" y="0"/>
                    <a:pt x="4" y="0"/>
                    <a:pt x="4" y="0"/>
                  </a:cubicBezTo>
                  <a:cubicBezTo>
                    <a:pt x="2" y="0"/>
                    <a:pt x="1" y="2"/>
                    <a:pt x="1" y="4"/>
                  </a:cubicBezTo>
                  <a:close/>
                  <a:moveTo>
                    <a:pt x="42" y="7"/>
                  </a:moveTo>
                  <a:cubicBezTo>
                    <a:pt x="42" y="21"/>
                    <a:pt x="42" y="21"/>
                    <a:pt x="42" y="21"/>
                  </a:cubicBezTo>
                  <a:cubicBezTo>
                    <a:pt x="42" y="23"/>
                    <a:pt x="40" y="25"/>
                    <a:pt x="38" y="25"/>
                  </a:cubicBezTo>
                  <a:cubicBezTo>
                    <a:pt x="7" y="25"/>
                    <a:pt x="7" y="25"/>
                    <a:pt x="7" y="25"/>
                  </a:cubicBezTo>
                  <a:cubicBezTo>
                    <a:pt x="5" y="25"/>
                    <a:pt x="3" y="23"/>
                    <a:pt x="3" y="20"/>
                  </a:cubicBezTo>
                  <a:cubicBezTo>
                    <a:pt x="3" y="7"/>
                    <a:pt x="3" y="7"/>
                    <a:pt x="3" y="7"/>
                  </a:cubicBezTo>
                  <a:cubicBezTo>
                    <a:pt x="3" y="4"/>
                    <a:pt x="5" y="2"/>
                    <a:pt x="7" y="2"/>
                  </a:cubicBezTo>
                  <a:cubicBezTo>
                    <a:pt x="38" y="2"/>
                    <a:pt x="38" y="2"/>
                    <a:pt x="38" y="2"/>
                  </a:cubicBezTo>
                  <a:cubicBezTo>
                    <a:pt x="40" y="2"/>
                    <a:pt x="42" y="4"/>
                    <a:pt x="4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2" name="Freeform 99"/>
            <p:cNvSpPr/>
            <p:nvPr/>
          </p:nvSpPr>
          <p:spPr bwMode="auto">
            <a:xfrm>
              <a:off x="2001" y="468"/>
              <a:ext cx="60" cy="38"/>
            </a:xfrm>
            <a:custGeom>
              <a:avLst/>
              <a:gdLst>
                <a:gd name="T0" fmla="*/ 60 w 30"/>
                <a:gd name="T1" fmla="*/ 38 h 19"/>
                <a:gd name="T2" fmla="*/ 0 w 30"/>
                <a:gd name="T3" fmla="*/ 38 h 19"/>
                <a:gd name="T4" fmla="*/ 0 w 30"/>
                <a:gd name="T5" fmla="*/ 12 h 19"/>
                <a:gd name="T6" fmla="*/ 12 w 30"/>
                <a:gd name="T7" fmla="*/ 0 h 19"/>
                <a:gd name="T8" fmla="*/ 60 w 30"/>
                <a:gd name="T9" fmla="*/ 0 h 19"/>
                <a:gd name="T10" fmla="*/ 60 w 30"/>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9">
                  <a:moveTo>
                    <a:pt x="30" y="19"/>
                  </a:moveTo>
                  <a:cubicBezTo>
                    <a:pt x="0" y="19"/>
                    <a:pt x="0" y="19"/>
                    <a:pt x="0" y="19"/>
                  </a:cubicBezTo>
                  <a:cubicBezTo>
                    <a:pt x="0" y="6"/>
                    <a:pt x="0" y="6"/>
                    <a:pt x="0" y="6"/>
                  </a:cubicBezTo>
                  <a:cubicBezTo>
                    <a:pt x="0" y="3"/>
                    <a:pt x="3" y="0"/>
                    <a:pt x="6" y="0"/>
                  </a:cubicBezTo>
                  <a:cubicBezTo>
                    <a:pt x="30" y="0"/>
                    <a:pt x="30" y="0"/>
                    <a:pt x="30" y="0"/>
                  </a:cubicBezTo>
                  <a:lnTo>
                    <a:pt x="30"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3" name="Freeform 100"/>
            <p:cNvSpPr>
              <a:spLocks noEditPoints="1"/>
            </p:cNvSpPr>
            <p:nvPr/>
          </p:nvSpPr>
          <p:spPr bwMode="auto">
            <a:xfrm>
              <a:off x="1999" y="467"/>
              <a:ext cx="64" cy="41"/>
            </a:xfrm>
            <a:custGeom>
              <a:avLst/>
              <a:gdLst>
                <a:gd name="T0" fmla="*/ 58 w 32"/>
                <a:gd name="T1" fmla="*/ 0 h 21"/>
                <a:gd name="T2" fmla="*/ 8 w 32"/>
                <a:gd name="T3" fmla="*/ 0 h 21"/>
                <a:gd name="T4" fmla="*/ 0 w 32"/>
                <a:gd name="T5" fmla="*/ 8 h 21"/>
                <a:gd name="T6" fmla="*/ 0 w 32"/>
                <a:gd name="T7" fmla="*/ 33 h 21"/>
                <a:gd name="T8" fmla="*/ 8 w 32"/>
                <a:gd name="T9" fmla="*/ 39 h 21"/>
                <a:gd name="T10" fmla="*/ 56 w 32"/>
                <a:gd name="T11" fmla="*/ 41 h 21"/>
                <a:gd name="T12" fmla="*/ 64 w 32"/>
                <a:gd name="T13" fmla="*/ 33 h 21"/>
                <a:gd name="T14" fmla="*/ 64 w 32"/>
                <a:gd name="T15" fmla="*/ 8 h 21"/>
                <a:gd name="T16" fmla="*/ 58 w 32"/>
                <a:gd name="T17" fmla="*/ 0 h 21"/>
                <a:gd name="T18" fmla="*/ 12 w 32"/>
                <a:gd name="T19" fmla="*/ 4 h 21"/>
                <a:gd name="T20" fmla="*/ 52 w 32"/>
                <a:gd name="T21" fmla="*/ 4 h 21"/>
                <a:gd name="T22" fmla="*/ 58 w 32"/>
                <a:gd name="T23" fmla="*/ 10 h 21"/>
                <a:gd name="T24" fmla="*/ 58 w 32"/>
                <a:gd name="T25" fmla="*/ 31 h 21"/>
                <a:gd name="T26" fmla="*/ 52 w 32"/>
                <a:gd name="T27" fmla="*/ 37 h 21"/>
                <a:gd name="T28" fmla="*/ 12 w 32"/>
                <a:gd name="T29" fmla="*/ 37 h 21"/>
                <a:gd name="T30" fmla="*/ 4 w 32"/>
                <a:gd name="T31" fmla="*/ 31 h 21"/>
                <a:gd name="T32" fmla="*/ 4 w 32"/>
                <a:gd name="T33" fmla="*/ 10 h 21"/>
                <a:gd name="T34" fmla="*/ 12 w 32"/>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21">
                  <a:moveTo>
                    <a:pt x="29" y="0"/>
                  </a:moveTo>
                  <a:cubicBezTo>
                    <a:pt x="4" y="0"/>
                    <a:pt x="4" y="0"/>
                    <a:pt x="4" y="0"/>
                  </a:cubicBezTo>
                  <a:cubicBezTo>
                    <a:pt x="2" y="0"/>
                    <a:pt x="1" y="2"/>
                    <a:pt x="0" y="4"/>
                  </a:cubicBezTo>
                  <a:cubicBezTo>
                    <a:pt x="0" y="17"/>
                    <a:pt x="0" y="17"/>
                    <a:pt x="0" y="17"/>
                  </a:cubicBezTo>
                  <a:cubicBezTo>
                    <a:pt x="0" y="19"/>
                    <a:pt x="2" y="20"/>
                    <a:pt x="4" y="20"/>
                  </a:cubicBezTo>
                  <a:cubicBezTo>
                    <a:pt x="28" y="21"/>
                    <a:pt x="28" y="21"/>
                    <a:pt x="28" y="21"/>
                  </a:cubicBezTo>
                  <a:cubicBezTo>
                    <a:pt x="30" y="21"/>
                    <a:pt x="32" y="19"/>
                    <a:pt x="32" y="17"/>
                  </a:cubicBezTo>
                  <a:cubicBezTo>
                    <a:pt x="32" y="4"/>
                    <a:pt x="32" y="4"/>
                    <a:pt x="32" y="4"/>
                  </a:cubicBezTo>
                  <a:cubicBezTo>
                    <a:pt x="32" y="2"/>
                    <a:pt x="31" y="0"/>
                    <a:pt x="29" y="0"/>
                  </a:cubicBezTo>
                  <a:close/>
                  <a:moveTo>
                    <a:pt x="6" y="2"/>
                  </a:moveTo>
                  <a:cubicBezTo>
                    <a:pt x="26" y="2"/>
                    <a:pt x="26" y="2"/>
                    <a:pt x="26" y="2"/>
                  </a:cubicBezTo>
                  <a:cubicBezTo>
                    <a:pt x="28" y="2"/>
                    <a:pt x="29" y="4"/>
                    <a:pt x="29" y="5"/>
                  </a:cubicBezTo>
                  <a:cubicBezTo>
                    <a:pt x="29" y="16"/>
                    <a:pt x="29" y="16"/>
                    <a:pt x="29" y="16"/>
                  </a:cubicBezTo>
                  <a:cubicBezTo>
                    <a:pt x="29" y="18"/>
                    <a:pt x="28" y="20"/>
                    <a:pt x="26" y="19"/>
                  </a:cubicBezTo>
                  <a:cubicBezTo>
                    <a:pt x="6" y="19"/>
                    <a:pt x="6" y="19"/>
                    <a:pt x="6" y="19"/>
                  </a:cubicBezTo>
                  <a:cubicBezTo>
                    <a:pt x="4" y="19"/>
                    <a:pt x="2" y="18"/>
                    <a:pt x="2" y="16"/>
                  </a:cubicBezTo>
                  <a:cubicBezTo>
                    <a:pt x="2" y="5"/>
                    <a:pt x="2" y="5"/>
                    <a:pt x="2" y="5"/>
                  </a:cubicBezTo>
                  <a:cubicBezTo>
                    <a:pt x="2" y="3"/>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4" name="Freeform 101"/>
            <p:cNvSpPr/>
            <p:nvPr/>
          </p:nvSpPr>
          <p:spPr bwMode="auto">
            <a:xfrm>
              <a:off x="2085" y="468"/>
              <a:ext cx="49" cy="38"/>
            </a:xfrm>
            <a:custGeom>
              <a:avLst/>
              <a:gdLst>
                <a:gd name="T0" fmla="*/ 47 w 25"/>
                <a:gd name="T1" fmla="*/ 38 h 19"/>
                <a:gd name="T2" fmla="*/ 0 w 25"/>
                <a:gd name="T3" fmla="*/ 38 h 19"/>
                <a:gd name="T4" fmla="*/ 0 w 25"/>
                <a:gd name="T5" fmla="*/ 12 h 19"/>
                <a:gd name="T6" fmla="*/ 12 w 25"/>
                <a:gd name="T7" fmla="*/ 0 h 19"/>
                <a:gd name="T8" fmla="*/ 49 w 25"/>
                <a:gd name="T9" fmla="*/ 2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1"/>
                    <a:pt x="25" y="1"/>
                    <a:pt x="25" y="1"/>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5" name="Freeform 102"/>
            <p:cNvSpPr>
              <a:spLocks noEditPoints="1"/>
            </p:cNvSpPr>
            <p:nvPr/>
          </p:nvSpPr>
          <p:spPr bwMode="auto">
            <a:xfrm>
              <a:off x="2083" y="467"/>
              <a:ext cx="53" cy="41"/>
            </a:xfrm>
            <a:custGeom>
              <a:avLst/>
              <a:gdLst>
                <a:gd name="T0" fmla="*/ 47 w 27"/>
                <a:gd name="T1" fmla="*/ 2 h 21"/>
                <a:gd name="T2" fmla="*/ 6 w 27"/>
                <a:gd name="T3" fmla="*/ 0 h 21"/>
                <a:gd name="T4" fmla="*/ 0 w 27"/>
                <a:gd name="T5" fmla="*/ 8 h 21"/>
                <a:gd name="T6" fmla="*/ 0 w 27"/>
                <a:gd name="T7" fmla="*/ 33 h 21"/>
                <a:gd name="T8" fmla="*/ 6 w 27"/>
                <a:gd name="T9" fmla="*/ 41 h 21"/>
                <a:gd name="T10" fmla="*/ 47 w 27"/>
                <a:gd name="T11" fmla="*/ 41 h 21"/>
                <a:gd name="T12" fmla="*/ 53 w 27"/>
                <a:gd name="T13" fmla="*/ 33 h 21"/>
                <a:gd name="T14" fmla="*/ 53 w 27"/>
                <a:gd name="T15" fmla="*/ 8 h 21"/>
                <a:gd name="T16" fmla="*/ 47 w 27"/>
                <a:gd name="T17" fmla="*/ 2 h 21"/>
                <a:gd name="T18" fmla="*/ 10 w 27"/>
                <a:gd name="T19" fmla="*/ 4 h 21"/>
                <a:gd name="T20" fmla="*/ 43 w 27"/>
                <a:gd name="T21" fmla="*/ 4 h 21"/>
                <a:gd name="T22" fmla="*/ 47 w 27"/>
                <a:gd name="T23" fmla="*/ 12 h 21"/>
                <a:gd name="T24" fmla="*/ 47 w 27"/>
                <a:gd name="T25" fmla="*/ 31 h 21"/>
                <a:gd name="T26" fmla="*/ 41 w 27"/>
                <a:gd name="T27" fmla="*/ 39 h 21"/>
                <a:gd name="T28" fmla="*/ 8 w 27"/>
                <a:gd name="T29" fmla="*/ 39 h 21"/>
                <a:gd name="T30" fmla="*/ 4 w 27"/>
                <a:gd name="T31" fmla="*/ 31 h 21"/>
                <a:gd name="T32" fmla="*/ 4 w 27"/>
                <a:gd name="T33" fmla="*/ 12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1"/>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1"/>
                  </a:cubicBezTo>
                  <a:close/>
                  <a:moveTo>
                    <a:pt x="5" y="2"/>
                  </a:moveTo>
                  <a:cubicBezTo>
                    <a:pt x="22" y="2"/>
                    <a:pt x="22" y="2"/>
                    <a:pt x="22" y="2"/>
                  </a:cubicBezTo>
                  <a:cubicBezTo>
                    <a:pt x="23" y="2"/>
                    <a:pt x="24" y="4"/>
                    <a:pt x="24" y="6"/>
                  </a:cubicBezTo>
                  <a:cubicBezTo>
                    <a:pt x="24" y="16"/>
                    <a:pt x="24" y="16"/>
                    <a:pt x="24" y="16"/>
                  </a:cubicBezTo>
                  <a:cubicBezTo>
                    <a:pt x="24" y="18"/>
                    <a:pt x="23" y="20"/>
                    <a:pt x="21" y="20"/>
                  </a:cubicBezTo>
                  <a:cubicBezTo>
                    <a:pt x="4" y="20"/>
                    <a:pt x="4" y="20"/>
                    <a:pt x="4" y="20"/>
                  </a:cubicBezTo>
                  <a:cubicBezTo>
                    <a:pt x="3" y="20"/>
                    <a:pt x="2" y="18"/>
                    <a:pt x="2" y="16"/>
                  </a:cubicBezTo>
                  <a:cubicBezTo>
                    <a:pt x="2" y="6"/>
                    <a:pt x="2" y="6"/>
                    <a:pt x="2" y="6"/>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6" name="Freeform 103"/>
            <p:cNvSpPr/>
            <p:nvPr/>
          </p:nvSpPr>
          <p:spPr bwMode="auto">
            <a:xfrm>
              <a:off x="2160" y="470"/>
              <a:ext cx="48" cy="38"/>
            </a:xfrm>
            <a:custGeom>
              <a:avLst/>
              <a:gdLst>
                <a:gd name="T0" fmla="*/ 48 w 24"/>
                <a:gd name="T1" fmla="*/ 38 h 19"/>
                <a:gd name="T2" fmla="*/ 0 w 24"/>
                <a:gd name="T3" fmla="*/ 36 h 19"/>
                <a:gd name="T4" fmla="*/ 0 w 24"/>
                <a:gd name="T5" fmla="*/ 10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8"/>
                    <a:pt x="0" y="18"/>
                    <a:pt x="0" y="18"/>
                  </a:cubicBezTo>
                  <a:cubicBezTo>
                    <a:pt x="0" y="5"/>
                    <a:pt x="0" y="5"/>
                    <a:pt x="0" y="5"/>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7" name="Freeform 104"/>
            <p:cNvSpPr>
              <a:spLocks noEditPoints="1"/>
            </p:cNvSpPr>
            <p:nvPr/>
          </p:nvSpPr>
          <p:spPr bwMode="auto">
            <a:xfrm>
              <a:off x="2158" y="468"/>
              <a:ext cx="52" cy="40"/>
            </a:xfrm>
            <a:custGeom>
              <a:avLst/>
              <a:gdLst>
                <a:gd name="T0" fmla="*/ 48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6 h 20"/>
                <a:gd name="T16" fmla="*/ 48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4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4" y="0"/>
                  </a:moveTo>
                  <a:cubicBezTo>
                    <a:pt x="3" y="0"/>
                    <a:pt x="3" y="0"/>
                    <a:pt x="3" y="0"/>
                  </a:cubicBezTo>
                  <a:cubicBezTo>
                    <a:pt x="1" y="0"/>
                    <a:pt x="0" y="1"/>
                    <a:pt x="0" y="3"/>
                  </a:cubicBezTo>
                  <a:cubicBezTo>
                    <a:pt x="0" y="17"/>
                    <a:pt x="0" y="17"/>
                    <a:pt x="0" y="17"/>
                  </a:cubicBezTo>
                  <a:cubicBezTo>
                    <a:pt x="0" y="18"/>
                    <a:pt x="1" y="20"/>
                    <a:pt x="3" y="20"/>
                  </a:cubicBezTo>
                  <a:cubicBezTo>
                    <a:pt x="23" y="20"/>
                    <a:pt x="23" y="20"/>
                    <a:pt x="23" y="20"/>
                  </a:cubicBezTo>
                  <a:cubicBezTo>
                    <a:pt x="25" y="20"/>
                    <a:pt x="26" y="19"/>
                    <a:pt x="26" y="17"/>
                  </a:cubicBezTo>
                  <a:cubicBezTo>
                    <a:pt x="26" y="3"/>
                    <a:pt x="26" y="3"/>
                    <a:pt x="26" y="3"/>
                  </a:cubicBezTo>
                  <a:cubicBezTo>
                    <a:pt x="26" y="2"/>
                    <a:pt x="25" y="0"/>
                    <a:pt x="24" y="0"/>
                  </a:cubicBezTo>
                  <a:close/>
                  <a:moveTo>
                    <a:pt x="4" y="1"/>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7"/>
                    <a:pt x="1" y="15"/>
                  </a:cubicBezTo>
                  <a:cubicBezTo>
                    <a:pt x="2" y="5"/>
                    <a:pt x="2" y="5"/>
                    <a:pt x="2" y="5"/>
                  </a:cubicBezTo>
                  <a:cubicBezTo>
                    <a:pt x="2" y="3"/>
                    <a:pt x="3"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8" name="Freeform 105"/>
            <p:cNvSpPr/>
            <p:nvPr/>
          </p:nvSpPr>
          <p:spPr bwMode="auto">
            <a:xfrm>
              <a:off x="2235" y="470"/>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3"/>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9" name="Freeform 106"/>
            <p:cNvSpPr>
              <a:spLocks noEditPoints="1"/>
            </p:cNvSpPr>
            <p:nvPr/>
          </p:nvSpPr>
          <p:spPr bwMode="auto">
            <a:xfrm>
              <a:off x="2233" y="468"/>
              <a:ext cx="52" cy="42"/>
            </a:xfrm>
            <a:custGeom>
              <a:avLst/>
              <a:gdLst>
                <a:gd name="T0" fmla="*/ 46 w 26"/>
                <a:gd name="T1" fmla="*/ 0 h 21"/>
                <a:gd name="T2" fmla="*/ 6 w 26"/>
                <a:gd name="T3" fmla="*/ 0 h 21"/>
                <a:gd name="T4" fmla="*/ 0 w 26"/>
                <a:gd name="T5" fmla="*/ 8 h 21"/>
                <a:gd name="T6" fmla="*/ 0 w 26"/>
                <a:gd name="T7" fmla="*/ 34 h 21"/>
                <a:gd name="T8" fmla="*/ 6 w 26"/>
                <a:gd name="T9" fmla="*/ 40 h 21"/>
                <a:gd name="T10" fmla="*/ 46 w 26"/>
                <a:gd name="T11" fmla="*/ 42 h 21"/>
                <a:gd name="T12" fmla="*/ 52 w 26"/>
                <a:gd name="T13" fmla="*/ 34 h 21"/>
                <a:gd name="T14" fmla="*/ 52 w 26"/>
                <a:gd name="T15" fmla="*/ 8 h 21"/>
                <a:gd name="T16" fmla="*/ 46 w 26"/>
                <a:gd name="T17" fmla="*/ 0 h 21"/>
                <a:gd name="T18" fmla="*/ 8 w 26"/>
                <a:gd name="T19" fmla="*/ 4 h 21"/>
                <a:gd name="T20" fmla="*/ 42 w 26"/>
                <a:gd name="T21" fmla="*/ 4 h 21"/>
                <a:gd name="T22" fmla="*/ 48 w 26"/>
                <a:gd name="T23" fmla="*/ 10 h 21"/>
                <a:gd name="T24" fmla="*/ 48 w 26"/>
                <a:gd name="T25" fmla="*/ 32 h 21"/>
                <a:gd name="T26" fmla="*/ 42 w 26"/>
                <a:gd name="T27" fmla="*/ 38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0" name="Freeform 107"/>
            <p:cNvSpPr/>
            <p:nvPr/>
          </p:nvSpPr>
          <p:spPr bwMode="auto">
            <a:xfrm>
              <a:off x="2309" y="470"/>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1" name="Freeform 108"/>
            <p:cNvSpPr>
              <a:spLocks noEditPoints="1"/>
            </p:cNvSpPr>
            <p:nvPr/>
          </p:nvSpPr>
          <p:spPr bwMode="auto">
            <a:xfrm>
              <a:off x="2309" y="468"/>
              <a:ext cx="51" cy="42"/>
            </a:xfrm>
            <a:custGeom>
              <a:avLst/>
              <a:gdLst>
                <a:gd name="T0" fmla="*/ 45 w 26"/>
                <a:gd name="T1" fmla="*/ 2 h 21"/>
                <a:gd name="T2" fmla="*/ 6 w 26"/>
                <a:gd name="T3" fmla="*/ 0 h 21"/>
                <a:gd name="T4" fmla="*/ 0 w 26"/>
                <a:gd name="T5" fmla="*/ 8 h 21"/>
                <a:gd name="T6" fmla="*/ 0 w 26"/>
                <a:gd name="T7" fmla="*/ 34 h 21"/>
                <a:gd name="T8" fmla="*/ 6 w 26"/>
                <a:gd name="T9" fmla="*/ 42 h 21"/>
                <a:gd name="T10" fmla="*/ 45 w 26"/>
                <a:gd name="T11" fmla="*/ 42 h 21"/>
                <a:gd name="T12" fmla="*/ 51 w 26"/>
                <a:gd name="T13" fmla="*/ 34 h 21"/>
                <a:gd name="T14" fmla="*/ 51 w 26"/>
                <a:gd name="T15" fmla="*/ 8 h 21"/>
                <a:gd name="T16" fmla="*/ 45 w 26"/>
                <a:gd name="T17" fmla="*/ 2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40 h 21"/>
                <a:gd name="T30" fmla="*/ 2 w 26"/>
                <a:gd name="T31" fmla="*/ 32 h 21"/>
                <a:gd name="T32" fmla="*/ 2 w 26"/>
                <a:gd name="T33" fmla="*/ 12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1"/>
                  </a:moveTo>
                  <a:cubicBezTo>
                    <a:pt x="3" y="0"/>
                    <a:pt x="3" y="0"/>
                    <a:pt x="3" y="0"/>
                  </a:cubicBezTo>
                  <a:cubicBezTo>
                    <a:pt x="1" y="0"/>
                    <a:pt x="0" y="2"/>
                    <a:pt x="0" y="4"/>
                  </a:cubicBezTo>
                  <a:cubicBezTo>
                    <a:pt x="0" y="17"/>
                    <a:pt x="0" y="17"/>
                    <a:pt x="0" y="17"/>
                  </a:cubicBezTo>
                  <a:cubicBezTo>
                    <a:pt x="0" y="19"/>
                    <a:pt x="1" y="21"/>
                    <a:pt x="3" y="21"/>
                  </a:cubicBezTo>
                  <a:cubicBezTo>
                    <a:pt x="23" y="21"/>
                    <a:pt x="23" y="21"/>
                    <a:pt x="23" y="21"/>
                  </a:cubicBezTo>
                  <a:cubicBezTo>
                    <a:pt x="25" y="21"/>
                    <a:pt x="26" y="19"/>
                    <a:pt x="26" y="17"/>
                  </a:cubicBezTo>
                  <a:cubicBezTo>
                    <a:pt x="26" y="4"/>
                    <a:pt x="26" y="4"/>
                    <a:pt x="26" y="4"/>
                  </a:cubicBezTo>
                  <a:cubicBezTo>
                    <a:pt x="26" y="2"/>
                    <a:pt x="25" y="1"/>
                    <a:pt x="23" y="1"/>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20"/>
                    <a:pt x="4" y="20"/>
                    <a:pt x="4" y="20"/>
                  </a:cubicBezTo>
                  <a:cubicBezTo>
                    <a:pt x="2" y="20"/>
                    <a:pt x="1" y="18"/>
                    <a:pt x="1" y="16"/>
                  </a:cubicBezTo>
                  <a:cubicBezTo>
                    <a:pt x="1" y="6"/>
                    <a:pt x="1" y="6"/>
                    <a:pt x="1" y="6"/>
                  </a:cubicBezTo>
                  <a:cubicBezTo>
                    <a:pt x="1" y="4"/>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2" name="Freeform 109"/>
            <p:cNvSpPr/>
            <p:nvPr/>
          </p:nvSpPr>
          <p:spPr bwMode="auto">
            <a:xfrm>
              <a:off x="2384" y="472"/>
              <a:ext cx="50" cy="38"/>
            </a:xfrm>
            <a:custGeom>
              <a:avLst/>
              <a:gdLst>
                <a:gd name="T0" fmla="*/ 50 w 25"/>
                <a:gd name="T1" fmla="*/ 38 h 19"/>
                <a:gd name="T2" fmla="*/ 0 w 25"/>
                <a:gd name="T3" fmla="*/ 36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8"/>
                    <a:pt x="0" y="18"/>
                    <a:pt x="0" y="18"/>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3" name="Freeform 110"/>
            <p:cNvSpPr>
              <a:spLocks noEditPoints="1"/>
            </p:cNvSpPr>
            <p:nvPr/>
          </p:nvSpPr>
          <p:spPr bwMode="auto">
            <a:xfrm>
              <a:off x="2384" y="470"/>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9"/>
                    <a:pt x="26" y="17"/>
                  </a:cubicBezTo>
                  <a:cubicBezTo>
                    <a:pt x="26" y="3"/>
                    <a:pt x="26" y="3"/>
                    <a:pt x="26" y="3"/>
                  </a:cubicBezTo>
                  <a:cubicBezTo>
                    <a:pt x="26" y="1"/>
                    <a:pt x="25" y="0"/>
                    <a:pt x="23" y="0"/>
                  </a:cubicBezTo>
                  <a:close/>
                  <a:moveTo>
                    <a:pt x="4" y="1"/>
                  </a:moveTo>
                  <a:cubicBezTo>
                    <a:pt x="21" y="2"/>
                    <a:pt x="21" y="2"/>
                    <a:pt x="21" y="2"/>
                  </a:cubicBezTo>
                  <a:cubicBezTo>
                    <a:pt x="23" y="2"/>
                    <a:pt x="24" y="3"/>
                    <a:pt x="24" y="5"/>
                  </a:cubicBezTo>
                  <a:cubicBezTo>
                    <a:pt x="24" y="16"/>
                    <a:pt x="24" y="16"/>
                    <a:pt x="24" y="16"/>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4" name="Freeform 111"/>
            <p:cNvSpPr/>
            <p:nvPr/>
          </p:nvSpPr>
          <p:spPr bwMode="auto">
            <a:xfrm>
              <a:off x="2459" y="472"/>
              <a:ext cx="50" cy="38"/>
            </a:xfrm>
            <a:custGeom>
              <a:avLst/>
              <a:gdLst>
                <a:gd name="T0" fmla="*/ 50 w 25"/>
                <a:gd name="T1" fmla="*/ 38 h 19"/>
                <a:gd name="T2" fmla="*/ 0 w 25"/>
                <a:gd name="T3" fmla="*/ 38 h 19"/>
                <a:gd name="T4" fmla="*/ 0 w 25"/>
                <a:gd name="T5" fmla="*/ 12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5" name="Freeform 112"/>
            <p:cNvSpPr>
              <a:spLocks noEditPoints="1"/>
            </p:cNvSpPr>
            <p:nvPr/>
          </p:nvSpPr>
          <p:spPr bwMode="auto">
            <a:xfrm>
              <a:off x="2457" y="470"/>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8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2"/>
                    <a:pt x="1" y="3"/>
                  </a:cubicBezTo>
                  <a:cubicBezTo>
                    <a:pt x="0" y="17"/>
                    <a:pt x="0" y="17"/>
                    <a:pt x="0" y="17"/>
                  </a:cubicBezTo>
                  <a:cubicBezTo>
                    <a:pt x="0" y="19"/>
                    <a:pt x="2" y="20"/>
                    <a:pt x="3" y="20"/>
                  </a:cubicBezTo>
                  <a:cubicBezTo>
                    <a:pt x="24" y="20"/>
                    <a:pt x="24" y="20"/>
                    <a:pt x="24" y="20"/>
                  </a:cubicBezTo>
                  <a:cubicBezTo>
                    <a:pt x="25" y="20"/>
                    <a:pt x="27" y="19"/>
                    <a:pt x="27" y="17"/>
                  </a:cubicBezTo>
                  <a:cubicBezTo>
                    <a:pt x="27" y="4"/>
                    <a:pt x="27" y="4"/>
                    <a:pt x="27" y="4"/>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6" name="Freeform 113"/>
            <p:cNvSpPr/>
            <p:nvPr/>
          </p:nvSpPr>
          <p:spPr bwMode="auto">
            <a:xfrm>
              <a:off x="2535" y="472"/>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7" name="Freeform 114"/>
            <p:cNvSpPr>
              <a:spLocks noEditPoints="1"/>
            </p:cNvSpPr>
            <p:nvPr/>
          </p:nvSpPr>
          <p:spPr bwMode="auto">
            <a:xfrm>
              <a:off x="2533" y="470"/>
              <a:ext cx="53" cy="42"/>
            </a:xfrm>
            <a:custGeom>
              <a:avLst/>
              <a:gdLst>
                <a:gd name="T0" fmla="*/ 47 w 27"/>
                <a:gd name="T1" fmla="*/ 0 h 21"/>
                <a:gd name="T2" fmla="*/ 6 w 27"/>
                <a:gd name="T3" fmla="*/ 0 h 21"/>
                <a:gd name="T4" fmla="*/ 0 w 27"/>
                <a:gd name="T5" fmla="*/ 8 h 21"/>
                <a:gd name="T6" fmla="*/ 0 w 27"/>
                <a:gd name="T7" fmla="*/ 34 h 21"/>
                <a:gd name="T8" fmla="*/ 6 w 27"/>
                <a:gd name="T9" fmla="*/ 42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7 w 27"/>
                <a:gd name="T23" fmla="*/ 12 h 21"/>
                <a:gd name="T24" fmla="*/ 47 w 27"/>
                <a:gd name="T25" fmla="*/ 32 h 21"/>
                <a:gd name="T26" fmla="*/ 43 w 27"/>
                <a:gd name="T27" fmla="*/ 40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0"/>
                  </a:cubicBezTo>
                  <a:close/>
                  <a:moveTo>
                    <a:pt x="5" y="2"/>
                  </a:moveTo>
                  <a:cubicBezTo>
                    <a:pt x="22" y="2"/>
                    <a:pt x="22" y="2"/>
                    <a:pt x="22" y="2"/>
                  </a:cubicBezTo>
                  <a:cubicBezTo>
                    <a:pt x="23" y="2"/>
                    <a:pt x="25" y="4"/>
                    <a:pt x="24" y="6"/>
                  </a:cubicBezTo>
                  <a:cubicBezTo>
                    <a:pt x="24" y="16"/>
                    <a:pt x="24" y="16"/>
                    <a:pt x="24" y="16"/>
                  </a:cubicBezTo>
                  <a:cubicBezTo>
                    <a:pt x="24" y="18"/>
                    <a:pt x="23" y="20"/>
                    <a:pt x="22" y="20"/>
                  </a:cubicBezTo>
                  <a:cubicBezTo>
                    <a:pt x="5" y="19"/>
                    <a:pt x="5" y="19"/>
                    <a:pt x="5" y="19"/>
                  </a:cubicBezTo>
                  <a:cubicBezTo>
                    <a:pt x="3" y="19"/>
                    <a:pt x="2" y="18"/>
                    <a:pt x="2" y="16"/>
                  </a:cubicBezTo>
                  <a:cubicBezTo>
                    <a:pt x="2" y="5"/>
                    <a:pt x="2" y="5"/>
                    <a:pt x="2" y="5"/>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8" name="Freeform 115"/>
            <p:cNvSpPr/>
            <p:nvPr/>
          </p:nvSpPr>
          <p:spPr bwMode="auto">
            <a:xfrm>
              <a:off x="2610" y="472"/>
              <a:ext cx="48" cy="40"/>
            </a:xfrm>
            <a:custGeom>
              <a:avLst/>
              <a:gdLst>
                <a:gd name="T0" fmla="*/ 48 w 24"/>
                <a:gd name="T1" fmla="*/ 40 h 20"/>
                <a:gd name="T2" fmla="*/ 0 w 24"/>
                <a:gd name="T3" fmla="*/ 38 h 20"/>
                <a:gd name="T4" fmla="*/ 0 w 24"/>
                <a:gd name="T5" fmla="*/ 12 h 20"/>
                <a:gd name="T6" fmla="*/ 12 w 24"/>
                <a:gd name="T7" fmla="*/ 0 h 20"/>
                <a:gd name="T8" fmla="*/ 48 w 24"/>
                <a:gd name="T9" fmla="*/ 2 h 20"/>
                <a:gd name="T10" fmla="*/ 48 w 24"/>
                <a:gd name="T11" fmla="*/ 4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20">
                  <a:moveTo>
                    <a:pt x="24" y="20"/>
                  </a:moveTo>
                  <a:cubicBezTo>
                    <a:pt x="0" y="19"/>
                    <a:pt x="0" y="19"/>
                    <a:pt x="0" y="19"/>
                  </a:cubicBezTo>
                  <a:cubicBezTo>
                    <a:pt x="0" y="6"/>
                    <a:pt x="0" y="6"/>
                    <a:pt x="0" y="6"/>
                  </a:cubicBezTo>
                  <a:cubicBezTo>
                    <a:pt x="0" y="3"/>
                    <a:pt x="3" y="0"/>
                    <a:pt x="6" y="0"/>
                  </a:cubicBezTo>
                  <a:cubicBezTo>
                    <a:pt x="24" y="1"/>
                    <a:pt x="24" y="1"/>
                    <a:pt x="24" y="1"/>
                  </a:cubicBezTo>
                  <a:lnTo>
                    <a:pt x="24" y="20"/>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9" name="Freeform 116"/>
            <p:cNvSpPr>
              <a:spLocks noEditPoints="1"/>
            </p:cNvSpPr>
            <p:nvPr/>
          </p:nvSpPr>
          <p:spPr bwMode="auto">
            <a:xfrm>
              <a:off x="2608" y="472"/>
              <a:ext cx="54" cy="40"/>
            </a:xfrm>
            <a:custGeom>
              <a:avLst/>
              <a:gdLst>
                <a:gd name="T0" fmla="*/ 48 w 27"/>
                <a:gd name="T1" fmla="*/ 0 h 20"/>
                <a:gd name="T2" fmla="*/ 6 w 27"/>
                <a:gd name="T3" fmla="*/ 0 h 20"/>
                <a:gd name="T4" fmla="*/ 0 w 27"/>
                <a:gd name="T5" fmla="*/ 6 h 20"/>
                <a:gd name="T6" fmla="*/ 0 w 27"/>
                <a:gd name="T7" fmla="*/ 32 h 20"/>
                <a:gd name="T8" fmla="*/ 6 w 27"/>
                <a:gd name="T9" fmla="*/ 40 h 20"/>
                <a:gd name="T10" fmla="*/ 46 w 27"/>
                <a:gd name="T11" fmla="*/ 40 h 20"/>
                <a:gd name="T12" fmla="*/ 52 w 27"/>
                <a:gd name="T13" fmla="*/ 34 h 20"/>
                <a:gd name="T14" fmla="*/ 52 w 27"/>
                <a:gd name="T15" fmla="*/ 6 h 20"/>
                <a:gd name="T16" fmla="*/ 48 w 27"/>
                <a:gd name="T17" fmla="*/ 0 h 20"/>
                <a:gd name="T18" fmla="*/ 10 w 27"/>
                <a:gd name="T19" fmla="*/ 2 h 20"/>
                <a:gd name="T20" fmla="*/ 42 w 27"/>
                <a:gd name="T21" fmla="*/ 2 h 20"/>
                <a:gd name="T22" fmla="*/ 48 w 27"/>
                <a:gd name="T23" fmla="*/ 10 h 20"/>
                <a:gd name="T24" fmla="*/ 48 w 27"/>
                <a:gd name="T25" fmla="*/ 30 h 20"/>
                <a:gd name="T26" fmla="*/ 42 w 27"/>
                <a:gd name="T27" fmla="*/ 38 h 20"/>
                <a:gd name="T28" fmla="*/ 8 w 27"/>
                <a:gd name="T29" fmla="*/ 38 h 20"/>
                <a:gd name="T30" fmla="*/ 4 w 27"/>
                <a:gd name="T31" fmla="*/ 30 h 20"/>
                <a:gd name="T32" fmla="*/ 4 w 27"/>
                <a:gd name="T33" fmla="*/ 10 h 20"/>
                <a:gd name="T34" fmla="*/ 10 w 27"/>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0" y="1"/>
                    <a:pt x="0" y="3"/>
                  </a:cubicBezTo>
                  <a:cubicBezTo>
                    <a:pt x="0" y="16"/>
                    <a:pt x="0" y="16"/>
                    <a:pt x="0" y="16"/>
                  </a:cubicBezTo>
                  <a:cubicBezTo>
                    <a:pt x="0" y="18"/>
                    <a:pt x="1" y="20"/>
                    <a:pt x="3" y="20"/>
                  </a:cubicBezTo>
                  <a:cubicBezTo>
                    <a:pt x="23" y="20"/>
                    <a:pt x="23" y="20"/>
                    <a:pt x="23" y="20"/>
                  </a:cubicBezTo>
                  <a:cubicBezTo>
                    <a:pt x="25" y="20"/>
                    <a:pt x="26" y="19"/>
                    <a:pt x="26" y="17"/>
                  </a:cubicBezTo>
                  <a:cubicBezTo>
                    <a:pt x="26" y="3"/>
                    <a:pt x="26" y="3"/>
                    <a:pt x="26" y="3"/>
                  </a:cubicBezTo>
                  <a:cubicBezTo>
                    <a:pt x="27" y="1"/>
                    <a:pt x="25" y="0"/>
                    <a:pt x="24" y="0"/>
                  </a:cubicBezTo>
                  <a:close/>
                  <a:moveTo>
                    <a:pt x="5" y="1"/>
                  </a:moveTo>
                  <a:cubicBezTo>
                    <a:pt x="21" y="1"/>
                    <a:pt x="21" y="1"/>
                    <a:pt x="21" y="1"/>
                  </a:cubicBezTo>
                  <a:cubicBezTo>
                    <a:pt x="23" y="1"/>
                    <a:pt x="24" y="3"/>
                    <a:pt x="24" y="5"/>
                  </a:cubicBezTo>
                  <a:cubicBezTo>
                    <a:pt x="24" y="15"/>
                    <a:pt x="24" y="15"/>
                    <a:pt x="24" y="15"/>
                  </a:cubicBezTo>
                  <a:cubicBezTo>
                    <a:pt x="24" y="17"/>
                    <a:pt x="23" y="19"/>
                    <a:pt x="21" y="19"/>
                  </a:cubicBezTo>
                  <a:cubicBezTo>
                    <a:pt x="4" y="19"/>
                    <a:pt x="4" y="19"/>
                    <a:pt x="4" y="19"/>
                  </a:cubicBezTo>
                  <a:cubicBezTo>
                    <a:pt x="3" y="19"/>
                    <a:pt x="1" y="17"/>
                    <a:pt x="2" y="15"/>
                  </a:cubicBezTo>
                  <a:cubicBezTo>
                    <a:pt x="2" y="5"/>
                    <a:pt x="2" y="5"/>
                    <a:pt x="2" y="5"/>
                  </a:cubicBezTo>
                  <a:cubicBezTo>
                    <a:pt x="2" y="3"/>
                    <a:pt x="3" y="1"/>
                    <a:pt x="5"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0" name="Freeform 117"/>
            <p:cNvSpPr/>
            <p:nvPr/>
          </p:nvSpPr>
          <p:spPr bwMode="auto">
            <a:xfrm>
              <a:off x="2685" y="474"/>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1" name="Freeform 118"/>
            <p:cNvSpPr>
              <a:spLocks noEditPoints="1"/>
            </p:cNvSpPr>
            <p:nvPr/>
          </p:nvSpPr>
          <p:spPr bwMode="auto">
            <a:xfrm>
              <a:off x="2683" y="472"/>
              <a:ext cx="52" cy="40"/>
            </a:xfrm>
            <a:custGeom>
              <a:avLst/>
              <a:gdLst>
                <a:gd name="T0" fmla="*/ 46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8 h 20"/>
                <a:gd name="T16" fmla="*/ 46 w 26"/>
                <a:gd name="T17" fmla="*/ 0 h 20"/>
                <a:gd name="T18" fmla="*/ 8 w 26"/>
                <a:gd name="T19" fmla="*/ 4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2 h 20"/>
                <a:gd name="T32" fmla="*/ 2 w 26"/>
                <a:gd name="T33" fmla="*/ 10 h 20"/>
                <a:gd name="T34" fmla="*/ 8 w 26"/>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7"/>
                    <a:pt x="0" y="17"/>
                    <a:pt x="0" y="17"/>
                  </a:cubicBezTo>
                  <a:cubicBezTo>
                    <a:pt x="0" y="19"/>
                    <a:pt x="1" y="20"/>
                    <a:pt x="3" y="20"/>
                  </a:cubicBezTo>
                  <a:cubicBezTo>
                    <a:pt x="23" y="20"/>
                    <a:pt x="23" y="20"/>
                    <a:pt x="23" y="20"/>
                  </a:cubicBezTo>
                  <a:cubicBezTo>
                    <a:pt x="25" y="20"/>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2" name="Freeform 119"/>
            <p:cNvSpPr/>
            <p:nvPr/>
          </p:nvSpPr>
          <p:spPr bwMode="auto">
            <a:xfrm>
              <a:off x="2759" y="474"/>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3" name="Freeform 120"/>
            <p:cNvSpPr>
              <a:spLocks noEditPoints="1"/>
            </p:cNvSpPr>
            <p:nvPr/>
          </p:nvSpPr>
          <p:spPr bwMode="auto">
            <a:xfrm>
              <a:off x="2759" y="472"/>
              <a:ext cx="51" cy="42"/>
            </a:xfrm>
            <a:custGeom>
              <a:avLst/>
              <a:gdLst>
                <a:gd name="T0" fmla="*/ 45 w 26"/>
                <a:gd name="T1" fmla="*/ 0 h 21"/>
                <a:gd name="T2" fmla="*/ 6 w 26"/>
                <a:gd name="T3" fmla="*/ 0 h 21"/>
                <a:gd name="T4" fmla="*/ 0 w 26"/>
                <a:gd name="T5" fmla="*/ 8 h 21"/>
                <a:gd name="T6" fmla="*/ 0 w 26"/>
                <a:gd name="T7" fmla="*/ 34 h 21"/>
                <a:gd name="T8" fmla="*/ 6 w 26"/>
                <a:gd name="T9" fmla="*/ 40 h 21"/>
                <a:gd name="T10" fmla="*/ 45 w 26"/>
                <a:gd name="T11" fmla="*/ 42 h 21"/>
                <a:gd name="T12" fmla="*/ 51 w 26"/>
                <a:gd name="T13" fmla="*/ 34 h 21"/>
                <a:gd name="T14" fmla="*/ 51 w 26"/>
                <a:gd name="T15" fmla="*/ 8 h 21"/>
                <a:gd name="T16" fmla="*/ 45 w 26"/>
                <a:gd name="T17" fmla="*/ 0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19"/>
                    <a:pt x="4" y="19"/>
                    <a:pt x="4" y="19"/>
                  </a:cubicBezTo>
                  <a:cubicBezTo>
                    <a:pt x="2"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4" name="Freeform 121"/>
            <p:cNvSpPr/>
            <p:nvPr/>
          </p:nvSpPr>
          <p:spPr bwMode="auto">
            <a:xfrm>
              <a:off x="2834" y="474"/>
              <a:ext cx="50" cy="38"/>
            </a:xfrm>
            <a:custGeom>
              <a:avLst/>
              <a:gdLst>
                <a:gd name="T0" fmla="*/ 50 w 25"/>
                <a:gd name="T1" fmla="*/ 38 h 19"/>
                <a:gd name="T2" fmla="*/ 0 w 25"/>
                <a:gd name="T3" fmla="*/ 38 h 19"/>
                <a:gd name="T4" fmla="*/ 0 w 25"/>
                <a:gd name="T5" fmla="*/ 12 h 19"/>
                <a:gd name="T6" fmla="*/ 12 w 25"/>
                <a:gd name="T7" fmla="*/ 0 h 19"/>
                <a:gd name="T8" fmla="*/ 50 w 25"/>
                <a:gd name="T9" fmla="*/ 2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3"/>
                    <a:pt x="3" y="0"/>
                    <a:pt x="6" y="0"/>
                  </a:cubicBezTo>
                  <a:cubicBezTo>
                    <a:pt x="25" y="1"/>
                    <a:pt x="25" y="1"/>
                    <a:pt x="25" y="1"/>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5" name="Freeform 122"/>
            <p:cNvSpPr>
              <a:spLocks noEditPoints="1"/>
            </p:cNvSpPr>
            <p:nvPr/>
          </p:nvSpPr>
          <p:spPr bwMode="auto">
            <a:xfrm>
              <a:off x="2834" y="474"/>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2 h 20"/>
                <a:gd name="T22" fmla="*/ 48 w 26"/>
                <a:gd name="T23" fmla="*/ 10 h 20"/>
                <a:gd name="T24" fmla="*/ 48 w 26"/>
                <a:gd name="T25" fmla="*/ 30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8"/>
                    <a:pt x="26" y="17"/>
                  </a:cubicBezTo>
                  <a:cubicBezTo>
                    <a:pt x="26" y="3"/>
                    <a:pt x="26" y="3"/>
                    <a:pt x="26" y="3"/>
                  </a:cubicBezTo>
                  <a:cubicBezTo>
                    <a:pt x="26" y="1"/>
                    <a:pt x="25" y="0"/>
                    <a:pt x="23" y="0"/>
                  </a:cubicBezTo>
                  <a:close/>
                  <a:moveTo>
                    <a:pt x="4" y="1"/>
                  </a:moveTo>
                  <a:cubicBezTo>
                    <a:pt x="21" y="1"/>
                    <a:pt x="21" y="1"/>
                    <a:pt x="21" y="1"/>
                  </a:cubicBezTo>
                  <a:cubicBezTo>
                    <a:pt x="23" y="1"/>
                    <a:pt x="24" y="3"/>
                    <a:pt x="24" y="5"/>
                  </a:cubicBezTo>
                  <a:cubicBezTo>
                    <a:pt x="24" y="15"/>
                    <a:pt x="24" y="15"/>
                    <a:pt x="24" y="15"/>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6" name="Freeform 123"/>
            <p:cNvSpPr/>
            <p:nvPr/>
          </p:nvSpPr>
          <p:spPr bwMode="auto">
            <a:xfrm>
              <a:off x="2909" y="476"/>
              <a:ext cx="50" cy="38"/>
            </a:xfrm>
            <a:custGeom>
              <a:avLst/>
              <a:gdLst>
                <a:gd name="T0" fmla="*/ 50 w 25"/>
                <a:gd name="T1" fmla="*/ 38 h 19"/>
                <a:gd name="T2" fmla="*/ 0 w 25"/>
                <a:gd name="T3" fmla="*/ 38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7" name="Freeform 124"/>
            <p:cNvSpPr>
              <a:spLocks noEditPoints="1"/>
            </p:cNvSpPr>
            <p:nvPr/>
          </p:nvSpPr>
          <p:spPr bwMode="auto">
            <a:xfrm>
              <a:off x="2907" y="474"/>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6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1"/>
                    <a:pt x="1" y="3"/>
                  </a:cubicBezTo>
                  <a:cubicBezTo>
                    <a:pt x="0" y="17"/>
                    <a:pt x="0" y="17"/>
                    <a:pt x="0" y="17"/>
                  </a:cubicBezTo>
                  <a:cubicBezTo>
                    <a:pt x="0" y="19"/>
                    <a:pt x="2" y="20"/>
                    <a:pt x="3" y="20"/>
                  </a:cubicBezTo>
                  <a:cubicBezTo>
                    <a:pt x="24" y="20"/>
                    <a:pt x="24" y="20"/>
                    <a:pt x="24" y="20"/>
                  </a:cubicBezTo>
                  <a:cubicBezTo>
                    <a:pt x="25" y="20"/>
                    <a:pt x="27" y="19"/>
                    <a:pt x="27" y="17"/>
                  </a:cubicBezTo>
                  <a:cubicBezTo>
                    <a:pt x="27" y="3"/>
                    <a:pt x="27" y="3"/>
                    <a:pt x="27" y="3"/>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7"/>
                    <a:pt x="2" y="16"/>
                  </a:cubicBezTo>
                  <a:cubicBezTo>
                    <a:pt x="2" y="5"/>
                    <a:pt x="2" y="5"/>
                    <a:pt x="2" y="5"/>
                  </a:cubicBezTo>
                  <a:cubicBezTo>
                    <a:pt x="2" y="3"/>
                    <a:pt x="3" y="1"/>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8" name="Freeform 125"/>
            <p:cNvSpPr/>
            <p:nvPr/>
          </p:nvSpPr>
          <p:spPr bwMode="auto">
            <a:xfrm>
              <a:off x="2985" y="476"/>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9" name="Freeform 126"/>
            <p:cNvSpPr>
              <a:spLocks noEditPoints="1"/>
            </p:cNvSpPr>
            <p:nvPr/>
          </p:nvSpPr>
          <p:spPr bwMode="auto">
            <a:xfrm>
              <a:off x="2983" y="474"/>
              <a:ext cx="53" cy="42"/>
            </a:xfrm>
            <a:custGeom>
              <a:avLst/>
              <a:gdLst>
                <a:gd name="T0" fmla="*/ 47 w 27"/>
                <a:gd name="T1" fmla="*/ 0 h 21"/>
                <a:gd name="T2" fmla="*/ 6 w 27"/>
                <a:gd name="T3" fmla="*/ 0 h 21"/>
                <a:gd name="T4" fmla="*/ 0 w 27"/>
                <a:gd name="T5" fmla="*/ 8 h 21"/>
                <a:gd name="T6" fmla="*/ 0 w 27"/>
                <a:gd name="T7" fmla="*/ 34 h 21"/>
                <a:gd name="T8" fmla="*/ 6 w 27"/>
                <a:gd name="T9" fmla="*/ 40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9 w 27"/>
                <a:gd name="T23" fmla="*/ 10 h 21"/>
                <a:gd name="T24" fmla="*/ 47 w 27"/>
                <a:gd name="T25" fmla="*/ 32 h 21"/>
                <a:gd name="T26" fmla="*/ 43 w 27"/>
                <a:gd name="T27" fmla="*/ 38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2" y="20"/>
                    <a:pt x="3" y="20"/>
                  </a:cubicBezTo>
                  <a:cubicBezTo>
                    <a:pt x="24" y="21"/>
                    <a:pt x="24" y="21"/>
                    <a:pt x="24" y="21"/>
                  </a:cubicBezTo>
                  <a:cubicBezTo>
                    <a:pt x="25" y="21"/>
                    <a:pt x="27" y="19"/>
                    <a:pt x="27" y="17"/>
                  </a:cubicBezTo>
                  <a:cubicBezTo>
                    <a:pt x="27" y="4"/>
                    <a:pt x="27" y="4"/>
                    <a:pt x="27" y="4"/>
                  </a:cubicBezTo>
                  <a:cubicBezTo>
                    <a:pt x="27" y="2"/>
                    <a:pt x="25" y="0"/>
                    <a:pt x="24" y="0"/>
                  </a:cubicBezTo>
                  <a:close/>
                  <a:moveTo>
                    <a:pt x="5" y="2"/>
                  </a:moveTo>
                  <a:cubicBezTo>
                    <a:pt x="22" y="2"/>
                    <a:pt x="22" y="2"/>
                    <a:pt x="22" y="2"/>
                  </a:cubicBezTo>
                  <a:cubicBezTo>
                    <a:pt x="23" y="2"/>
                    <a:pt x="25" y="4"/>
                    <a:pt x="25" y="5"/>
                  </a:cubicBezTo>
                  <a:cubicBezTo>
                    <a:pt x="24" y="16"/>
                    <a:pt x="24" y="16"/>
                    <a:pt x="24" y="16"/>
                  </a:cubicBezTo>
                  <a:cubicBezTo>
                    <a:pt x="24"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0" name="Freeform 159"/>
            <p:cNvSpPr>
              <a:spLocks noEditPoints="1"/>
            </p:cNvSpPr>
            <p:nvPr/>
          </p:nvSpPr>
          <p:spPr bwMode="auto">
            <a:xfrm>
              <a:off x="2628" y="597"/>
              <a:ext cx="32" cy="4"/>
            </a:xfrm>
            <a:custGeom>
              <a:avLst/>
              <a:gdLst>
                <a:gd name="T0" fmla="*/ 0 w 16"/>
                <a:gd name="T1" fmla="*/ 0 h 2"/>
                <a:gd name="T2" fmla="*/ 0 w 16"/>
                <a:gd name="T3" fmla="*/ 0 h 2"/>
                <a:gd name="T4" fmla="*/ 0 w 16"/>
                <a:gd name="T5" fmla="*/ 2 h 2"/>
                <a:gd name="T6" fmla="*/ 0 w 16"/>
                <a:gd name="T7" fmla="*/ 0 h 2"/>
                <a:gd name="T8" fmla="*/ 32 w 16"/>
                <a:gd name="T9" fmla="*/ 0 h 2"/>
                <a:gd name="T10" fmla="*/ 32 w 16"/>
                <a:gd name="T11" fmla="*/ 0 h 2"/>
                <a:gd name="T12" fmla="*/ 32 w 16"/>
                <a:gd name="T13" fmla="*/ 2 h 2"/>
                <a:gd name="T14" fmla="*/ 0 w 16"/>
                <a:gd name="T15" fmla="*/ 2 h 2"/>
                <a:gd name="T16" fmla="*/ 0 w 16"/>
                <a:gd name="T17" fmla="*/ 4 h 2"/>
                <a:gd name="T18" fmla="*/ 32 w 16"/>
                <a:gd name="T19" fmla="*/ 4 h 2"/>
                <a:gd name="T20" fmla="*/ 32 w 16"/>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 h="2">
                  <a:moveTo>
                    <a:pt x="0" y="0"/>
                  </a:moveTo>
                  <a:cubicBezTo>
                    <a:pt x="0" y="0"/>
                    <a:pt x="0" y="0"/>
                    <a:pt x="0" y="0"/>
                  </a:cubicBezTo>
                  <a:cubicBezTo>
                    <a:pt x="0" y="1"/>
                    <a:pt x="0" y="1"/>
                    <a:pt x="0" y="1"/>
                  </a:cubicBezTo>
                  <a:cubicBezTo>
                    <a:pt x="0" y="0"/>
                    <a:pt x="0" y="0"/>
                    <a:pt x="0" y="0"/>
                  </a:cubicBezTo>
                  <a:moveTo>
                    <a:pt x="16" y="0"/>
                  </a:moveTo>
                  <a:cubicBezTo>
                    <a:pt x="16" y="0"/>
                    <a:pt x="16" y="0"/>
                    <a:pt x="16" y="0"/>
                  </a:cubicBezTo>
                  <a:cubicBezTo>
                    <a:pt x="16" y="0"/>
                    <a:pt x="16" y="0"/>
                    <a:pt x="16" y="1"/>
                  </a:cubicBezTo>
                  <a:cubicBezTo>
                    <a:pt x="0" y="1"/>
                    <a:pt x="0" y="1"/>
                    <a:pt x="0" y="1"/>
                  </a:cubicBezTo>
                  <a:cubicBezTo>
                    <a:pt x="0" y="2"/>
                    <a:pt x="0" y="2"/>
                    <a:pt x="0" y="2"/>
                  </a:cubicBezTo>
                  <a:cubicBezTo>
                    <a:pt x="16" y="2"/>
                    <a:pt x="16" y="2"/>
                    <a:pt x="16" y="2"/>
                  </a:cubicBezTo>
                  <a:cubicBezTo>
                    <a:pt x="16" y="0"/>
                    <a:pt x="16" y="0"/>
                    <a:pt x="16"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1" name="Freeform 160"/>
            <p:cNvSpPr/>
            <p:nvPr/>
          </p:nvSpPr>
          <p:spPr bwMode="auto">
            <a:xfrm>
              <a:off x="2628" y="597"/>
              <a:ext cx="32" cy="2"/>
            </a:xfrm>
            <a:custGeom>
              <a:avLst/>
              <a:gdLst>
                <a:gd name="T0" fmla="*/ 32 w 16"/>
                <a:gd name="T1" fmla="*/ 0 h 1"/>
                <a:gd name="T2" fmla="*/ 0 w 16"/>
                <a:gd name="T3" fmla="*/ 0 h 1"/>
                <a:gd name="T4" fmla="*/ 0 w 16"/>
                <a:gd name="T5" fmla="*/ 2 h 1"/>
                <a:gd name="T6" fmla="*/ 0 w 16"/>
                <a:gd name="T7" fmla="*/ 2 h 1"/>
                <a:gd name="T8" fmla="*/ 32 w 16"/>
                <a:gd name="T9" fmla="*/ 2 h 1"/>
                <a:gd name="T10" fmla="*/ 32 w 16"/>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1">
                  <a:moveTo>
                    <a:pt x="16" y="0"/>
                  </a:moveTo>
                  <a:cubicBezTo>
                    <a:pt x="0" y="0"/>
                    <a:pt x="0" y="0"/>
                    <a:pt x="0" y="0"/>
                  </a:cubicBezTo>
                  <a:cubicBezTo>
                    <a:pt x="0" y="0"/>
                    <a:pt x="0" y="0"/>
                    <a:pt x="0" y="1"/>
                  </a:cubicBezTo>
                  <a:cubicBezTo>
                    <a:pt x="0" y="1"/>
                    <a:pt x="0" y="1"/>
                    <a:pt x="0" y="1"/>
                  </a:cubicBezTo>
                  <a:cubicBezTo>
                    <a:pt x="16" y="1"/>
                    <a:pt x="16" y="1"/>
                    <a:pt x="16" y="1"/>
                  </a:cubicBezTo>
                  <a:cubicBezTo>
                    <a:pt x="16" y="0"/>
                    <a:pt x="16" y="0"/>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4231" name="Group 199"/>
          <p:cNvGrpSpPr/>
          <p:nvPr/>
        </p:nvGrpSpPr>
        <p:grpSpPr bwMode="auto">
          <a:xfrm rot="10800000">
            <a:off x="2675467" y="2007659"/>
            <a:ext cx="670984" cy="1892300"/>
            <a:chOff x="2200" y="531"/>
            <a:chExt cx="317" cy="894"/>
          </a:xfrm>
        </p:grpSpPr>
        <p:grpSp>
          <p:nvGrpSpPr>
            <p:cNvPr id="8230" name="Group 178"/>
            <p:cNvGrpSpPr/>
            <p:nvPr/>
          </p:nvGrpSpPr>
          <p:grpSpPr bwMode="auto">
            <a:xfrm>
              <a:off x="2200" y="531"/>
              <a:ext cx="317" cy="894"/>
              <a:chOff x="2196" y="530"/>
              <a:chExt cx="317" cy="894"/>
            </a:xfrm>
          </p:grpSpPr>
          <p:sp>
            <p:nvSpPr>
              <p:cNvPr id="8240" name="Freeform 1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1" name="Freeform 12"/>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2" name="Freeform 127"/>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3" name="Freeform 128"/>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4" name="Freeform 129"/>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5" name="Freeform 130"/>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6" name="Freeform 131"/>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7" name="Freeform 132"/>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8" name="Freeform 133"/>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9" name="Freeform 134"/>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0" name="Freeform 135"/>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1" name="Freeform 136"/>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2" name="Freeform 137"/>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3" name="Freeform 149"/>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4" name="Freeform 152"/>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5" name="Freeform 15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6" name="Freeform 170"/>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8231" name="Group 198"/>
            <p:cNvGrpSpPr/>
            <p:nvPr/>
          </p:nvGrpSpPr>
          <p:grpSpPr bwMode="auto">
            <a:xfrm>
              <a:off x="2216" y="558"/>
              <a:ext cx="214" cy="61"/>
              <a:chOff x="2216" y="558"/>
              <a:chExt cx="214" cy="61"/>
            </a:xfrm>
          </p:grpSpPr>
          <p:sp>
            <p:nvSpPr>
              <p:cNvPr id="8232" name="Freeform 150"/>
              <p:cNvSpPr>
                <a:spLocks noEditPoints="1"/>
              </p:cNvSpPr>
              <p:nvPr/>
            </p:nvSpPr>
            <p:spPr bwMode="auto">
              <a:xfrm>
                <a:off x="2216" y="613"/>
                <a:ext cx="33" cy="6"/>
              </a:xfrm>
              <a:custGeom>
                <a:avLst/>
                <a:gdLst>
                  <a:gd name="T0" fmla="*/ 0 w 17"/>
                  <a:gd name="T1" fmla="*/ 0 h 3"/>
                  <a:gd name="T2" fmla="*/ 0 w 17"/>
                  <a:gd name="T3" fmla="*/ 0 h 3"/>
                  <a:gd name="T4" fmla="*/ 0 w 17"/>
                  <a:gd name="T5" fmla="*/ 4 h 3"/>
                  <a:gd name="T6" fmla="*/ 0 w 17"/>
                  <a:gd name="T7" fmla="*/ 0 h 3"/>
                  <a:gd name="T8" fmla="*/ 33 w 17"/>
                  <a:gd name="T9" fmla="*/ 0 h 3"/>
                  <a:gd name="T10" fmla="*/ 33 w 17"/>
                  <a:gd name="T11" fmla="*/ 0 h 3"/>
                  <a:gd name="T12" fmla="*/ 33 w 17"/>
                  <a:gd name="T13" fmla="*/ 4 h 3"/>
                  <a:gd name="T14" fmla="*/ 0 w 17"/>
                  <a:gd name="T15" fmla="*/ 4 h 3"/>
                  <a:gd name="T16" fmla="*/ 0 w 17"/>
                  <a:gd name="T17" fmla="*/ 6 h 3"/>
                  <a:gd name="T18" fmla="*/ 33 w 17"/>
                  <a:gd name="T19" fmla="*/ 6 h 3"/>
                  <a:gd name="T20" fmla="*/ 33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7" y="0"/>
                      <a:pt x="17" y="0"/>
                      <a:pt x="17"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3" name="Freeform 151"/>
              <p:cNvSpPr/>
              <p:nvPr/>
            </p:nvSpPr>
            <p:spPr bwMode="auto">
              <a:xfrm>
                <a:off x="2216" y="613"/>
                <a:ext cx="33" cy="4"/>
              </a:xfrm>
              <a:custGeom>
                <a:avLst/>
                <a:gdLst>
                  <a:gd name="T0" fmla="*/ 33 w 17"/>
                  <a:gd name="T1" fmla="*/ 0 h 2"/>
                  <a:gd name="T2" fmla="*/ 0 w 17"/>
                  <a:gd name="T3" fmla="*/ 0 h 2"/>
                  <a:gd name="T4" fmla="*/ 0 w 17"/>
                  <a:gd name="T5" fmla="*/ 4 h 2"/>
                  <a:gd name="T6" fmla="*/ 0 w 17"/>
                  <a:gd name="T7" fmla="*/ 4 h 2"/>
                  <a:gd name="T8" fmla="*/ 33 w 17"/>
                  <a:gd name="T9" fmla="*/ 4 h 2"/>
                  <a:gd name="T10" fmla="*/ 33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7" y="0"/>
                    </a:moveTo>
                    <a:cubicBezTo>
                      <a:pt x="0" y="0"/>
                      <a:pt x="0" y="0"/>
                      <a:pt x="0" y="0"/>
                    </a:cubicBezTo>
                    <a:cubicBezTo>
                      <a:pt x="0" y="1"/>
                      <a:pt x="0" y="1"/>
                      <a:pt x="0" y="2"/>
                    </a:cubicBezTo>
                    <a:cubicBezTo>
                      <a:pt x="0" y="2"/>
                      <a:pt x="0" y="2"/>
                      <a:pt x="0" y="2"/>
                    </a:cubicBezTo>
                    <a:cubicBezTo>
                      <a:pt x="17" y="2"/>
                      <a:pt x="17" y="2"/>
                      <a:pt x="17" y="2"/>
                    </a:cubicBezTo>
                    <a:cubicBezTo>
                      <a:pt x="17" y="1"/>
                      <a:pt x="17" y="1"/>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4" name="Freeform 153"/>
              <p:cNvSpPr>
                <a:spLocks noEditPoints="1"/>
              </p:cNvSpPr>
              <p:nvPr/>
            </p:nvSpPr>
            <p:spPr bwMode="auto">
              <a:xfrm>
                <a:off x="2275" y="574"/>
                <a:ext cx="34" cy="4"/>
              </a:xfrm>
              <a:custGeom>
                <a:avLst/>
                <a:gdLst>
                  <a:gd name="T0" fmla="*/ 2 w 17"/>
                  <a:gd name="T1" fmla="*/ 0 h 2"/>
                  <a:gd name="T2" fmla="*/ 0 w 17"/>
                  <a:gd name="T3" fmla="*/ 0 h 2"/>
                  <a:gd name="T4" fmla="*/ 0 w 17"/>
                  <a:gd name="T5" fmla="*/ 2 h 2"/>
                  <a:gd name="T6" fmla="*/ 2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1" y="0"/>
                    </a:moveTo>
                    <a:cubicBezTo>
                      <a:pt x="0" y="0"/>
                      <a:pt x="0" y="0"/>
                      <a:pt x="0" y="0"/>
                    </a:cubicBezTo>
                    <a:cubicBezTo>
                      <a:pt x="0" y="1"/>
                      <a:pt x="0" y="1"/>
                      <a:pt x="0" y="1"/>
                    </a:cubicBezTo>
                    <a:cubicBezTo>
                      <a:pt x="0" y="1"/>
                      <a:pt x="1" y="0"/>
                      <a:pt x="1"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5" name="Freeform 154"/>
              <p:cNvSpPr/>
              <p:nvPr/>
            </p:nvSpPr>
            <p:spPr bwMode="auto">
              <a:xfrm>
                <a:off x="2275" y="574"/>
                <a:ext cx="34" cy="2"/>
              </a:xfrm>
              <a:custGeom>
                <a:avLst/>
                <a:gdLst>
                  <a:gd name="T0" fmla="*/ 34 w 17"/>
                  <a:gd name="T1" fmla="*/ 0 h 1"/>
                  <a:gd name="T2" fmla="*/ 2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1" y="0"/>
                      <a:pt x="1" y="0"/>
                      <a:pt x="1" y="0"/>
                    </a:cubicBezTo>
                    <a:cubicBezTo>
                      <a:pt x="1"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6" name="Freeform 156"/>
              <p:cNvSpPr>
                <a:spLocks noEditPoints="1"/>
              </p:cNvSpPr>
              <p:nvPr/>
            </p:nvSpPr>
            <p:spPr bwMode="auto">
              <a:xfrm>
                <a:off x="2338" y="558"/>
                <a:ext cx="34" cy="4"/>
              </a:xfrm>
              <a:custGeom>
                <a:avLst/>
                <a:gdLst>
                  <a:gd name="T0" fmla="*/ 0 w 17"/>
                  <a:gd name="T1" fmla="*/ 0 h 2"/>
                  <a:gd name="T2" fmla="*/ 0 w 17"/>
                  <a:gd name="T3" fmla="*/ 0 h 2"/>
                  <a:gd name="T4" fmla="*/ 0 w 17"/>
                  <a:gd name="T5" fmla="*/ 2 h 2"/>
                  <a:gd name="T6" fmla="*/ 0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0" y="0"/>
                    </a:moveTo>
                    <a:cubicBezTo>
                      <a:pt x="0" y="0"/>
                      <a:pt x="0" y="0"/>
                      <a:pt x="0" y="0"/>
                    </a:cubicBezTo>
                    <a:cubicBezTo>
                      <a:pt x="0" y="1"/>
                      <a:pt x="0" y="1"/>
                      <a:pt x="0" y="1"/>
                    </a:cubicBezTo>
                    <a:cubicBezTo>
                      <a:pt x="0" y="1"/>
                      <a:pt x="0" y="0"/>
                      <a:pt x="0"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7" name="Freeform 157"/>
              <p:cNvSpPr/>
              <p:nvPr/>
            </p:nvSpPr>
            <p:spPr bwMode="auto">
              <a:xfrm>
                <a:off x="2338" y="558"/>
                <a:ext cx="34" cy="2"/>
              </a:xfrm>
              <a:custGeom>
                <a:avLst/>
                <a:gdLst>
                  <a:gd name="T0" fmla="*/ 34 w 17"/>
                  <a:gd name="T1" fmla="*/ 0 h 1"/>
                  <a:gd name="T2" fmla="*/ 0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0" y="0"/>
                      <a:pt x="0" y="0"/>
                      <a:pt x="0" y="0"/>
                    </a:cubicBezTo>
                    <a:cubicBezTo>
                      <a:pt x="0"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8" name="Freeform 171"/>
              <p:cNvSpPr>
                <a:spLocks noEditPoints="1"/>
              </p:cNvSpPr>
              <p:nvPr/>
            </p:nvSpPr>
            <p:spPr bwMode="auto">
              <a:xfrm>
                <a:off x="2396" y="597"/>
                <a:ext cx="34" cy="6"/>
              </a:xfrm>
              <a:custGeom>
                <a:avLst/>
                <a:gdLst>
                  <a:gd name="T0" fmla="*/ 0 w 17"/>
                  <a:gd name="T1" fmla="*/ 0 h 3"/>
                  <a:gd name="T2" fmla="*/ 0 w 17"/>
                  <a:gd name="T3" fmla="*/ 0 h 3"/>
                  <a:gd name="T4" fmla="*/ 0 w 17"/>
                  <a:gd name="T5" fmla="*/ 4 h 3"/>
                  <a:gd name="T6" fmla="*/ 0 w 17"/>
                  <a:gd name="T7" fmla="*/ 0 h 3"/>
                  <a:gd name="T8" fmla="*/ 34 w 17"/>
                  <a:gd name="T9" fmla="*/ 0 h 3"/>
                  <a:gd name="T10" fmla="*/ 32 w 17"/>
                  <a:gd name="T11" fmla="*/ 0 h 3"/>
                  <a:gd name="T12" fmla="*/ 34 w 17"/>
                  <a:gd name="T13" fmla="*/ 4 h 3"/>
                  <a:gd name="T14" fmla="*/ 0 w 17"/>
                  <a:gd name="T15" fmla="*/ 4 h 3"/>
                  <a:gd name="T16" fmla="*/ 0 w 17"/>
                  <a:gd name="T17" fmla="*/ 6 h 3"/>
                  <a:gd name="T18" fmla="*/ 34 w 17"/>
                  <a:gd name="T19" fmla="*/ 6 h 3"/>
                  <a:gd name="T20" fmla="*/ 34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6" y="0"/>
                      <a:pt x="16" y="0"/>
                      <a:pt x="16"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9" name="Freeform 172"/>
              <p:cNvSpPr/>
              <p:nvPr/>
            </p:nvSpPr>
            <p:spPr bwMode="auto">
              <a:xfrm>
                <a:off x="2396" y="597"/>
                <a:ext cx="34" cy="4"/>
              </a:xfrm>
              <a:custGeom>
                <a:avLst/>
                <a:gdLst>
                  <a:gd name="T0" fmla="*/ 32 w 17"/>
                  <a:gd name="T1" fmla="*/ 0 h 2"/>
                  <a:gd name="T2" fmla="*/ 0 w 17"/>
                  <a:gd name="T3" fmla="*/ 0 h 2"/>
                  <a:gd name="T4" fmla="*/ 0 w 17"/>
                  <a:gd name="T5" fmla="*/ 4 h 2"/>
                  <a:gd name="T6" fmla="*/ 0 w 17"/>
                  <a:gd name="T7" fmla="*/ 4 h 2"/>
                  <a:gd name="T8" fmla="*/ 34 w 17"/>
                  <a:gd name="T9" fmla="*/ 4 h 2"/>
                  <a:gd name="T10" fmla="*/ 32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6" y="0"/>
                    </a:moveTo>
                    <a:cubicBezTo>
                      <a:pt x="0" y="0"/>
                      <a:pt x="0" y="0"/>
                      <a:pt x="0" y="0"/>
                    </a:cubicBezTo>
                    <a:cubicBezTo>
                      <a:pt x="0" y="1"/>
                      <a:pt x="0" y="1"/>
                      <a:pt x="0" y="2"/>
                    </a:cubicBezTo>
                    <a:cubicBezTo>
                      <a:pt x="0" y="2"/>
                      <a:pt x="0" y="2"/>
                      <a:pt x="0" y="2"/>
                    </a:cubicBezTo>
                    <a:cubicBezTo>
                      <a:pt x="17" y="2"/>
                      <a:pt x="17" y="2"/>
                      <a:pt x="17" y="2"/>
                    </a:cubicBezTo>
                    <a:cubicBezTo>
                      <a:pt x="17" y="1"/>
                      <a:pt x="17" y="1"/>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44233" name="Group 201"/>
          <p:cNvGrpSpPr/>
          <p:nvPr/>
        </p:nvGrpSpPr>
        <p:grpSpPr bwMode="auto">
          <a:xfrm rot="10800000">
            <a:off x="927101" y="2437343"/>
            <a:ext cx="615951" cy="393700"/>
            <a:chOff x="2967" y="1087"/>
            <a:chExt cx="291" cy="186"/>
          </a:xfrm>
        </p:grpSpPr>
        <p:sp>
          <p:nvSpPr>
            <p:cNvPr id="8227" name="Freeform 173"/>
            <p:cNvSpPr/>
            <p:nvPr/>
          </p:nvSpPr>
          <p:spPr bwMode="auto">
            <a:xfrm>
              <a:off x="2967" y="1087"/>
              <a:ext cx="270" cy="186"/>
            </a:xfrm>
            <a:custGeom>
              <a:avLst/>
              <a:gdLst>
                <a:gd name="T0" fmla="*/ 0 w 136"/>
                <a:gd name="T1" fmla="*/ 99 h 94"/>
                <a:gd name="T2" fmla="*/ 0 w 136"/>
                <a:gd name="T3" fmla="*/ 87 h 94"/>
                <a:gd name="T4" fmla="*/ 87 w 136"/>
                <a:gd name="T5" fmla="*/ 0 h 94"/>
                <a:gd name="T6" fmla="*/ 183 w 136"/>
                <a:gd name="T7" fmla="*/ 0 h 94"/>
                <a:gd name="T8" fmla="*/ 270 w 136"/>
                <a:gd name="T9" fmla="*/ 87 h 94"/>
                <a:gd name="T10" fmla="*/ 270 w 136"/>
                <a:gd name="T11" fmla="*/ 99 h 94"/>
                <a:gd name="T12" fmla="*/ 183 w 136"/>
                <a:gd name="T13" fmla="*/ 186 h 94"/>
                <a:gd name="T14" fmla="*/ 87 w 136"/>
                <a:gd name="T15" fmla="*/ 186 h 94"/>
                <a:gd name="T16" fmla="*/ 0 w 136"/>
                <a:gd name="T17" fmla="*/ 99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6" h="94">
                  <a:moveTo>
                    <a:pt x="0" y="50"/>
                  </a:moveTo>
                  <a:cubicBezTo>
                    <a:pt x="0" y="44"/>
                    <a:pt x="0" y="44"/>
                    <a:pt x="0" y="44"/>
                  </a:cubicBezTo>
                  <a:cubicBezTo>
                    <a:pt x="0" y="20"/>
                    <a:pt x="20" y="0"/>
                    <a:pt x="44" y="0"/>
                  </a:cubicBezTo>
                  <a:cubicBezTo>
                    <a:pt x="92" y="0"/>
                    <a:pt x="92" y="0"/>
                    <a:pt x="92" y="0"/>
                  </a:cubicBezTo>
                  <a:cubicBezTo>
                    <a:pt x="116" y="0"/>
                    <a:pt x="136" y="20"/>
                    <a:pt x="136" y="44"/>
                  </a:cubicBezTo>
                  <a:cubicBezTo>
                    <a:pt x="136" y="50"/>
                    <a:pt x="136" y="50"/>
                    <a:pt x="136" y="50"/>
                  </a:cubicBezTo>
                  <a:cubicBezTo>
                    <a:pt x="136" y="74"/>
                    <a:pt x="116" y="94"/>
                    <a:pt x="92" y="94"/>
                  </a:cubicBezTo>
                  <a:cubicBezTo>
                    <a:pt x="44" y="94"/>
                    <a:pt x="44" y="94"/>
                    <a:pt x="44" y="94"/>
                  </a:cubicBezTo>
                  <a:cubicBezTo>
                    <a:pt x="20" y="94"/>
                    <a:pt x="0" y="74"/>
                    <a:pt x="0" y="50"/>
                  </a:cubicBezTo>
                  <a:close/>
                </a:path>
              </a:pathLst>
            </a:custGeom>
            <a:solidFill>
              <a:srgbClr val="EBE1E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8" name="Freeform 175"/>
            <p:cNvSpPr/>
            <p:nvPr/>
          </p:nvSpPr>
          <p:spPr bwMode="auto">
            <a:xfrm>
              <a:off x="3237" y="1176"/>
              <a:ext cx="0" cy="14"/>
            </a:xfrm>
            <a:custGeom>
              <a:avLst/>
              <a:gdLst>
                <a:gd name="T0" fmla="*/ 14 h 14"/>
                <a:gd name="T1" fmla="*/ 0 h 14"/>
                <a:gd name="T2" fmla="*/ 14 h 14"/>
                <a:gd name="T3" fmla="*/ 0 60000 65536"/>
                <a:gd name="T4" fmla="*/ 0 60000 65536"/>
                <a:gd name="T5" fmla="*/ 0 60000 65536"/>
              </a:gdLst>
              <a:ahLst/>
              <a:cxnLst>
                <a:cxn ang="T3">
                  <a:pos x="0" y="T0"/>
                </a:cxn>
                <a:cxn ang="T4">
                  <a:pos x="0" y="T1"/>
                </a:cxn>
                <a:cxn ang="T5">
                  <a:pos x="0" y="T2"/>
                </a:cxn>
              </a:cxnLst>
              <a:rect l="0" t="0" r="r" b="b"/>
              <a:pathLst>
                <a:path h="14">
                  <a:moveTo>
                    <a:pt x="0" y="14"/>
                  </a:moveTo>
                  <a:lnTo>
                    <a:pt x="0"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9" name="Rectangle 176"/>
            <p:cNvSpPr>
              <a:spLocks noChangeArrowheads="1"/>
            </p:cNvSpPr>
            <p:nvPr/>
          </p:nvSpPr>
          <p:spPr bwMode="auto">
            <a:xfrm>
              <a:off x="3235" y="1162"/>
              <a:ext cx="23"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sp>
        <p:nvSpPr>
          <p:cNvPr id="44209" name="Freeform 177"/>
          <p:cNvSpPr/>
          <p:nvPr/>
        </p:nvSpPr>
        <p:spPr bwMode="auto">
          <a:xfrm rot="10800000">
            <a:off x="802218" y="2613026"/>
            <a:ext cx="436033" cy="1312333"/>
          </a:xfrm>
          <a:custGeom>
            <a:avLst/>
            <a:gdLst>
              <a:gd name="T0" fmla="*/ 248413 w 104"/>
              <a:gd name="T1" fmla="*/ 984250 h 313"/>
              <a:gd name="T2" fmla="*/ 213824 w 104"/>
              <a:gd name="T3" fmla="*/ 984250 h 313"/>
              <a:gd name="T4" fmla="*/ 213824 w 104"/>
              <a:gd name="T5" fmla="*/ 955949 h 313"/>
              <a:gd name="T6" fmla="*/ 248413 w 104"/>
              <a:gd name="T7" fmla="*/ 955949 h 313"/>
              <a:gd name="T8" fmla="*/ 295580 w 104"/>
              <a:gd name="T9" fmla="*/ 908780 h 313"/>
              <a:gd name="T10" fmla="*/ 295580 w 104"/>
              <a:gd name="T11" fmla="*/ 764130 h 313"/>
              <a:gd name="T12" fmla="*/ 248413 w 104"/>
              <a:gd name="T13" fmla="*/ 716962 h 313"/>
              <a:gd name="T14" fmla="*/ 201246 w 104"/>
              <a:gd name="T15" fmla="*/ 716962 h 313"/>
              <a:gd name="T16" fmla="*/ 122634 w 104"/>
              <a:gd name="T17" fmla="*/ 638347 h 313"/>
              <a:gd name="T18" fmla="*/ 122634 w 104"/>
              <a:gd name="T19" fmla="*/ 78614 h 313"/>
              <a:gd name="T20" fmla="*/ 75467 w 104"/>
              <a:gd name="T21" fmla="*/ 31446 h 313"/>
              <a:gd name="T22" fmla="*/ 0 w 104"/>
              <a:gd name="T23" fmla="*/ 31446 h 313"/>
              <a:gd name="T24" fmla="*/ 0 w 104"/>
              <a:gd name="T25" fmla="*/ 0 h 313"/>
              <a:gd name="T26" fmla="*/ 75467 w 104"/>
              <a:gd name="T27" fmla="*/ 0 h 313"/>
              <a:gd name="T28" fmla="*/ 154079 w 104"/>
              <a:gd name="T29" fmla="*/ 78614 h 313"/>
              <a:gd name="T30" fmla="*/ 154079 w 104"/>
              <a:gd name="T31" fmla="*/ 638347 h 313"/>
              <a:gd name="T32" fmla="*/ 201246 w 104"/>
              <a:gd name="T33" fmla="*/ 685516 h 313"/>
              <a:gd name="T34" fmla="*/ 248413 w 104"/>
              <a:gd name="T35" fmla="*/ 685516 h 313"/>
              <a:gd name="T36" fmla="*/ 327025 w 104"/>
              <a:gd name="T37" fmla="*/ 764130 h 313"/>
              <a:gd name="T38" fmla="*/ 327025 w 104"/>
              <a:gd name="T39" fmla="*/ 908780 h 313"/>
              <a:gd name="T40" fmla="*/ 248413 w 104"/>
              <a:gd name="T41" fmla="*/ 984250 h 3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4" h="313">
                <a:moveTo>
                  <a:pt x="79" y="313"/>
                </a:moveTo>
                <a:cubicBezTo>
                  <a:pt x="68" y="313"/>
                  <a:pt x="68" y="313"/>
                  <a:pt x="68" y="313"/>
                </a:cubicBezTo>
                <a:cubicBezTo>
                  <a:pt x="68" y="304"/>
                  <a:pt x="68" y="304"/>
                  <a:pt x="68" y="304"/>
                </a:cubicBezTo>
                <a:cubicBezTo>
                  <a:pt x="79" y="304"/>
                  <a:pt x="79" y="304"/>
                  <a:pt x="79" y="304"/>
                </a:cubicBezTo>
                <a:cubicBezTo>
                  <a:pt x="88" y="304"/>
                  <a:pt x="94" y="297"/>
                  <a:pt x="94" y="289"/>
                </a:cubicBezTo>
                <a:cubicBezTo>
                  <a:pt x="94" y="243"/>
                  <a:pt x="94" y="243"/>
                  <a:pt x="94" y="243"/>
                </a:cubicBezTo>
                <a:cubicBezTo>
                  <a:pt x="94" y="235"/>
                  <a:pt x="88" y="228"/>
                  <a:pt x="79" y="228"/>
                </a:cubicBezTo>
                <a:cubicBezTo>
                  <a:pt x="64" y="228"/>
                  <a:pt x="64" y="228"/>
                  <a:pt x="64" y="228"/>
                </a:cubicBezTo>
                <a:cubicBezTo>
                  <a:pt x="50" y="228"/>
                  <a:pt x="39" y="217"/>
                  <a:pt x="39" y="203"/>
                </a:cubicBezTo>
                <a:cubicBezTo>
                  <a:pt x="39" y="25"/>
                  <a:pt x="39" y="25"/>
                  <a:pt x="39" y="25"/>
                </a:cubicBezTo>
                <a:cubicBezTo>
                  <a:pt x="39" y="17"/>
                  <a:pt x="32" y="10"/>
                  <a:pt x="24" y="10"/>
                </a:cubicBezTo>
                <a:cubicBezTo>
                  <a:pt x="0" y="10"/>
                  <a:pt x="0" y="10"/>
                  <a:pt x="0" y="10"/>
                </a:cubicBezTo>
                <a:cubicBezTo>
                  <a:pt x="0" y="0"/>
                  <a:pt x="0" y="0"/>
                  <a:pt x="0" y="0"/>
                </a:cubicBezTo>
                <a:cubicBezTo>
                  <a:pt x="24" y="0"/>
                  <a:pt x="24" y="0"/>
                  <a:pt x="24" y="0"/>
                </a:cubicBezTo>
                <a:cubicBezTo>
                  <a:pt x="38" y="0"/>
                  <a:pt x="49" y="12"/>
                  <a:pt x="49" y="25"/>
                </a:cubicBezTo>
                <a:cubicBezTo>
                  <a:pt x="49" y="203"/>
                  <a:pt x="49" y="203"/>
                  <a:pt x="49" y="203"/>
                </a:cubicBezTo>
                <a:cubicBezTo>
                  <a:pt x="49" y="212"/>
                  <a:pt x="55" y="218"/>
                  <a:pt x="64" y="218"/>
                </a:cubicBezTo>
                <a:cubicBezTo>
                  <a:pt x="79" y="218"/>
                  <a:pt x="79" y="218"/>
                  <a:pt x="79" y="218"/>
                </a:cubicBezTo>
                <a:cubicBezTo>
                  <a:pt x="93" y="218"/>
                  <a:pt x="104" y="229"/>
                  <a:pt x="104" y="243"/>
                </a:cubicBezTo>
                <a:cubicBezTo>
                  <a:pt x="104" y="289"/>
                  <a:pt x="104" y="289"/>
                  <a:pt x="104" y="289"/>
                </a:cubicBezTo>
                <a:cubicBezTo>
                  <a:pt x="104" y="302"/>
                  <a:pt x="93" y="313"/>
                  <a:pt x="79" y="3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nvGrpSpPr>
          <p:cNvPr id="44211" name="Group 179"/>
          <p:cNvGrpSpPr/>
          <p:nvPr/>
        </p:nvGrpSpPr>
        <p:grpSpPr bwMode="auto">
          <a:xfrm rot="10800000" flipH="1">
            <a:off x="1769534" y="2009777"/>
            <a:ext cx="715433" cy="1892300"/>
            <a:chOff x="2196" y="530"/>
            <a:chExt cx="317" cy="894"/>
          </a:xfrm>
        </p:grpSpPr>
        <p:sp>
          <p:nvSpPr>
            <p:cNvPr id="8210" name="Freeform 18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1" name="Freeform 181"/>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2" name="Freeform 182"/>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3" name="Freeform 183"/>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4" name="Freeform 184"/>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5" name="Freeform 185"/>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6" name="Freeform 186"/>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7" name="Freeform 187"/>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8" name="Freeform 188"/>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9" name="Freeform 189"/>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0" name="Freeform 190"/>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1" name="Freeform 191"/>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2" name="Freeform 192"/>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3" name="Freeform 193"/>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4" name="Freeform 194"/>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5" name="Freeform 19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6" name="Freeform 196"/>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8206" name="Rectangle 329"/>
          <p:cNvSpPr>
            <a:spLocks noChangeArrowheads="1"/>
          </p:cNvSpPr>
          <p:nvPr/>
        </p:nvSpPr>
        <p:spPr bwMode="auto">
          <a:xfrm>
            <a:off x="0" y="1059"/>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207" name="Rectangle 331"/>
          <p:cNvSpPr>
            <a:spLocks noChangeArrowheads="1"/>
          </p:cNvSpPr>
          <p:nvPr/>
        </p:nvSpPr>
        <p:spPr bwMode="auto">
          <a:xfrm>
            <a:off x="0" y="4659843"/>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44364" name="Text Box 332"/>
          <p:cNvSpPr txBox="1">
            <a:spLocks noChangeArrowheads="1"/>
          </p:cNvSpPr>
          <p:nvPr/>
        </p:nvSpPr>
        <p:spPr bwMode="auto">
          <a:xfrm>
            <a:off x="4097866" y="2871829"/>
            <a:ext cx="7802137"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zh-CN" altLang="en-US" sz="6600" b="1" dirty="0">
                <a:solidFill>
                  <a:srgbClr val="2A323B"/>
                </a:solidFill>
                <a:latin typeface="微软雅黑" pitchFamily="34" charset="-122"/>
                <a:ea typeface="微软雅黑" pitchFamily="34" charset="-122"/>
              </a:rPr>
              <a:t>用工具制作界面原型</a:t>
            </a:r>
          </a:p>
        </p:txBody>
      </p:sp>
      <p:sp>
        <p:nvSpPr>
          <p:cNvPr id="44366" name="Line 334"/>
          <p:cNvSpPr>
            <a:spLocks noChangeShapeType="1"/>
          </p:cNvSpPr>
          <p:nvPr/>
        </p:nvSpPr>
        <p:spPr bwMode="auto">
          <a:xfrm>
            <a:off x="0" y="4564592"/>
            <a:ext cx="19729451" cy="0"/>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Tree>
    <p:extLst>
      <p:ext uri="{BB962C8B-B14F-4D97-AF65-F5344CB8AC3E}">
        <p14:creationId xmlns:p14="http://schemas.microsoft.com/office/powerpoint/2010/main" val="3710863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44235"/>
                                        </p:tgtEl>
                                        <p:attrNameLst>
                                          <p:attrName>style.visibility</p:attrName>
                                        </p:attrNameLst>
                                      </p:cBhvr>
                                      <p:to>
                                        <p:strVal val="visible"/>
                                      </p:to>
                                    </p:set>
                                    <p:anim calcmode="lin" valueType="num">
                                      <p:cBhvr additive="base">
                                        <p:cTn id="7" dur="500" fill="hold"/>
                                        <p:tgtEl>
                                          <p:spTgt spid="44235"/>
                                        </p:tgtEl>
                                        <p:attrNameLst>
                                          <p:attrName>ppt_x</p:attrName>
                                        </p:attrNameLst>
                                      </p:cBhvr>
                                      <p:tavLst>
                                        <p:tav tm="0">
                                          <p:val>
                                            <p:strVal val="1+#ppt_w/2"/>
                                          </p:val>
                                        </p:tav>
                                        <p:tav tm="100000">
                                          <p:val>
                                            <p:strVal val="#ppt_x"/>
                                          </p:val>
                                        </p:tav>
                                      </p:tavLst>
                                    </p:anim>
                                    <p:anim calcmode="lin" valueType="num">
                                      <p:cBhvr additive="base">
                                        <p:cTn id="8" dur="500" fill="hold"/>
                                        <p:tgtEl>
                                          <p:spTgt spid="44235"/>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100"/>
                                  </p:stCondLst>
                                  <p:childTnLst>
                                    <p:set>
                                      <p:cBhvr>
                                        <p:cTn id="10" dur="1" fill="hold">
                                          <p:stCondLst>
                                            <p:cond delay="0"/>
                                          </p:stCondLst>
                                        </p:cTn>
                                        <p:tgtEl>
                                          <p:spTgt spid="44238"/>
                                        </p:tgtEl>
                                        <p:attrNameLst>
                                          <p:attrName>style.visibility</p:attrName>
                                        </p:attrNameLst>
                                      </p:cBhvr>
                                      <p:to>
                                        <p:strVal val="visible"/>
                                      </p:to>
                                    </p:set>
                                    <p:anim calcmode="lin" valueType="num">
                                      <p:cBhvr additive="base">
                                        <p:cTn id="11" dur="500" fill="hold"/>
                                        <p:tgtEl>
                                          <p:spTgt spid="44238"/>
                                        </p:tgtEl>
                                        <p:attrNameLst>
                                          <p:attrName>ppt_x</p:attrName>
                                        </p:attrNameLst>
                                      </p:cBhvr>
                                      <p:tavLst>
                                        <p:tav tm="0">
                                          <p:val>
                                            <p:strVal val="1+#ppt_w/2"/>
                                          </p:val>
                                        </p:tav>
                                        <p:tav tm="100000">
                                          <p:val>
                                            <p:strVal val="#ppt_x"/>
                                          </p:val>
                                        </p:tav>
                                      </p:tavLst>
                                    </p:anim>
                                    <p:anim calcmode="lin" valueType="num">
                                      <p:cBhvr additive="base">
                                        <p:cTn id="12" dur="500" fill="hold"/>
                                        <p:tgtEl>
                                          <p:spTgt spid="44238"/>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200"/>
                                  </p:stCondLst>
                                  <p:childTnLst>
                                    <p:set>
                                      <p:cBhvr>
                                        <p:cTn id="14" dur="1" fill="hold">
                                          <p:stCondLst>
                                            <p:cond delay="0"/>
                                          </p:stCondLst>
                                        </p:cTn>
                                        <p:tgtEl>
                                          <p:spTgt spid="44241"/>
                                        </p:tgtEl>
                                        <p:attrNameLst>
                                          <p:attrName>style.visibility</p:attrName>
                                        </p:attrNameLst>
                                      </p:cBhvr>
                                      <p:to>
                                        <p:strVal val="visible"/>
                                      </p:to>
                                    </p:set>
                                    <p:anim calcmode="lin" valueType="num">
                                      <p:cBhvr additive="base">
                                        <p:cTn id="15" dur="500" fill="hold"/>
                                        <p:tgtEl>
                                          <p:spTgt spid="44241"/>
                                        </p:tgtEl>
                                        <p:attrNameLst>
                                          <p:attrName>ppt_x</p:attrName>
                                        </p:attrNameLst>
                                      </p:cBhvr>
                                      <p:tavLst>
                                        <p:tav tm="0">
                                          <p:val>
                                            <p:strVal val="1+#ppt_w/2"/>
                                          </p:val>
                                        </p:tav>
                                        <p:tav tm="100000">
                                          <p:val>
                                            <p:strVal val="#ppt_x"/>
                                          </p:val>
                                        </p:tav>
                                      </p:tavLst>
                                    </p:anim>
                                    <p:anim calcmode="lin" valueType="num">
                                      <p:cBhvr additive="base">
                                        <p:cTn id="16" dur="500" fill="hold"/>
                                        <p:tgtEl>
                                          <p:spTgt spid="44241"/>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300"/>
                                  </p:stCondLst>
                                  <p:childTnLst>
                                    <p:set>
                                      <p:cBhvr>
                                        <p:cTn id="18" dur="1" fill="hold">
                                          <p:stCondLst>
                                            <p:cond delay="0"/>
                                          </p:stCondLst>
                                        </p:cTn>
                                        <p:tgtEl>
                                          <p:spTgt spid="44244"/>
                                        </p:tgtEl>
                                        <p:attrNameLst>
                                          <p:attrName>style.visibility</p:attrName>
                                        </p:attrNameLst>
                                      </p:cBhvr>
                                      <p:to>
                                        <p:strVal val="visible"/>
                                      </p:to>
                                    </p:set>
                                    <p:anim calcmode="lin" valueType="num">
                                      <p:cBhvr additive="base">
                                        <p:cTn id="19" dur="500" fill="hold"/>
                                        <p:tgtEl>
                                          <p:spTgt spid="44244"/>
                                        </p:tgtEl>
                                        <p:attrNameLst>
                                          <p:attrName>ppt_x</p:attrName>
                                        </p:attrNameLst>
                                      </p:cBhvr>
                                      <p:tavLst>
                                        <p:tav tm="0">
                                          <p:val>
                                            <p:strVal val="1+#ppt_w/2"/>
                                          </p:val>
                                        </p:tav>
                                        <p:tav tm="100000">
                                          <p:val>
                                            <p:strVal val="#ppt_x"/>
                                          </p:val>
                                        </p:tav>
                                      </p:tavLst>
                                    </p:anim>
                                    <p:anim calcmode="lin" valueType="num">
                                      <p:cBhvr additive="base">
                                        <p:cTn id="20" dur="500" fill="hold"/>
                                        <p:tgtEl>
                                          <p:spTgt spid="44244"/>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300"/>
                                  </p:stCondLst>
                                  <p:childTnLst>
                                    <p:set>
                                      <p:cBhvr>
                                        <p:cTn id="22" dur="1" fill="hold">
                                          <p:stCondLst>
                                            <p:cond delay="0"/>
                                          </p:stCondLst>
                                        </p:cTn>
                                        <p:tgtEl>
                                          <p:spTgt spid="44248"/>
                                        </p:tgtEl>
                                        <p:attrNameLst>
                                          <p:attrName>style.visibility</p:attrName>
                                        </p:attrNameLst>
                                      </p:cBhvr>
                                      <p:to>
                                        <p:strVal val="visible"/>
                                      </p:to>
                                    </p:set>
                                    <p:anim calcmode="lin" valueType="num">
                                      <p:cBhvr additive="base">
                                        <p:cTn id="23" dur="500" fill="hold"/>
                                        <p:tgtEl>
                                          <p:spTgt spid="44248"/>
                                        </p:tgtEl>
                                        <p:attrNameLst>
                                          <p:attrName>ppt_x</p:attrName>
                                        </p:attrNameLst>
                                      </p:cBhvr>
                                      <p:tavLst>
                                        <p:tav tm="0">
                                          <p:val>
                                            <p:strVal val="1+#ppt_w/2"/>
                                          </p:val>
                                        </p:tav>
                                        <p:tav tm="100000">
                                          <p:val>
                                            <p:strVal val="#ppt_x"/>
                                          </p:val>
                                        </p:tav>
                                      </p:tavLst>
                                    </p:anim>
                                    <p:anim calcmode="lin" valueType="num">
                                      <p:cBhvr additive="base">
                                        <p:cTn id="24" dur="500" fill="hold"/>
                                        <p:tgtEl>
                                          <p:spTgt spid="44248"/>
                                        </p:tgtEl>
                                        <p:attrNameLst>
                                          <p:attrName>ppt_y</p:attrName>
                                        </p:attrNameLst>
                                      </p:cBhvr>
                                      <p:tavLst>
                                        <p:tav tm="0">
                                          <p:val>
                                            <p:strVal val="#ppt_y"/>
                                          </p:val>
                                        </p:tav>
                                        <p:tav tm="100000">
                                          <p:val>
                                            <p:strVal val="#ppt_y"/>
                                          </p:val>
                                        </p:tav>
                                      </p:tavLst>
                                    </p:anim>
                                  </p:childTnLst>
                                </p:cTn>
                              </p:par>
                              <p:par>
                                <p:cTn id="25" presetID="23" presetClass="entr" presetSubtype="16" fill="hold" nodeType="withEffect">
                                  <p:stCondLst>
                                    <p:cond delay="100"/>
                                  </p:stCondLst>
                                  <p:childTnLst>
                                    <p:set>
                                      <p:cBhvr>
                                        <p:cTn id="26" dur="1" fill="hold">
                                          <p:stCondLst>
                                            <p:cond delay="0"/>
                                          </p:stCondLst>
                                        </p:cTn>
                                        <p:tgtEl>
                                          <p:spTgt spid="44232"/>
                                        </p:tgtEl>
                                        <p:attrNameLst>
                                          <p:attrName>style.visibility</p:attrName>
                                        </p:attrNameLst>
                                      </p:cBhvr>
                                      <p:to>
                                        <p:strVal val="visible"/>
                                      </p:to>
                                    </p:set>
                                    <p:anim calcmode="lin" valueType="num">
                                      <p:cBhvr>
                                        <p:cTn id="27" dur="300" fill="hold"/>
                                        <p:tgtEl>
                                          <p:spTgt spid="44232"/>
                                        </p:tgtEl>
                                        <p:attrNameLst>
                                          <p:attrName>ppt_w</p:attrName>
                                        </p:attrNameLst>
                                      </p:cBhvr>
                                      <p:tavLst>
                                        <p:tav tm="0">
                                          <p:val>
                                            <p:fltVal val="0"/>
                                          </p:val>
                                        </p:tav>
                                        <p:tav tm="100000">
                                          <p:val>
                                            <p:strVal val="#ppt_w"/>
                                          </p:val>
                                        </p:tav>
                                      </p:tavLst>
                                    </p:anim>
                                    <p:anim calcmode="lin" valueType="num">
                                      <p:cBhvr>
                                        <p:cTn id="28" dur="300" fill="hold"/>
                                        <p:tgtEl>
                                          <p:spTgt spid="44232"/>
                                        </p:tgtEl>
                                        <p:attrNameLst>
                                          <p:attrName>ppt_h</p:attrName>
                                        </p:attrNameLst>
                                      </p:cBhvr>
                                      <p:tavLst>
                                        <p:tav tm="0">
                                          <p:val>
                                            <p:fltVal val="0"/>
                                          </p:val>
                                        </p:tav>
                                        <p:tav tm="100000">
                                          <p:val>
                                            <p:strVal val="#ppt_h"/>
                                          </p:val>
                                        </p:tav>
                                      </p:tavLst>
                                    </p:anim>
                                  </p:childTnLst>
                                </p:cTn>
                              </p:par>
                              <p:par>
                                <p:cTn id="29" presetID="6" presetClass="emph" presetSubtype="0" autoRev="1" fill="hold" nodeType="withEffect">
                                  <p:stCondLst>
                                    <p:cond delay="400"/>
                                  </p:stCondLst>
                                  <p:childTnLst>
                                    <p:animScale>
                                      <p:cBhvr>
                                        <p:cTn id="30" dur="150" fill="hold"/>
                                        <p:tgtEl>
                                          <p:spTgt spid="44232"/>
                                        </p:tgtEl>
                                      </p:cBhvr>
                                      <p:by x="110000" y="110000"/>
                                    </p:animScale>
                                  </p:childTnLst>
                                </p:cTn>
                              </p:par>
                              <p:par>
                                <p:cTn id="31" presetID="22" presetClass="entr" presetSubtype="4" fill="hold" grpId="0" nodeType="withEffect">
                                  <p:stCondLst>
                                    <p:cond delay="400"/>
                                  </p:stCondLst>
                                  <p:childTnLst>
                                    <p:set>
                                      <p:cBhvr>
                                        <p:cTn id="32" dur="1" fill="hold">
                                          <p:stCondLst>
                                            <p:cond delay="0"/>
                                          </p:stCondLst>
                                        </p:cTn>
                                        <p:tgtEl>
                                          <p:spTgt spid="44209"/>
                                        </p:tgtEl>
                                        <p:attrNameLst>
                                          <p:attrName>style.visibility</p:attrName>
                                        </p:attrNameLst>
                                      </p:cBhvr>
                                      <p:to>
                                        <p:strVal val="visible"/>
                                      </p:to>
                                    </p:set>
                                    <p:animEffect transition="in" filter="wipe(down)">
                                      <p:cBhvr>
                                        <p:cTn id="33" dur="500"/>
                                        <p:tgtEl>
                                          <p:spTgt spid="44209"/>
                                        </p:tgtEl>
                                      </p:cBhvr>
                                    </p:animEffect>
                                  </p:childTnLst>
                                </p:cTn>
                              </p:par>
                              <p:par>
                                <p:cTn id="34" presetID="23" presetClass="entr" presetSubtype="16" fill="hold" nodeType="withEffect">
                                  <p:stCondLst>
                                    <p:cond delay="800"/>
                                  </p:stCondLst>
                                  <p:childTnLst>
                                    <p:set>
                                      <p:cBhvr>
                                        <p:cTn id="35" dur="1" fill="hold">
                                          <p:stCondLst>
                                            <p:cond delay="0"/>
                                          </p:stCondLst>
                                        </p:cTn>
                                        <p:tgtEl>
                                          <p:spTgt spid="44233"/>
                                        </p:tgtEl>
                                        <p:attrNameLst>
                                          <p:attrName>style.visibility</p:attrName>
                                        </p:attrNameLst>
                                      </p:cBhvr>
                                      <p:to>
                                        <p:strVal val="visible"/>
                                      </p:to>
                                    </p:set>
                                    <p:anim calcmode="lin" valueType="num">
                                      <p:cBhvr>
                                        <p:cTn id="36" dur="300" fill="hold"/>
                                        <p:tgtEl>
                                          <p:spTgt spid="44233"/>
                                        </p:tgtEl>
                                        <p:attrNameLst>
                                          <p:attrName>ppt_w</p:attrName>
                                        </p:attrNameLst>
                                      </p:cBhvr>
                                      <p:tavLst>
                                        <p:tav tm="0">
                                          <p:val>
                                            <p:fltVal val="0"/>
                                          </p:val>
                                        </p:tav>
                                        <p:tav tm="100000">
                                          <p:val>
                                            <p:strVal val="#ppt_w"/>
                                          </p:val>
                                        </p:tav>
                                      </p:tavLst>
                                    </p:anim>
                                    <p:anim calcmode="lin" valueType="num">
                                      <p:cBhvr>
                                        <p:cTn id="37" dur="300" fill="hold"/>
                                        <p:tgtEl>
                                          <p:spTgt spid="44233"/>
                                        </p:tgtEl>
                                        <p:attrNameLst>
                                          <p:attrName>ppt_h</p:attrName>
                                        </p:attrNameLst>
                                      </p:cBhvr>
                                      <p:tavLst>
                                        <p:tav tm="0">
                                          <p:val>
                                            <p:fltVal val="0"/>
                                          </p:val>
                                        </p:tav>
                                        <p:tav tm="100000">
                                          <p:val>
                                            <p:strVal val="#ppt_h"/>
                                          </p:val>
                                        </p:tav>
                                      </p:tavLst>
                                    </p:anim>
                                  </p:childTnLst>
                                </p:cTn>
                              </p:par>
                              <p:par>
                                <p:cTn id="38" presetID="6" presetClass="emph" presetSubtype="0" autoRev="1" fill="hold" nodeType="withEffect">
                                  <p:stCondLst>
                                    <p:cond delay="1100"/>
                                  </p:stCondLst>
                                  <p:childTnLst>
                                    <p:animScale>
                                      <p:cBhvr>
                                        <p:cTn id="39" dur="150" fill="hold"/>
                                        <p:tgtEl>
                                          <p:spTgt spid="44233"/>
                                        </p:tgtEl>
                                      </p:cBhvr>
                                      <p:by x="110000" y="110000"/>
                                    </p:animScale>
                                  </p:childTnLst>
                                </p:cTn>
                              </p:par>
                              <p:par>
                                <p:cTn id="40" presetID="2" presetClass="entr" presetSubtype="1" decel="50000" fill="hold" nodeType="withEffect">
                                  <p:stCondLst>
                                    <p:cond delay="800"/>
                                  </p:stCondLst>
                                  <p:childTnLst>
                                    <p:set>
                                      <p:cBhvr>
                                        <p:cTn id="41" dur="1" fill="hold">
                                          <p:stCondLst>
                                            <p:cond delay="0"/>
                                          </p:stCondLst>
                                        </p:cTn>
                                        <p:tgtEl>
                                          <p:spTgt spid="44211"/>
                                        </p:tgtEl>
                                        <p:attrNameLst>
                                          <p:attrName>style.visibility</p:attrName>
                                        </p:attrNameLst>
                                      </p:cBhvr>
                                      <p:to>
                                        <p:strVal val="visible"/>
                                      </p:to>
                                    </p:set>
                                    <p:anim calcmode="lin" valueType="num">
                                      <p:cBhvr additive="base">
                                        <p:cTn id="42" dur="500" fill="hold"/>
                                        <p:tgtEl>
                                          <p:spTgt spid="44211"/>
                                        </p:tgtEl>
                                        <p:attrNameLst>
                                          <p:attrName>ppt_x</p:attrName>
                                        </p:attrNameLst>
                                      </p:cBhvr>
                                      <p:tavLst>
                                        <p:tav tm="0">
                                          <p:val>
                                            <p:strVal val="#ppt_x"/>
                                          </p:val>
                                        </p:tav>
                                        <p:tav tm="100000">
                                          <p:val>
                                            <p:strVal val="#ppt_x"/>
                                          </p:val>
                                        </p:tav>
                                      </p:tavLst>
                                    </p:anim>
                                    <p:anim calcmode="lin" valueType="num">
                                      <p:cBhvr additive="base">
                                        <p:cTn id="43" dur="500" fill="hold"/>
                                        <p:tgtEl>
                                          <p:spTgt spid="44211"/>
                                        </p:tgtEl>
                                        <p:attrNameLst>
                                          <p:attrName>ppt_y</p:attrName>
                                        </p:attrNameLst>
                                      </p:cBhvr>
                                      <p:tavLst>
                                        <p:tav tm="0">
                                          <p:val>
                                            <p:strVal val="0-#ppt_h/2"/>
                                          </p:val>
                                        </p:tav>
                                        <p:tav tm="100000">
                                          <p:val>
                                            <p:strVal val="#ppt_y"/>
                                          </p:val>
                                        </p:tav>
                                      </p:tavLst>
                                    </p:anim>
                                  </p:childTnLst>
                                </p:cTn>
                              </p:par>
                              <p:par>
                                <p:cTn id="44" presetID="2" presetClass="entr" presetSubtype="1" decel="50000" fill="hold" nodeType="withEffect">
                                  <p:stCondLst>
                                    <p:cond delay="900"/>
                                  </p:stCondLst>
                                  <p:childTnLst>
                                    <p:set>
                                      <p:cBhvr>
                                        <p:cTn id="45" dur="1" fill="hold">
                                          <p:stCondLst>
                                            <p:cond delay="0"/>
                                          </p:stCondLst>
                                        </p:cTn>
                                        <p:tgtEl>
                                          <p:spTgt spid="44231"/>
                                        </p:tgtEl>
                                        <p:attrNameLst>
                                          <p:attrName>style.visibility</p:attrName>
                                        </p:attrNameLst>
                                      </p:cBhvr>
                                      <p:to>
                                        <p:strVal val="visible"/>
                                      </p:to>
                                    </p:set>
                                    <p:anim calcmode="lin" valueType="num">
                                      <p:cBhvr additive="base">
                                        <p:cTn id="46" dur="500" fill="hold"/>
                                        <p:tgtEl>
                                          <p:spTgt spid="44231"/>
                                        </p:tgtEl>
                                        <p:attrNameLst>
                                          <p:attrName>ppt_x</p:attrName>
                                        </p:attrNameLst>
                                      </p:cBhvr>
                                      <p:tavLst>
                                        <p:tav tm="0">
                                          <p:val>
                                            <p:strVal val="#ppt_x"/>
                                          </p:val>
                                        </p:tav>
                                        <p:tav tm="100000">
                                          <p:val>
                                            <p:strVal val="#ppt_x"/>
                                          </p:val>
                                        </p:tav>
                                      </p:tavLst>
                                    </p:anim>
                                    <p:anim calcmode="lin" valueType="num">
                                      <p:cBhvr additive="base">
                                        <p:cTn id="47" dur="500" fill="hold"/>
                                        <p:tgtEl>
                                          <p:spTgt spid="44231"/>
                                        </p:tgtEl>
                                        <p:attrNameLst>
                                          <p:attrName>ppt_y</p:attrName>
                                        </p:attrNameLst>
                                      </p:cBhvr>
                                      <p:tavLst>
                                        <p:tav tm="0">
                                          <p:val>
                                            <p:strVal val="0-#ppt_h/2"/>
                                          </p:val>
                                        </p:tav>
                                        <p:tav tm="100000">
                                          <p:val>
                                            <p:strVal val="#ppt_y"/>
                                          </p:val>
                                        </p:tav>
                                      </p:tavLst>
                                    </p:anim>
                                  </p:childTnLst>
                                </p:cTn>
                              </p:par>
                              <p:par>
                                <p:cTn id="48" presetID="53" presetClass="entr" presetSubtype="16" fill="hold" grpId="0" nodeType="withEffect">
                                  <p:stCondLst>
                                    <p:cond delay="300"/>
                                  </p:stCondLst>
                                  <p:iterate type="lt">
                                    <p:tmPct val="10000"/>
                                  </p:iterate>
                                  <p:childTnLst>
                                    <p:set>
                                      <p:cBhvr>
                                        <p:cTn id="49" dur="1" fill="hold">
                                          <p:stCondLst>
                                            <p:cond delay="0"/>
                                          </p:stCondLst>
                                        </p:cTn>
                                        <p:tgtEl>
                                          <p:spTgt spid="44364"/>
                                        </p:tgtEl>
                                        <p:attrNameLst>
                                          <p:attrName>style.visibility</p:attrName>
                                        </p:attrNameLst>
                                      </p:cBhvr>
                                      <p:to>
                                        <p:strVal val="visible"/>
                                      </p:to>
                                    </p:set>
                                    <p:anim calcmode="lin" valueType="num">
                                      <p:cBhvr>
                                        <p:cTn id="50" dur="500" fill="hold"/>
                                        <p:tgtEl>
                                          <p:spTgt spid="44364"/>
                                        </p:tgtEl>
                                        <p:attrNameLst>
                                          <p:attrName>ppt_w</p:attrName>
                                        </p:attrNameLst>
                                      </p:cBhvr>
                                      <p:tavLst>
                                        <p:tav tm="0">
                                          <p:val>
                                            <p:fltVal val="0"/>
                                          </p:val>
                                        </p:tav>
                                        <p:tav tm="100000">
                                          <p:val>
                                            <p:strVal val="#ppt_w"/>
                                          </p:val>
                                        </p:tav>
                                      </p:tavLst>
                                    </p:anim>
                                    <p:anim calcmode="lin" valueType="num">
                                      <p:cBhvr>
                                        <p:cTn id="51" dur="500" fill="hold"/>
                                        <p:tgtEl>
                                          <p:spTgt spid="44364"/>
                                        </p:tgtEl>
                                        <p:attrNameLst>
                                          <p:attrName>ppt_h</p:attrName>
                                        </p:attrNameLst>
                                      </p:cBhvr>
                                      <p:tavLst>
                                        <p:tav tm="0">
                                          <p:val>
                                            <p:fltVal val="0"/>
                                          </p:val>
                                        </p:tav>
                                        <p:tav tm="100000">
                                          <p:val>
                                            <p:strVal val="#ppt_h"/>
                                          </p:val>
                                        </p:tav>
                                      </p:tavLst>
                                    </p:anim>
                                    <p:animEffect transition="in" filter="fade">
                                      <p:cBhvr>
                                        <p:cTn id="52" dur="500"/>
                                        <p:tgtEl>
                                          <p:spTgt spid="44364"/>
                                        </p:tgtEl>
                                      </p:cBhvr>
                                    </p:animEffect>
                                  </p:childTnLst>
                                </p:cTn>
                              </p:par>
                              <p:par>
                                <p:cTn id="53" presetID="0" presetClass="path" presetSubtype="0" repeatCount="indefinite" fill="hold" grpId="0" nodeType="withEffect">
                                  <p:stCondLst>
                                    <p:cond delay="0"/>
                                  </p:stCondLst>
                                  <p:childTnLst>
                                    <p:animMotion origin="layout" path="M -0.00139 -0.00124 L 0.49861 -0.00093 " pathEditMode="relative" ptsTypes="AA">
                                      <p:cBhvr>
                                        <p:cTn id="54" dur="3000" fill="hold"/>
                                        <p:tgtEl>
                                          <p:spTgt spid="44365"/>
                                        </p:tgtEl>
                                        <p:attrNameLst>
                                          <p:attrName>ppt_x</p:attrName>
                                          <p:attrName>ppt_y</p:attrName>
                                        </p:attrNameLst>
                                      </p:cBhvr>
                                    </p:animMotion>
                                  </p:childTnLst>
                                </p:cTn>
                              </p:par>
                              <p:par>
                                <p:cTn id="55" presetID="0" presetClass="path" presetSubtype="0" repeatCount="indefinite" fill="hold" grpId="0" nodeType="withEffect">
                                  <p:stCondLst>
                                    <p:cond delay="0"/>
                                  </p:stCondLst>
                                  <p:childTnLst>
                                    <p:animMotion origin="layout" path="M -0.00208 -0.00247 L -0.50208 -0.00216 " pathEditMode="relative" ptsTypes="AA">
                                      <p:cBhvr>
                                        <p:cTn id="56" dur="3000" fill="hold"/>
                                        <p:tgtEl>
                                          <p:spTgt spid="4436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65" grpId="0" animBg="1"/>
      <p:bldP spid="44209" grpId="0" animBg="1"/>
      <p:bldP spid="44364" grpId="0"/>
      <p:bldP spid="4436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65" name="Line 333"/>
          <p:cNvSpPr>
            <a:spLocks noChangeShapeType="1"/>
          </p:cNvSpPr>
          <p:nvPr/>
        </p:nvSpPr>
        <p:spPr bwMode="auto">
          <a:xfrm flipV="1">
            <a:off x="-6673851" y="2287060"/>
            <a:ext cx="18865851" cy="29633"/>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nvGrpSpPr>
          <p:cNvPr id="44248" name="Group 216"/>
          <p:cNvGrpSpPr/>
          <p:nvPr/>
        </p:nvGrpSpPr>
        <p:grpSpPr bwMode="auto">
          <a:xfrm>
            <a:off x="334434" y="3717925"/>
            <a:ext cx="1602317" cy="95251"/>
            <a:chOff x="4759" y="1740"/>
            <a:chExt cx="757" cy="45"/>
          </a:xfrm>
        </p:grpSpPr>
        <p:sp>
          <p:nvSpPr>
            <p:cNvPr id="8380" name="Rectangle 217"/>
            <p:cNvSpPr>
              <a:spLocks noChangeArrowheads="1"/>
            </p:cNvSpPr>
            <p:nvPr/>
          </p:nvSpPr>
          <p:spPr bwMode="auto">
            <a:xfrm>
              <a:off x="5339" y="1740"/>
              <a:ext cx="177"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81" name="Rectangle 218"/>
            <p:cNvSpPr>
              <a:spLocks noChangeArrowheads="1"/>
            </p:cNvSpPr>
            <p:nvPr/>
          </p:nvSpPr>
          <p:spPr bwMode="auto">
            <a:xfrm>
              <a:off x="4759" y="1740"/>
              <a:ext cx="522"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5" name="Group 203"/>
          <p:cNvGrpSpPr/>
          <p:nvPr/>
        </p:nvGrpSpPr>
        <p:grpSpPr bwMode="auto">
          <a:xfrm>
            <a:off x="5293785" y="4196293"/>
            <a:ext cx="1602316" cy="99484"/>
            <a:chOff x="4477" y="2290"/>
            <a:chExt cx="757" cy="47"/>
          </a:xfrm>
        </p:grpSpPr>
        <p:sp>
          <p:nvSpPr>
            <p:cNvPr id="8378" name="Rectangle 204"/>
            <p:cNvSpPr>
              <a:spLocks noChangeArrowheads="1"/>
            </p:cNvSpPr>
            <p:nvPr/>
          </p:nvSpPr>
          <p:spPr bwMode="auto">
            <a:xfrm>
              <a:off x="4477" y="2290"/>
              <a:ext cx="176"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9" name="Rectangle 205"/>
            <p:cNvSpPr>
              <a:spLocks noChangeArrowheads="1"/>
            </p:cNvSpPr>
            <p:nvPr/>
          </p:nvSpPr>
          <p:spPr bwMode="auto">
            <a:xfrm>
              <a:off x="4710" y="2290"/>
              <a:ext cx="524"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8" name="Group 206"/>
          <p:cNvGrpSpPr/>
          <p:nvPr/>
        </p:nvGrpSpPr>
        <p:grpSpPr bwMode="auto">
          <a:xfrm>
            <a:off x="3464985" y="3233209"/>
            <a:ext cx="1602316" cy="99483"/>
            <a:chOff x="3596" y="2055"/>
            <a:chExt cx="757" cy="47"/>
          </a:xfrm>
        </p:grpSpPr>
        <p:sp>
          <p:nvSpPr>
            <p:cNvPr id="8376" name="Rectangle 207"/>
            <p:cNvSpPr>
              <a:spLocks noChangeArrowheads="1"/>
            </p:cNvSpPr>
            <p:nvPr/>
          </p:nvSpPr>
          <p:spPr bwMode="auto">
            <a:xfrm>
              <a:off x="4178" y="2055"/>
              <a:ext cx="175"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7" name="Rectangle 208"/>
            <p:cNvSpPr>
              <a:spLocks noChangeArrowheads="1"/>
            </p:cNvSpPr>
            <p:nvPr/>
          </p:nvSpPr>
          <p:spPr bwMode="auto">
            <a:xfrm>
              <a:off x="3596" y="2055"/>
              <a:ext cx="524"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1" name="Group 209"/>
          <p:cNvGrpSpPr/>
          <p:nvPr/>
        </p:nvGrpSpPr>
        <p:grpSpPr bwMode="auto">
          <a:xfrm>
            <a:off x="8688918" y="3089276"/>
            <a:ext cx="1606549" cy="99483"/>
            <a:chOff x="4886" y="1938"/>
            <a:chExt cx="759" cy="47"/>
          </a:xfrm>
        </p:grpSpPr>
        <p:sp>
          <p:nvSpPr>
            <p:cNvPr id="8374" name="Rectangle 210"/>
            <p:cNvSpPr>
              <a:spLocks noChangeArrowheads="1"/>
            </p:cNvSpPr>
            <p:nvPr/>
          </p:nvSpPr>
          <p:spPr bwMode="auto">
            <a:xfrm>
              <a:off x="5468" y="1938"/>
              <a:ext cx="177"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5" name="Rectangle 211"/>
            <p:cNvSpPr>
              <a:spLocks noChangeArrowheads="1"/>
            </p:cNvSpPr>
            <p:nvPr/>
          </p:nvSpPr>
          <p:spPr bwMode="auto">
            <a:xfrm>
              <a:off x="4886" y="1938"/>
              <a:ext cx="524"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4" name="Group 212"/>
          <p:cNvGrpSpPr/>
          <p:nvPr/>
        </p:nvGrpSpPr>
        <p:grpSpPr bwMode="auto">
          <a:xfrm>
            <a:off x="6479118" y="2564344"/>
            <a:ext cx="1602316" cy="95249"/>
            <a:chOff x="4759" y="1740"/>
            <a:chExt cx="757" cy="45"/>
          </a:xfrm>
        </p:grpSpPr>
        <p:sp>
          <p:nvSpPr>
            <p:cNvPr id="8372" name="Rectangle 213"/>
            <p:cNvSpPr>
              <a:spLocks noChangeArrowheads="1"/>
            </p:cNvSpPr>
            <p:nvPr/>
          </p:nvSpPr>
          <p:spPr bwMode="auto">
            <a:xfrm>
              <a:off x="5339" y="1740"/>
              <a:ext cx="177"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3" name="Rectangle 214"/>
            <p:cNvSpPr>
              <a:spLocks noChangeArrowheads="1"/>
            </p:cNvSpPr>
            <p:nvPr/>
          </p:nvSpPr>
          <p:spPr bwMode="auto">
            <a:xfrm>
              <a:off x="4759" y="1740"/>
              <a:ext cx="522"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2" name="Group 200"/>
          <p:cNvGrpSpPr/>
          <p:nvPr/>
        </p:nvGrpSpPr>
        <p:grpSpPr bwMode="auto">
          <a:xfrm rot="10800000">
            <a:off x="1049867" y="2924177"/>
            <a:ext cx="2887133" cy="1443567"/>
            <a:chOff x="1837" y="302"/>
            <a:chExt cx="1364" cy="682"/>
          </a:xfrm>
        </p:grpSpPr>
        <p:sp>
          <p:nvSpPr>
            <p:cNvPr id="8257" name="Freeform 14"/>
            <p:cNvSpPr/>
            <p:nvPr/>
          </p:nvSpPr>
          <p:spPr bwMode="auto">
            <a:xfrm>
              <a:off x="1839" y="302"/>
              <a:ext cx="1360" cy="71"/>
            </a:xfrm>
            <a:custGeom>
              <a:avLst/>
              <a:gdLst>
                <a:gd name="T0" fmla="*/ 1360 w 686"/>
                <a:gd name="T1" fmla="*/ 71 h 36"/>
                <a:gd name="T2" fmla="*/ 0 w 686"/>
                <a:gd name="T3" fmla="*/ 61 h 36"/>
                <a:gd name="T4" fmla="*/ 61 w 686"/>
                <a:gd name="T5" fmla="*/ 0 h 36"/>
                <a:gd name="T6" fmla="*/ 1299 w 686"/>
                <a:gd name="T7" fmla="*/ 10 h 36"/>
                <a:gd name="T8" fmla="*/ 1360 w 686"/>
                <a:gd name="T9" fmla="*/ 71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36">
                  <a:moveTo>
                    <a:pt x="686" y="36"/>
                  </a:moveTo>
                  <a:cubicBezTo>
                    <a:pt x="0" y="31"/>
                    <a:pt x="0" y="31"/>
                    <a:pt x="0" y="31"/>
                  </a:cubicBezTo>
                  <a:cubicBezTo>
                    <a:pt x="0" y="13"/>
                    <a:pt x="14" y="0"/>
                    <a:pt x="31" y="0"/>
                  </a:cubicBezTo>
                  <a:cubicBezTo>
                    <a:pt x="655" y="5"/>
                    <a:pt x="655" y="5"/>
                    <a:pt x="655" y="5"/>
                  </a:cubicBezTo>
                  <a:cubicBezTo>
                    <a:pt x="672" y="5"/>
                    <a:pt x="686" y="19"/>
                    <a:pt x="686" y="3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8" name="Freeform 15"/>
            <p:cNvSpPr/>
            <p:nvPr/>
          </p:nvSpPr>
          <p:spPr bwMode="auto">
            <a:xfrm>
              <a:off x="1920" y="363"/>
              <a:ext cx="1192" cy="621"/>
            </a:xfrm>
            <a:custGeom>
              <a:avLst/>
              <a:gdLst>
                <a:gd name="T0" fmla="*/ 1148 w 601"/>
                <a:gd name="T1" fmla="*/ 621 h 313"/>
                <a:gd name="T2" fmla="*/ 38 w 601"/>
                <a:gd name="T3" fmla="*/ 611 h 313"/>
                <a:gd name="T4" fmla="*/ 0 w 601"/>
                <a:gd name="T5" fmla="*/ 573 h 313"/>
                <a:gd name="T6" fmla="*/ 4 w 601"/>
                <a:gd name="T7" fmla="*/ 0 h 313"/>
                <a:gd name="T8" fmla="*/ 1192 w 601"/>
                <a:gd name="T9" fmla="*/ 10 h 313"/>
                <a:gd name="T10" fmla="*/ 1188 w 601"/>
                <a:gd name="T11" fmla="*/ 583 h 313"/>
                <a:gd name="T12" fmla="*/ 1148 w 601"/>
                <a:gd name="T13" fmla="*/ 621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9"/>
                  </a:cubicBezTo>
                  <a:cubicBezTo>
                    <a:pt x="2" y="0"/>
                    <a:pt x="2" y="0"/>
                    <a:pt x="2" y="0"/>
                  </a:cubicBezTo>
                  <a:cubicBezTo>
                    <a:pt x="601" y="5"/>
                    <a:pt x="601" y="5"/>
                    <a:pt x="601" y="5"/>
                  </a:cubicBezTo>
                  <a:cubicBezTo>
                    <a:pt x="599" y="294"/>
                    <a:pt x="599" y="294"/>
                    <a:pt x="599" y="294"/>
                  </a:cubicBezTo>
                  <a:cubicBezTo>
                    <a:pt x="599" y="304"/>
                    <a:pt x="590" y="313"/>
                    <a:pt x="579" y="31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9" name="Freeform 16"/>
            <p:cNvSpPr/>
            <p:nvPr/>
          </p:nvSpPr>
          <p:spPr bwMode="auto">
            <a:xfrm>
              <a:off x="1900" y="340"/>
              <a:ext cx="1192" cy="620"/>
            </a:xfrm>
            <a:custGeom>
              <a:avLst/>
              <a:gdLst>
                <a:gd name="T0" fmla="*/ 1148 w 601"/>
                <a:gd name="T1" fmla="*/ 620 h 313"/>
                <a:gd name="T2" fmla="*/ 38 w 601"/>
                <a:gd name="T3" fmla="*/ 610 h 313"/>
                <a:gd name="T4" fmla="*/ 0 w 601"/>
                <a:gd name="T5" fmla="*/ 570 h 313"/>
                <a:gd name="T6" fmla="*/ 4 w 601"/>
                <a:gd name="T7" fmla="*/ 0 h 313"/>
                <a:gd name="T8" fmla="*/ 1192 w 601"/>
                <a:gd name="T9" fmla="*/ 10 h 313"/>
                <a:gd name="T10" fmla="*/ 1188 w 601"/>
                <a:gd name="T11" fmla="*/ 580 h 313"/>
                <a:gd name="T12" fmla="*/ 1148 w 601"/>
                <a:gd name="T13" fmla="*/ 620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8"/>
                  </a:cubicBezTo>
                  <a:cubicBezTo>
                    <a:pt x="2" y="0"/>
                    <a:pt x="2" y="0"/>
                    <a:pt x="2" y="0"/>
                  </a:cubicBezTo>
                  <a:cubicBezTo>
                    <a:pt x="601" y="5"/>
                    <a:pt x="601" y="5"/>
                    <a:pt x="601" y="5"/>
                  </a:cubicBezTo>
                  <a:cubicBezTo>
                    <a:pt x="599" y="293"/>
                    <a:pt x="599" y="293"/>
                    <a:pt x="599" y="293"/>
                  </a:cubicBezTo>
                  <a:cubicBezTo>
                    <a:pt x="599" y="304"/>
                    <a:pt x="590" y="313"/>
                    <a:pt x="579" y="313"/>
                  </a:cubicBezTo>
                </a:path>
              </a:pathLst>
            </a:custGeom>
            <a:solidFill>
              <a:srgbClr val="F5EBE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0" name="Freeform 17"/>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1" name="Freeform 18"/>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2" name="Freeform 19"/>
            <p:cNvSpPr>
              <a:spLocks noEditPoints="1"/>
            </p:cNvSpPr>
            <p:nvPr/>
          </p:nvSpPr>
          <p:spPr bwMode="auto">
            <a:xfrm>
              <a:off x="1837" y="348"/>
              <a:ext cx="1364" cy="27"/>
            </a:xfrm>
            <a:custGeom>
              <a:avLst/>
              <a:gdLst>
                <a:gd name="T0" fmla="*/ 0 w 688"/>
                <a:gd name="T1" fmla="*/ 15 h 14"/>
                <a:gd name="T2" fmla="*/ 0 w 688"/>
                <a:gd name="T3" fmla="*/ 15 h 14"/>
                <a:gd name="T4" fmla="*/ 0 w 688"/>
                <a:gd name="T5" fmla="*/ 15 h 14"/>
                <a:gd name="T6" fmla="*/ 0 w 688"/>
                <a:gd name="T7" fmla="*/ 15 h 14"/>
                <a:gd name="T8" fmla="*/ 1360 w 688"/>
                <a:gd name="T9" fmla="*/ 10 h 14"/>
                <a:gd name="T10" fmla="*/ 1362 w 688"/>
                <a:gd name="T11" fmla="*/ 25 h 14"/>
                <a:gd name="T12" fmla="*/ 1275 w 688"/>
                <a:gd name="T13" fmla="*/ 25 h 14"/>
                <a:gd name="T14" fmla="*/ 1275 w 688"/>
                <a:gd name="T15" fmla="*/ 25 h 14"/>
                <a:gd name="T16" fmla="*/ 1275 w 688"/>
                <a:gd name="T17" fmla="*/ 27 h 14"/>
                <a:gd name="T18" fmla="*/ 1275 w 688"/>
                <a:gd name="T19" fmla="*/ 27 h 14"/>
                <a:gd name="T20" fmla="*/ 1364 w 688"/>
                <a:gd name="T21" fmla="*/ 27 h 14"/>
                <a:gd name="T22" fmla="*/ 1364 w 688"/>
                <a:gd name="T23" fmla="*/ 10 h 14"/>
                <a:gd name="T24" fmla="*/ 1360 w 688"/>
                <a:gd name="T25" fmla="*/ 10 h 14"/>
                <a:gd name="T26" fmla="*/ 0 w 688"/>
                <a:gd name="T27" fmla="*/ 8 h 14"/>
                <a:gd name="T28" fmla="*/ 0 w 688"/>
                <a:gd name="T29" fmla="*/ 15 h 14"/>
                <a:gd name="T30" fmla="*/ 0 w 688"/>
                <a:gd name="T31" fmla="*/ 8 h 14"/>
                <a:gd name="T32" fmla="*/ 0 w 688"/>
                <a:gd name="T33" fmla="*/ 8 h 14"/>
                <a:gd name="T34" fmla="*/ 0 w 688"/>
                <a:gd name="T35" fmla="*/ 8 h 14"/>
                <a:gd name="T36" fmla="*/ 0 w 688"/>
                <a:gd name="T37" fmla="*/ 8 h 14"/>
                <a:gd name="T38" fmla="*/ 0 w 688"/>
                <a:gd name="T39" fmla="*/ 15 h 14"/>
                <a:gd name="T40" fmla="*/ 0 w 688"/>
                <a:gd name="T41" fmla="*/ 8 h 14"/>
                <a:gd name="T42" fmla="*/ 0 w 688"/>
                <a:gd name="T43" fmla="*/ 0 h 14"/>
                <a:gd name="T44" fmla="*/ 0 w 688"/>
                <a:gd name="T45" fmla="*/ 15 h 14"/>
                <a:gd name="T46" fmla="*/ 87 w 688"/>
                <a:gd name="T47" fmla="*/ 17 h 14"/>
                <a:gd name="T48" fmla="*/ 87 w 688"/>
                <a:gd name="T49" fmla="*/ 15 h 14"/>
                <a:gd name="T50" fmla="*/ 87 w 688"/>
                <a:gd name="T51" fmla="*/ 15 h 14"/>
                <a:gd name="T52" fmla="*/ 2 w 688"/>
                <a:gd name="T53" fmla="*/ 15 h 14"/>
                <a:gd name="T54" fmla="*/ 4 w 688"/>
                <a:gd name="T55" fmla="*/ 0 h 14"/>
                <a:gd name="T56" fmla="*/ 0 w 688"/>
                <a:gd name="T57" fmla="*/ 0 h 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88" h="14">
                  <a:moveTo>
                    <a:pt x="0" y="8"/>
                  </a:moveTo>
                  <a:cubicBezTo>
                    <a:pt x="0" y="8"/>
                    <a:pt x="0" y="8"/>
                    <a:pt x="0" y="8"/>
                  </a:cubicBezTo>
                  <a:moveTo>
                    <a:pt x="0" y="8"/>
                  </a:moveTo>
                  <a:cubicBezTo>
                    <a:pt x="0" y="8"/>
                    <a:pt x="0" y="8"/>
                    <a:pt x="0" y="8"/>
                  </a:cubicBezTo>
                  <a:moveTo>
                    <a:pt x="686" y="5"/>
                  </a:moveTo>
                  <a:cubicBezTo>
                    <a:pt x="686" y="8"/>
                    <a:pt x="687" y="10"/>
                    <a:pt x="687" y="13"/>
                  </a:cubicBezTo>
                  <a:cubicBezTo>
                    <a:pt x="643" y="13"/>
                    <a:pt x="643" y="13"/>
                    <a:pt x="643" y="13"/>
                  </a:cubicBezTo>
                  <a:cubicBezTo>
                    <a:pt x="643" y="13"/>
                    <a:pt x="643" y="13"/>
                    <a:pt x="643" y="13"/>
                  </a:cubicBezTo>
                  <a:cubicBezTo>
                    <a:pt x="643" y="14"/>
                    <a:pt x="643" y="14"/>
                    <a:pt x="643" y="14"/>
                  </a:cubicBezTo>
                  <a:cubicBezTo>
                    <a:pt x="643" y="14"/>
                    <a:pt x="643" y="14"/>
                    <a:pt x="643" y="14"/>
                  </a:cubicBezTo>
                  <a:cubicBezTo>
                    <a:pt x="688" y="14"/>
                    <a:pt x="688" y="14"/>
                    <a:pt x="688" y="14"/>
                  </a:cubicBezTo>
                  <a:cubicBezTo>
                    <a:pt x="688" y="5"/>
                    <a:pt x="688" y="5"/>
                    <a:pt x="688" y="5"/>
                  </a:cubicBezTo>
                  <a:cubicBezTo>
                    <a:pt x="686" y="5"/>
                    <a:pt x="686" y="5"/>
                    <a:pt x="686" y="5"/>
                  </a:cubicBezTo>
                  <a:moveTo>
                    <a:pt x="0" y="4"/>
                  </a:moveTo>
                  <a:cubicBezTo>
                    <a:pt x="0" y="8"/>
                    <a:pt x="0" y="8"/>
                    <a:pt x="0" y="8"/>
                  </a:cubicBezTo>
                  <a:cubicBezTo>
                    <a:pt x="0" y="4"/>
                    <a:pt x="0" y="4"/>
                    <a:pt x="0" y="4"/>
                  </a:cubicBezTo>
                  <a:moveTo>
                    <a:pt x="0" y="4"/>
                  </a:moveTo>
                  <a:cubicBezTo>
                    <a:pt x="0" y="4"/>
                    <a:pt x="0" y="4"/>
                    <a:pt x="0" y="4"/>
                  </a:cubicBezTo>
                  <a:moveTo>
                    <a:pt x="0" y="4"/>
                  </a:moveTo>
                  <a:cubicBezTo>
                    <a:pt x="0" y="8"/>
                    <a:pt x="0" y="8"/>
                    <a:pt x="0" y="8"/>
                  </a:cubicBezTo>
                  <a:cubicBezTo>
                    <a:pt x="0" y="4"/>
                    <a:pt x="0" y="4"/>
                    <a:pt x="0" y="4"/>
                  </a:cubicBezTo>
                  <a:moveTo>
                    <a:pt x="0" y="0"/>
                  </a:moveTo>
                  <a:cubicBezTo>
                    <a:pt x="0" y="8"/>
                    <a:pt x="0" y="8"/>
                    <a:pt x="0" y="8"/>
                  </a:cubicBezTo>
                  <a:cubicBezTo>
                    <a:pt x="44" y="9"/>
                    <a:pt x="44" y="9"/>
                    <a:pt x="44" y="9"/>
                  </a:cubicBezTo>
                  <a:cubicBezTo>
                    <a:pt x="44" y="8"/>
                    <a:pt x="44" y="8"/>
                    <a:pt x="44" y="8"/>
                  </a:cubicBezTo>
                  <a:cubicBezTo>
                    <a:pt x="44" y="8"/>
                    <a:pt x="44" y="8"/>
                    <a:pt x="44" y="8"/>
                  </a:cubicBezTo>
                  <a:cubicBezTo>
                    <a:pt x="1" y="8"/>
                    <a:pt x="1" y="8"/>
                    <a:pt x="1" y="8"/>
                  </a:cubicBezTo>
                  <a:cubicBezTo>
                    <a:pt x="1" y="5"/>
                    <a:pt x="1" y="2"/>
                    <a:pt x="2" y="0"/>
                  </a:cubicBezTo>
                  <a:cubicBezTo>
                    <a:pt x="0" y="0"/>
                    <a:pt x="0" y="0"/>
                    <a:pt x="0"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3" name="Freeform 20"/>
            <p:cNvSpPr/>
            <p:nvPr/>
          </p:nvSpPr>
          <p:spPr bwMode="auto">
            <a:xfrm>
              <a:off x="1839" y="348"/>
              <a:ext cx="1360" cy="25"/>
            </a:xfrm>
            <a:custGeom>
              <a:avLst/>
              <a:gdLst>
                <a:gd name="T0" fmla="*/ 2 w 686"/>
                <a:gd name="T1" fmla="*/ 0 h 13"/>
                <a:gd name="T2" fmla="*/ 0 w 686"/>
                <a:gd name="T3" fmla="*/ 15 h 13"/>
                <a:gd name="T4" fmla="*/ 85 w 686"/>
                <a:gd name="T5" fmla="*/ 15 h 13"/>
                <a:gd name="T6" fmla="*/ 85 w 686"/>
                <a:gd name="T7" fmla="*/ 13 h 13"/>
                <a:gd name="T8" fmla="*/ 1273 w 686"/>
                <a:gd name="T9" fmla="*/ 23 h 13"/>
                <a:gd name="T10" fmla="*/ 1273 w 686"/>
                <a:gd name="T11" fmla="*/ 25 h 13"/>
                <a:gd name="T12" fmla="*/ 1360 w 686"/>
                <a:gd name="T13" fmla="*/ 25 h 13"/>
                <a:gd name="T14" fmla="*/ 1358 w 686"/>
                <a:gd name="T15" fmla="*/ 10 h 13"/>
                <a:gd name="T16" fmla="*/ 2 w 686"/>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86" h="13">
                  <a:moveTo>
                    <a:pt x="1" y="0"/>
                  </a:moveTo>
                  <a:cubicBezTo>
                    <a:pt x="0" y="2"/>
                    <a:pt x="0" y="5"/>
                    <a:pt x="0" y="8"/>
                  </a:cubicBezTo>
                  <a:cubicBezTo>
                    <a:pt x="43" y="8"/>
                    <a:pt x="43" y="8"/>
                    <a:pt x="43" y="8"/>
                  </a:cubicBezTo>
                  <a:cubicBezTo>
                    <a:pt x="43" y="7"/>
                    <a:pt x="43" y="7"/>
                    <a:pt x="43" y="7"/>
                  </a:cubicBezTo>
                  <a:cubicBezTo>
                    <a:pt x="642" y="12"/>
                    <a:pt x="642" y="12"/>
                    <a:pt x="642" y="12"/>
                  </a:cubicBezTo>
                  <a:cubicBezTo>
                    <a:pt x="642" y="13"/>
                    <a:pt x="642" y="13"/>
                    <a:pt x="642" y="13"/>
                  </a:cubicBezTo>
                  <a:cubicBezTo>
                    <a:pt x="686" y="13"/>
                    <a:pt x="686" y="13"/>
                    <a:pt x="686" y="13"/>
                  </a:cubicBezTo>
                  <a:cubicBezTo>
                    <a:pt x="686" y="10"/>
                    <a:pt x="685" y="8"/>
                    <a:pt x="685" y="5"/>
                  </a:cubicBezTo>
                  <a:cubicBezTo>
                    <a:pt x="1" y="0"/>
                    <a:pt x="1" y="0"/>
                    <a:pt x="1"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4" name="Freeform 21"/>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close/>
                  <a:moveTo>
                    <a:pt x="20" y="0"/>
                  </a:moveTo>
                  <a:lnTo>
                    <a:pt x="20" y="0"/>
                  </a:lnTo>
                  <a:close/>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5" name="Freeform 22"/>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moveTo>
                    <a:pt x="20" y="0"/>
                  </a:move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6" name="Freeform 23"/>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close/>
                  <a:moveTo>
                    <a:pt x="0" y="0"/>
                  </a:moveTo>
                  <a:lnTo>
                    <a:pt x="0" y="2"/>
                  </a:lnTo>
                  <a:lnTo>
                    <a:pt x="0" y="0"/>
                  </a:lnTo>
                  <a:close/>
                </a:path>
              </a:pathLst>
            </a:custGeom>
            <a:solidFill>
              <a:srgbClr val="CBC6C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7" name="Freeform 24"/>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8" name="Freeform 25"/>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9" name="Freeform 26"/>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0" name="Freeform 27"/>
            <p:cNvSpPr/>
            <p:nvPr/>
          </p:nvSpPr>
          <p:spPr bwMode="auto">
            <a:xfrm>
              <a:off x="2265" y="798"/>
              <a:ext cx="250" cy="130"/>
            </a:xfrm>
            <a:custGeom>
              <a:avLst/>
              <a:gdLst>
                <a:gd name="T0" fmla="*/ 248 w 250"/>
                <a:gd name="T1" fmla="*/ 130 h 130"/>
                <a:gd name="T2" fmla="*/ 0 w 250"/>
                <a:gd name="T3" fmla="*/ 128 h 130"/>
                <a:gd name="T4" fmla="*/ 2 w 250"/>
                <a:gd name="T5" fmla="*/ 0 h 130"/>
                <a:gd name="T6" fmla="*/ 250 w 250"/>
                <a:gd name="T7" fmla="*/ 2 h 130"/>
                <a:gd name="T8" fmla="*/ 248 w 250"/>
                <a:gd name="T9" fmla="*/ 130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130">
                  <a:moveTo>
                    <a:pt x="248" y="130"/>
                  </a:moveTo>
                  <a:lnTo>
                    <a:pt x="0" y="128"/>
                  </a:lnTo>
                  <a:lnTo>
                    <a:pt x="2" y="0"/>
                  </a:lnTo>
                  <a:lnTo>
                    <a:pt x="250" y="2"/>
                  </a:lnTo>
                  <a:lnTo>
                    <a:pt x="248" y="130"/>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1" name="Freeform 28"/>
            <p:cNvSpPr/>
            <p:nvPr/>
          </p:nvSpPr>
          <p:spPr bwMode="auto">
            <a:xfrm>
              <a:off x="2265" y="796"/>
              <a:ext cx="250" cy="134"/>
            </a:xfrm>
            <a:custGeom>
              <a:avLst/>
              <a:gdLst>
                <a:gd name="T0" fmla="*/ 248 w 250"/>
                <a:gd name="T1" fmla="*/ 132 h 134"/>
                <a:gd name="T2" fmla="*/ 248 w 250"/>
                <a:gd name="T3" fmla="*/ 132 h 134"/>
                <a:gd name="T4" fmla="*/ 2 w 250"/>
                <a:gd name="T5" fmla="*/ 130 h 134"/>
                <a:gd name="T6" fmla="*/ 4 w 250"/>
                <a:gd name="T7" fmla="*/ 2 h 134"/>
                <a:gd name="T8" fmla="*/ 248 w 250"/>
                <a:gd name="T9" fmla="*/ 4 h 134"/>
                <a:gd name="T10" fmla="*/ 246 w 250"/>
                <a:gd name="T11" fmla="*/ 132 h 134"/>
                <a:gd name="T12" fmla="*/ 248 w 250"/>
                <a:gd name="T13" fmla="*/ 132 h 134"/>
                <a:gd name="T14" fmla="*/ 248 w 250"/>
                <a:gd name="T15" fmla="*/ 132 h 134"/>
                <a:gd name="T16" fmla="*/ 248 w 250"/>
                <a:gd name="T17" fmla="*/ 132 h 134"/>
                <a:gd name="T18" fmla="*/ 250 w 250"/>
                <a:gd name="T19" fmla="*/ 132 h 134"/>
                <a:gd name="T20" fmla="*/ 250 w 250"/>
                <a:gd name="T21" fmla="*/ 2 h 134"/>
                <a:gd name="T22" fmla="*/ 0 w 250"/>
                <a:gd name="T23" fmla="*/ 0 h 134"/>
                <a:gd name="T24" fmla="*/ 0 w 250"/>
                <a:gd name="T25" fmla="*/ 132 h 134"/>
                <a:gd name="T26" fmla="*/ 250 w 250"/>
                <a:gd name="T27" fmla="*/ 134 h 134"/>
                <a:gd name="T28" fmla="*/ 250 w 250"/>
                <a:gd name="T29" fmla="*/ 132 h 134"/>
                <a:gd name="T30" fmla="*/ 248 w 250"/>
                <a:gd name="T31" fmla="*/ 132 h 1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0" h="134">
                  <a:moveTo>
                    <a:pt x="248" y="132"/>
                  </a:moveTo>
                  <a:lnTo>
                    <a:pt x="248" y="132"/>
                  </a:lnTo>
                  <a:lnTo>
                    <a:pt x="2" y="130"/>
                  </a:lnTo>
                  <a:lnTo>
                    <a:pt x="4" y="2"/>
                  </a:lnTo>
                  <a:lnTo>
                    <a:pt x="248" y="4"/>
                  </a:lnTo>
                  <a:lnTo>
                    <a:pt x="246" y="132"/>
                  </a:lnTo>
                  <a:lnTo>
                    <a:pt x="248" y="132"/>
                  </a:lnTo>
                  <a:lnTo>
                    <a:pt x="250" y="132"/>
                  </a:lnTo>
                  <a:lnTo>
                    <a:pt x="250" y="2"/>
                  </a:lnTo>
                  <a:lnTo>
                    <a:pt x="0" y="0"/>
                  </a:lnTo>
                  <a:lnTo>
                    <a:pt x="0" y="132"/>
                  </a:lnTo>
                  <a:lnTo>
                    <a:pt x="250" y="134"/>
                  </a:lnTo>
                  <a:lnTo>
                    <a:pt x="250" y="132"/>
                  </a:lnTo>
                  <a:lnTo>
                    <a:pt x="248" y="132"/>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2" name="Freeform 29"/>
            <p:cNvSpPr/>
            <p:nvPr/>
          </p:nvSpPr>
          <p:spPr bwMode="auto">
            <a:xfrm>
              <a:off x="2265" y="800"/>
              <a:ext cx="250" cy="130"/>
            </a:xfrm>
            <a:custGeom>
              <a:avLst/>
              <a:gdLst>
                <a:gd name="T0" fmla="*/ 250 w 250"/>
                <a:gd name="T1" fmla="*/ 130 h 130"/>
                <a:gd name="T2" fmla="*/ 0 w 250"/>
                <a:gd name="T3" fmla="*/ 128 h 130"/>
                <a:gd name="T4" fmla="*/ 0 w 250"/>
                <a:gd name="T5" fmla="*/ 126 h 130"/>
                <a:gd name="T6" fmla="*/ 246 w 250"/>
                <a:gd name="T7" fmla="*/ 128 h 130"/>
                <a:gd name="T8" fmla="*/ 248 w 250"/>
                <a:gd name="T9" fmla="*/ 0 h 130"/>
                <a:gd name="T10" fmla="*/ 250 w 250"/>
                <a:gd name="T11" fmla="*/ 0 h 130"/>
                <a:gd name="T12" fmla="*/ 250 w 250"/>
                <a:gd name="T13" fmla="*/ 130 h 1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0" h="130">
                  <a:moveTo>
                    <a:pt x="250" y="130"/>
                  </a:moveTo>
                  <a:lnTo>
                    <a:pt x="0" y="128"/>
                  </a:lnTo>
                  <a:lnTo>
                    <a:pt x="0" y="126"/>
                  </a:lnTo>
                  <a:lnTo>
                    <a:pt x="246" y="128"/>
                  </a:lnTo>
                  <a:lnTo>
                    <a:pt x="248" y="0"/>
                  </a:lnTo>
                  <a:lnTo>
                    <a:pt x="250" y="0"/>
                  </a:lnTo>
                  <a:lnTo>
                    <a:pt x="250" y="1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3" name="Freeform 30"/>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4" name="Freeform 31"/>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5" name="Freeform 32"/>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6" name="Freeform 33"/>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7" name="Freeform 34"/>
            <p:cNvSpPr/>
            <p:nvPr/>
          </p:nvSpPr>
          <p:spPr bwMode="auto">
            <a:xfrm>
              <a:off x="1974" y="449"/>
              <a:ext cx="1092" cy="333"/>
            </a:xfrm>
            <a:custGeom>
              <a:avLst/>
              <a:gdLst>
                <a:gd name="T0" fmla="*/ 1088 w 1092"/>
                <a:gd name="T1" fmla="*/ 333 h 333"/>
                <a:gd name="T2" fmla="*/ 0 w 1092"/>
                <a:gd name="T3" fmla="*/ 325 h 333"/>
                <a:gd name="T4" fmla="*/ 0 w 1092"/>
                <a:gd name="T5" fmla="*/ 315 h 333"/>
                <a:gd name="T6" fmla="*/ 1078 w 1092"/>
                <a:gd name="T7" fmla="*/ 323 h 333"/>
                <a:gd name="T8" fmla="*/ 1080 w 1092"/>
                <a:gd name="T9" fmla="*/ 0 h 333"/>
                <a:gd name="T10" fmla="*/ 1092 w 1092"/>
                <a:gd name="T11" fmla="*/ 0 h 333"/>
                <a:gd name="T12" fmla="*/ 1088 w 1092"/>
                <a:gd name="T13" fmla="*/ 333 h 3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92" h="333">
                  <a:moveTo>
                    <a:pt x="1088" y="333"/>
                  </a:moveTo>
                  <a:lnTo>
                    <a:pt x="0" y="325"/>
                  </a:lnTo>
                  <a:lnTo>
                    <a:pt x="0" y="315"/>
                  </a:lnTo>
                  <a:lnTo>
                    <a:pt x="1078" y="323"/>
                  </a:lnTo>
                  <a:lnTo>
                    <a:pt x="1080" y="0"/>
                  </a:lnTo>
                  <a:lnTo>
                    <a:pt x="1092" y="0"/>
                  </a:lnTo>
                  <a:lnTo>
                    <a:pt x="1088" y="3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8" name="Freeform 35"/>
            <p:cNvSpPr/>
            <p:nvPr/>
          </p:nvSpPr>
          <p:spPr bwMode="auto">
            <a:xfrm>
              <a:off x="2001" y="530"/>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9" name="Freeform 36"/>
            <p:cNvSpPr>
              <a:spLocks noEditPoints="1"/>
            </p:cNvSpPr>
            <p:nvPr/>
          </p:nvSpPr>
          <p:spPr bwMode="auto">
            <a:xfrm>
              <a:off x="1999" y="528"/>
              <a:ext cx="70" cy="52"/>
            </a:xfrm>
            <a:custGeom>
              <a:avLst/>
              <a:gdLst>
                <a:gd name="T0" fmla="*/ 62 w 35"/>
                <a:gd name="T1" fmla="*/ 0 h 26"/>
                <a:gd name="T2" fmla="*/ 8 w 35"/>
                <a:gd name="T3" fmla="*/ 0 h 26"/>
                <a:gd name="T4" fmla="*/ 0 w 35"/>
                <a:gd name="T5" fmla="*/ 8 h 26"/>
                <a:gd name="T6" fmla="*/ 0 w 35"/>
                <a:gd name="T7" fmla="*/ 42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1"/>
                    <a:pt x="0" y="21"/>
                    <a:pt x="0" y="21"/>
                  </a:cubicBezTo>
                  <a:cubicBezTo>
                    <a:pt x="0" y="24"/>
                    <a:pt x="2" y="26"/>
                    <a:pt x="4" y="26"/>
                  </a:cubicBezTo>
                  <a:cubicBezTo>
                    <a:pt x="31" y="26"/>
                    <a:pt x="31" y="26"/>
                    <a:pt x="31" y="26"/>
                  </a:cubicBezTo>
                  <a:cubicBezTo>
                    <a:pt x="33" y="26"/>
                    <a:pt x="34"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0" name="Freeform 37"/>
            <p:cNvSpPr/>
            <p:nvPr/>
          </p:nvSpPr>
          <p:spPr bwMode="auto">
            <a:xfrm>
              <a:off x="2085" y="530"/>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2"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1" name="Freeform 38"/>
            <p:cNvSpPr>
              <a:spLocks noEditPoints="1"/>
            </p:cNvSpPr>
            <p:nvPr/>
          </p:nvSpPr>
          <p:spPr bwMode="auto">
            <a:xfrm>
              <a:off x="2083" y="528"/>
              <a:ext cx="67" cy="54"/>
            </a:xfrm>
            <a:custGeom>
              <a:avLst/>
              <a:gdLst>
                <a:gd name="T0" fmla="*/ 61 w 34"/>
                <a:gd name="T1" fmla="*/ 0 h 27"/>
                <a:gd name="T2" fmla="*/ 8 w 34"/>
                <a:gd name="T3" fmla="*/ 0 h 27"/>
                <a:gd name="T4" fmla="*/ 0 w 34"/>
                <a:gd name="T5" fmla="*/ 8 h 27"/>
                <a:gd name="T6" fmla="*/ 0 w 34"/>
                <a:gd name="T7" fmla="*/ 44 h 27"/>
                <a:gd name="T8" fmla="*/ 6 w 34"/>
                <a:gd name="T9" fmla="*/ 52 h 27"/>
                <a:gd name="T10" fmla="*/ 59 w 34"/>
                <a:gd name="T11" fmla="*/ 54 h 27"/>
                <a:gd name="T12" fmla="*/ 67 w 34"/>
                <a:gd name="T13" fmla="*/ 44 h 27"/>
                <a:gd name="T14" fmla="*/ 67 w 34"/>
                <a:gd name="T15" fmla="*/ 10 h 27"/>
                <a:gd name="T16" fmla="*/ 61 w 34"/>
                <a:gd name="T17" fmla="*/ 0 h 27"/>
                <a:gd name="T18" fmla="*/ 12 w 34"/>
                <a:gd name="T19" fmla="*/ 4 h 27"/>
                <a:gd name="T20" fmla="*/ 55 w 34"/>
                <a:gd name="T21" fmla="*/ 4 h 27"/>
                <a:gd name="T22" fmla="*/ 61 w 34"/>
                <a:gd name="T23" fmla="*/ 14 h 27"/>
                <a:gd name="T24" fmla="*/ 61 w 34"/>
                <a:gd name="T25" fmla="*/ 42 h 27"/>
                <a:gd name="T26" fmla="*/ 55 w 34"/>
                <a:gd name="T27" fmla="*/ 50 h 27"/>
                <a:gd name="T28" fmla="*/ 10 w 34"/>
                <a:gd name="T29" fmla="*/ 50 h 27"/>
                <a:gd name="T30" fmla="*/ 4 w 34"/>
                <a:gd name="T31" fmla="*/ 40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3" y="26"/>
                  </a:cubicBezTo>
                  <a:cubicBezTo>
                    <a:pt x="30" y="27"/>
                    <a:pt x="30" y="27"/>
                    <a:pt x="30" y="27"/>
                  </a:cubicBezTo>
                  <a:cubicBezTo>
                    <a:pt x="32" y="27"/>
                    <a:pt x="34" y="25"/>
                    <a:pt x="34" y="22"/>
                  </a:cubicBezTo>
                  <a:cubicBezTo>
                    <a:pt x="34" y="5"/>
                    <a:pt x="34" y="5"/>
                    <a:pt x="34" y="5"/>
                  </a:cubicBezTo>
                  <a:cubicBezTo>
                    <a:pt x="34" y="2"/>
                    <a:pt x="33" y="0"/>
                    <a:pt x="31" y="0"/>
                  </a:cubicBezTo>
                  <a:close/>
                  <a:moveTo>
                    <a:pt x="6" y="2"/>
                  </a:moveTo>
                  <a:cubicBezTo>
                    <a:pt x="28" y="2"/>
                    <a:pt x="28" y="2"/>
                    <a:pt x="28" y="2"/>
                  </a:cubicBezTo>
                  <a:cubicBezTo>
                    <a:pt x="30" y="2"/>
                    <a:pt x="31" y="4"/>
                    <a:pt x="31"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3"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2" name="Freeform 39"/>
            <p:cNvSpPr/>
            <p:nvPr/>
          </p:nvSpPr>
          <p:spPr bwMode="auto">
            <a:xfrm>
              <a:off x="2166" y="530"/>
              <a:ext cx="65" cy="50"/>
            </a:xfrm>
            <a:custGeom>
              <a:avLst/>
              <a:gdLst>
                <a:gd name="T0" fmla="*/ 63 w 33"/>
                <a:gd name="T1" fmla="*/ 50 h 25"/>
                <a:gd name="T2" fmla="*/ 0 w 33"/>
                <a:gd name="T3" fmla="*/ 50 h 25"/>
                <a:gd name="T4" fmla="*/ 0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0" y="6"/>
                    <a:pt x="0" y="6"/>
                    <a:pt x="0"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3" name="Freeform 40"/>
            <p:cNvSpPr>
              <a:spLocks noEditPoints="1"/>
            </p:cNvSpPr>
            <p:nvPr/>
          </p:nvSpPr>
          <p:spPr bwMode="auto">
            <a:xfrm>
              <a:off x="2164" y="528"/>
              <a:ext cx="69" cy="54"/>
            </a:xfrm>
            <a:custGeom>
              <a:avLst/>
              <a:gdLst>
                <a:gd name="T0" fmla="*/ 61 w 35"/>
                <a:gd name="T1" fmla="*/ 0 h 27"/>
                <a:gd name="T2" fmla="*/ 8 w 35"/>
                <a:gd name="T3" fmla="*/ 0 h 27"/>
                <a:gd name="T4" fmla="*/ 2 w 35"/>
                <a:gd name="T5" fmla="*/ 10 h 27"/>
                <a:gd name="T6" fmla="*/ 0 w 35"/>
                <a:gd name="T7" fmla="*/ 44 h 27"/>
                <a:gd name="T8" fmla="*/ 8 w 35"/>
                <a:gd name="T9" fmla="*/ 54 h 27"/>
                <a:gd name="T10" fmla="*/ 61 w 35"/>
                <a:gd name="T11" fmla="*/ 54 h 27"/>
                <a:gd name="T12" fmla="*/ 69 w 35"/>
                <a:gd name="T13" fmla="*/ 44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2 h 27"/>
                <a:gd name="T26" fmla="*/ 55 w 35"/>
                <a:gd name="T27" fmla="*/ 50 h 27"/>
                <a:gd name="T28" fmla="*/ 12 w 35"/>
                <a:gd name="T29" fmla="*/ 50 h 27"/>
                <a:gd name="T30" fmla="*/ 4 w 35"/>
                <a:gd name="T31" fmla="*/ 42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4" name="Freeform 41"/>
            <p:cNvSpPr/>
            <p:nvPr/>
          </p:nvSpPr>
          <p:spPr bwMode="auto">
            <a:xfrm>
              <a:off x="2249" y="532"/>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5" name="Freeform 42"/>
            <p:cNvSpPr>
              <a:spLocks noEditPoints="1"/>
            </p:cNvSpPr>
            <p:nvPr/>
          </p:nvSpPr>
          <p:spPr bwMode="auto">
            <a:xfrm>
              <a:off x="2247" y="530"/>
              <a:ext cx="70" cy="52"/>
            </a:xfrm>
            <a:custGeom>
              <a:avLst/>
              <a:gdLst>
                <a:gd name="T0" fmla="*/ 62 w 35"/>
                <a:gd name="T1" fmla="*/ 0 h 26"/>
                <a:gd name="T2" fmla="*/ 8 w 35"/>
                <a:gd name="T3" fmla="*/ 0 h 26"/>
                <a:gd name="T4" fmla="*/ 0 w 35"/>
                <a:gd name="T5" fmla="*/ 8 h 26"/>
                <a:gd name="T6" fmla="*/ 0 w 35"/>
                <a:gd name="T7" fmla="*/ 44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6" name="Freeform 43"/>
            <p:cNvSpPr/>
            <p:nvPr/>
          </p:nvSpPr>
          <p:spPr bwMode="auto">
            <a:xfrm>
              <a:off x="2333" y="532"/>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7" name="Freeform 44"/>
            <p:cNvSpPr>
              <a:spLocks noEditPoints="1"/>
            </p:cNvSpPr>
            <p:nvPr/>
          </p:nvSpPr>
          <p:spPr bwMode="auto">
            <a:xfrm>
              <a:off x="2331" y="530"/>
              <a:ext cx="67" cy="53"/>
            </a:xfrm>
            <a:custGeom>
              <a:avLst/>
              <a:gdLst>
                <a:gd name="T0" fmla="*/ 61 w 34"/>
                <a:gd name="T1" fmla="*/ 0 h 27"/>
                <a:gd name="T2" fmla="*/ 8 w 34"/>
                <a:gd name="T3" fmla="*/ 0 h 27"/>
                <a:gd name="T4" fmla="*/ 0 w 34"/>
                <a:gd name="T5" fmla="*/ 8 h 27"/>
                <a:gd name="T6" fmla="*/ 0 w 34"/>
                <a:gd name="T7" fmla="*/ 43 h 27"/>
                <a:gd name="T8" fmla="*/ 8 w 34"/>
                <a:gd name="T9" fmla="*/ 51 h 27"/>
                <a:gd name="T10" fmla="*/ 59 w 34"/>
                <a:gd name="T11" fmla="*/ 53 h 27"/>
                <a:gd name="T12" fmla="*/ 67 w 34"/>
                <a:gd name="T13" fmla="*/ 43 h 27"/>
                <a:gd name="T14" fmla="*/ 67 w 34"/>
                <a:gd name="T15" fmla="*/ 10 h 27"/>
                <a:gd name="T16" fmla="*/ 61 w 34"/>
                <a:gd name="T17" fmla="*/ 0 h 27"/>
                <a:gd name="T18" fmla="*/ 12 w 34"/>
                <a:gd name="T19" fmla="*/ 4 h 27"/>
                <a:gd name="T20" fmla="*/ 55 w 34"/>
                <a:gd name="T21" fmla="*/ 4 h 27"/>
                <a:gd name="T22" fmla="*/ 63 w 34"/>
                <a:gd name="T23" fmla="*/ 14 h 27"/>
                <a:gd name="T24" fmla="*/ 61 w 34"/>
                <a:gd name="T25" fmla="*/ 41 h 27"/>
                <a:gd name="T26" fmla="*/ 55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2" y="27"/>
                    <a:pt x="34" y="25"/>
                    <a:pt x="34" y="22"/>
                  </a:cubicBezTo>
                  <a:cubicBezTo>
                    <a:pt x="34" y="5"/>
                    <a:pt x="34" y="5"/>
                    <a:pt x="34" y="5"/>
                  </a:cubicBezTo>
                  <a:cubicBezTo>
                    <a:pt x="34" y="2"/>
                    <a:pt x="33" y="0"/>
                    <a:pt x="31" y="0"/>
                  </a:cubicBezTo>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8" name="Freeform 45"/>
            <p:cNvSpPr/>
            <p:nvPr/>
          </p:nvSpPr>
          <p:spPr bwMode="auto">
            <a:xfrm>
              <a:off x="2414" y="532"/>
              <a:ext cx="65" cy="50"/>
            </a:xfrm>
            <a:custGeom>
              <a:avLst/>
              <a:gdLst>
                <a:gd name="T0" fmla="*/ 63 w 33"/>
                <a:gd name="T1" fmla="*/ 50 h 25"/>
                <a:gd name="T2" fmla="*/ 0 w 33"/>
                <a:gd name="T3" fmla="*/ 50 h 25"/>
                <a:gd name="T4" fmla="*/ 2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1" y="6"/>
                    <a:pt x="1" y="6"/>
                    <a:pt x="1"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9" name="Freeform 46"/>
            <p:cNvSpPr>
              <a:spLocks noEditPoints="1"/>
            </p:cNvSpPr>
            <p:nvPr/>
          </p:nvSpPr>
          <p:spPr bwMode="auto">
            <a:xfrm>
              <a:off x="2412" y="530"/>
              <a:ext cx="69" cy="53"/>
            </a:xfrm>
            <a:custGeom>
              <a:avLst/>
              <a:gdLst>
                <a:gd name="T0" fmla="*/ 61 w 35"/>
                <a:gd name="T1" fmla="*/ 0 h 27"/>
                <a:gd name="T2" fmla="*/ 8 w 35"/>
                <a:gd name="T3" fmla="*/ 0 h 27"/>
                <a:gd name="T4" fmla="*/ 2 w 35"/>
                <a:gd name="T5" fmla="*/ 10 h 27"/>
                <a:gd name="T6" fmla="*/ 0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0" name="Freeform 47"/>
            <p:cNvSpPr/>
            <p:nvPr/>
          </p:nvSpPr>
          <p:spPr bwMode="auto">
            <a:xfrm>
              <a:off x="2497" y="534"/>
              <a:ext cx="64" cy="49"/>
            </a:xfrm>
            <a:custGeom>
              <a:avLst/>
              <a:gdLst>
                <a:gd name="T0" fmla="*/ 64 w 32"/>
                <a:gd name="T1" fmla="*/ 49 h 25"/>
                <a:gd name="T2" fmla="*/ 0 w 32"/>
                <a:gd name="T3" fmla="*/ 47 h 25"/>
                <a:gd name="T4" fmla="*/ 0 w 32"/>
                <a:gd name="T5" fmla="*/ 10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1" name="Freeform 48"/>
            <p:cNvSpPr>
              <a:spLocks noEditPoints="1"/>
            </p:cNvSpPr>
            <p:nvPr/>
          </p:nvSpPr>
          <p:spPr bwMode="auto">
            <a:xfrm>
              <a:off x="2495" y="532"/>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2" name="Freeform 49"/>
            <p:cNvSpPr/>
            <p:nvPr/>
          </p:nvSpPr>
          <p:spPr bwMode="auto">
            <a:xfrm>
              <a:off x="2580" y="534"/>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3" name="Freeform 50"/>
            <p:cNvSpPr>
              <a:spLocks noEditPoints="1"/>
            </p:cNvSpPr>
            <p:nvPr/>
          </p:nvSpPr>
          <p:spPr bwMode="auto">
            <a:xfrm>
              <a:off x="2578" y="532"/>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4" name="Freeform 51"/>
            <p:cNvSpPr/>
            <p:nvPr/>
          </p:nvSpPr>
          <p:spPr bwMode="auto">
            <a:xfrm>
              <a:off x="2659" y="531"/>
              <a:ext cx="65" cy="49"/>
            </a:xfrm>
            <a:custGeom>
              <a:avLst/>
              <a:gdLst>
                <a:gd name="T0" fmla="*/ 65 w 33"/>
                <a:gd name="T1" fmla="*/ 49 h 25"/>
                <a:gd name="T2" fmla="*/ 0 w 33"/>
                <a:gd name="T3" fmla="*/ 49 h 25"/>
                <a:gd name="T4" fmla="*/ 2 w 33"/>
                <a:gd name="T5" fmla="*/ 12 h 25"/>
                <a:gd name="T6" fmla="*/ 12 w 33"/>
                <a:gd name="T7" fmla="*/ 0 h 25"/>
                <a:gd name="T8" fmla="*/ 65 w 33"/>
                <a:gd name="T9" fmla="*/ 2 h 25"/>
                <a:gd name="T10" fmla="*/ 65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3" y="25"/>
                  </a:moveTo>
                  <a:cubicBezTo>
                    <a:pt x="0" y="25"/>
                    <a:pt x="0" y="25"/>
                    <a:pt x="0" y="25"/>
                  </a:cubicBezTo>
                  <a:cubicBezTo>
                    <a:pt x="1" y="6"/>
                    <a:pt x="1" y="6"/>
                    <a:pt x="1" y="6"/>
                  </a:cubicBezTo>
                  <a:cubicBezTo>
                    <a:pt x="1" y="3"/>
                    <a:pt x="3" y="0"/>
                    <a:pt x="6" y="0"/>
                  </a:cubicBezTo>
                  <a:cubicBezTo>
                    <a:pt x="33" y="1"/>
                    <a:pt x="33" y="1"/>
                    <a:pt x="33" y="1"/>
                  </a:cubicBezTo>
                  <a:cubicBezTo>
                    <a:pt x="33" y="25"/>
                    <a:pt x="33" y="25"/>
                    <a:pt x="33"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5" name="Freeform 52"/>
            <p:cNvSpPr>
              <a:spLocks noEditPoints="1"/>
            </p:cNvSpPr>
            <p:nvPr/>
          </p:nvSpPr>
          <p:spPr bwMode="auto">
            <a:xfrm>
              <a:off x="2660" y="532"/>
              <a:ext cx="69" cy="53"/>
            </a:xfrm>
            <a:custGeom>
              <a:avLst/>
              <a:gdLst>
                <a:gd name="T0" fmla="*/ 61 w 35"/>
                <a:gd name="T1" fmla="*/ 0 h 27"/>
                <a:gd name="T2" fmla="*/ 8 w 35"/>
                <a:gd name="T3" fmla="*/ 0 h 27"/>
                <a:gd name="T4" fmla="*/ 2 w 35"/>
                <a:gd name="T5" fmla="*/ 10 h 27"/>
                <a:gd name="T6" fmla="*/ 2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6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1" y="22"/>
                    <a:pt x="1" y="22"/>
                    <a:pt x="1"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moveTo>
                    <a:pt x="6" y="2"/>
                  </a:moveTo>
                  <a:cubicBezTo>
                    <a:pt x="28" y="3"/>
                    <a:pt x="28" y="3"/>
                    <a:pt x="28" y="3"/>
                  </a:cubicBezTo>
                  <a:cubicBezTo>
                    <a:pt x="31" y="3"/>
                    <a:pt x="32" y="5"/>
                    <a:pt x="32" y="7"/>
                  </a:cubicBezTo>
                  <a:cubicBezTo>
                    <a:pt x="32" y="21"/>
                    <a:pt x="32" y="21"/>
                    <a:pt x="32" y="21"/>
                  </a:cubicBezTo>
                  <a:cubicBezTo>
                    <a:pt x="32" y="23"/>
                    <a:pt x="30" y="26"/>
                    <a:pt x="28" y="25"/>
                  </a:cubicBezTo>
                  <a:cubicBezTo>
                    <a:pt x="6" y="25"/>
                    <a:pt x="6" y="25"/>
                    <a:pt x="6" y="25"/>
                  </a:cubicBezTo>
                  <a:cubicBezTo>
                    <a:pt x="4" y="25"/>
                    <a:pt x="2" y="23"/>
                    <a:pt x="2" y="21"/>
                  </a:cubicBezTo>
                  <a:cubicBezTo>
                    <a:pt x="3" y="7"/>
                    <a:pt x="3" y="7"/>
                    <a:pt x="3" y="7"/>
                  </a:cubicBezTo>
                  <a:cubicBezTo>
                    <a:pt x="3"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6" name="Freeform 53"/>
            <p:cNvSpPr/>
            <p:nvPr/>
          </p:nvSpPr>
          <p:spPr bwMode="auto">
            <a:xfrm>
              <a:off x="2745" y="536"/>
              <a:ext cx="63" cy="49"/>
            </a:xfrm>
            <a:custGeom>
              <a:avLst/>
              <a:gdLst>
                <a:gd name="T0" fmla="*/ 63 w 32"/>
                <a:gd name="T1" fmla="*/ 49 h 25"/>
                <a:gd name="T2" fmla="*/ 0 w 32"/>
                <a:gd name="T3" fmla="*/ 47 h 25"/>
                <a:gd name="T4" fmla="*/ 0 w 32"/>
                <a:gd name="T5" fmla="*/ 10 h 25"/>
                <a:gd name="T6" fmla="*/ 12 w 32"/>
                <a:gd name="T7" fmla="*/ 0 h 25"/>
                <a:gd name="T8" fmla="*/ 63 w 32"/>
                <a:gd name="T9" fmla="*/ 0 h 25"/>
                <a:gd name="T10" fmla="*/ 63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7" name="Freeform 54"/>
            <p:cNvSpPr>
              <a:spLocks noEditPoints="1"/>
            </p:cNvSpPr>
            <p:nvPr/>
          </p:nvSpPr>
          <p:spPr bwMode="auto">
            <a:xfrm>
              <a:off x="2743" y="534"/>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8" name="Freeform 55"/>
            <p:cNvSpPr/>
            <p:nvPr/>
          </p:nvSpPr>
          <p:spPr bwMode="auto">
            <a:xfrm>
              <a:off x="2828" y="536"/>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9" name="Freeform 56"/>
            <p:cNvSpPr>
              <a:spLocks noEditPoints="1"/>
            </p:cNvSpPr>
            <p:nvPr/>
          </p:nvSpPr>
          <p:spPr bwMode="auto">
            <a:xfrm>
              <a:off x="2826" y="534"/>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2"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0" name="Freeform 57"/>
            <p:cNvSpPr/>
            <p:nvPr/>
          </p:nvSpPr>
          <p:spPr bwMode="auto">
            <a:xfrm>
              <a:off x="2909" y="536"/>
              <a:ext cx="123" cy="49"/>
            </a:xfrm>
            <a:custGeom>
              <a:avLst/>
              <a:gdLst>
                <a:gd name="T0" fmla="*/ 123 w 62"/>
                <a:gd name="T1" fmla="*/ 49 h 25"/>
                <a:gd name="T2" fmla="*/ 0 w 62"/>
                <a:gd name="T3" fmla="*/ 49 h 25"/>
                <a:gd name="T4" fmla="*/ 2 w 62"/>
                <a:gd name="T5" fmla="*/ 12 h 25"/>
                <a:gd name="T6" fmla="*/ 12 w 62"/>
                <a:gd name="T7" fmla="*/ 0 h 25"/>
                <a:gd name="T8" fmla="*/ 123 w 62"/>
                <a:gd name="T9" fmla="*/ 2 h 25"/>
                <a:gd name="T10" fmla="*/ 123 w 6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62" y="25"/>
                  </a:moveTo>
                  <a:cubicBezTo>
                    <a:pt x="0" y="25"/>
                    <a:pt x="0" y="25"/>
                    <a:pt x="0" y="25"/>
                  </a:cubicBezTo>
                  <a:cubicBezTo>
                    <a:pt x="1" y="6"/>
                    <a:pt x="1" y="6"/>
                    <a:pt x="1" y="6"/>
                  </a:cubicBezTo>
                  <a:cubicBezTo>
                    <a:pt x="1" y="3"/>
                    <a:pt x="3" y="0"/>
                    <a:pt x="6" y="0"/>
                  </a:cubicBezTo>
                  <a:cubicBezTo>
                    <a:pt x="62" y="1"/>
                    <a:pt x="62" y="1"/>
                    <a:pt x="62" y="1"/>
                  </a:cubicBezTo>
                  <a:lnTo>
                    <a:pt x="6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1" name="Freeform 58"/>
            <p:cNvSpPr>
              <a:spLocks noEditPoints="1"/>
            </p:cNvSpPr>
            <p:nvPr/>
          </p:nvSpPr>
          <p:spPr bwMode="auto">
            <a:xfrm>
              <a:off x="2909" y="534"/>
              <a:ext cx="127" cy="53"/>
            </a:xfrm>
            <a:custGeom>
              <a:avLst/>
              <a:gdLst>
                <a:gd name="T0" fmla="*/ 119 w 64"/>
                <a:gd name="T1" fmla="*/ 2 h 27"/>
                <a:gd name="T2" fmla="*/ 8 w 64"/>
                <a:gd name="T3" fmla="*/ 0 h 27"/>
                <a:gd name="T4" fmla="*/ 0 w 64"/>
                <a:gd name="T5" fmla="*/ 10 h 27"/>
                <a:gd name="T6" fmla="*/ 0 w 64"/>
                <a:gd name="T7" fmla="*/ 43 h 27"/>
                <a:gd name="T8" fmla="*/ 6 w 64"/>
                <a:gd name="T9" fmla="*/ 53 h 27"/>
                <a:gd name="T10" fmla="*/ 119 w 64"/>
                <a:gd name="T11" fmla="*/ 53 h 27"/>
                <a:gd name="T12" fmla="*/ 125 w 64"/>
                <a:gd name="T13" fmla="*/ 45 h 27"/>
                <a:gd name="T14" fmla="*/ 127 w 64"/>
                <a:gd name="T15" fmla="*/ 10 h 27"/>
                <a:gd name="T16" fmla="*/ 119 w 64"/>
                <a:gd name="T17" fmla="*/ 2 h 27"/>
                <a:gd name="T18" fmla="*/ 10 w 64"/>
                <a:gd name="T19" fmla="*/ 4 h 27"/>
                <a:gd name="T20" fmla="*/ 113 w 64"/>
                <a:gd name="T21" fmla="*/ 6 h 27"/>
                <a:gd name="T22" fmla="*/ 121 w 64"/>
                <a:gd name="T23" fmla="*/ 14 h 27"/>
                <a:gd name="T24" fmla="*/ 121 w 64"/>
                <a:gd name="T25" fmla="*/ 41 h 27"/>
                <a:gd name="T26" fmla="*/ 113 w 64"/>
                <a:gd name="T27" fmla="*/ 51 h 27"/>
                <a:gd name="T28" fmla="*/ 10 w 64"/>
                <a:gd name="T29" fmla="*/ 49 h 27"/>
                <a:gd name="T30" fmla="*/ 2 w 64"/>
                <a:gd name="T31" fmla="*/ 41 h 27"/>
                <a:gd name="T32" fmla="*/ 4 w 64"/>
                <a:gd name="T33" fmla="*/ 14 h 27"/>
                <a:gd name="T34" fmla="*/ 10 w 6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60" y="1"/>
                  </a:moveTo>
                  <a:cubicBezTo>
                    <a:pt x="4" y="0"/>
                    <a:pt x="4" y="0"/>
                    <a:pt x="4" y="0"/>
                  </a:cubicBezTo>
                  <a:cubicBezTo>
                    <a:pt x="1" y="0"/>
                    <a:pt x="0" y="2"/>
                    <a:pt x="0" y="5"/>
                  </a:cubicBezTo>
                  <a:cubicBezTo>
                    <a:pt x="0" y="22"/>
                    <a:pt x="0" y="22"/>
                    <a:pt x="0" y="22"/>
                  </a:cubicBezTo>
                  <a:cubicBezTo>
                    <a:pt x="0" y="25"/>
                    <a:pt x="1" y="27"/>
                    <a:pt x="3" y="27"/>
                  </a:cubicBezTo>
                  <a:cubicBezTo>
                    <a:pt x="60" y="27"/>
                    <a:pt x="60" y="27"/>
                    <a:pt x="60" y="27"/>
                  </a:cubicBezTo>
                  <a:cubicBezTo>
                    <a:pt x="62" y="27"/>
                    <a:pt x="63" y="25"/>
                    <a:pt x="63" y="23"/>
                  </a:cubicBezTo>
                  <a:cubicBezTo>
                    <a:pt x="64" y="5"/>
                    <a:pt x="64" y="5"/>
                    <a:pt x="64" y="5"/>
                  </a:cubicBezTo>
                  <a:cubicBezTo>
                    <a:pt x="64" y="3"/>
                    <a:pt x="62" y="1"/>
                    <a:pt x="60" y="1"/>
                  </a:cubicBezTo>
                  <a:close/>
                  <a:moveTo>
                    <a:pt x="5" y="2"/>
                  </a:moveTo>
                  <a:cubicBezTo>
                    <a:pt x="57" y="3"/>
                    <a:pt x="57" y="3"/>
                    <a:pt x="57" y="3"/>
                  </a:cubicBezTo>
                  <a:cubicBezTo>
                    <a:pt x="59" y="3"/>
                    <a:pt x="61" y="5"/>
                    <a:pt x="61" y="7"/>
                  </a:cubicBezTo>
                  <a:cubicBezTo>
                    <a:pt x="61" y="21"/>
                    <a:pt x="61" y="21"/>
                    <a:pt x="61" y="21"/>
                  </a:cubicBezTo>
                  <a:cubicBezTo>
                    <a:pt x="61" y="24"/>
                    <a:pt x="59" y="26"/>
                    <a:pt x="57" y="26"/>
                  </a:cubicBezTo>
                  <a:cubicBezTo>
                    <a:pt x="5" y="25"/>
                    <a:pt x="5" y="25"/>
                    <a:pt x="5" y="25"/>
                  </a:cubicBezTo>
                  <a:cubicBezTo>
                    <a:pt x="3" y="25"/>
                    <a:pt x="1" y="23"/>
                    <a:pt x="1" y="21"/>
                  </a:cubicBezTo>
                  <a:cubicBezTo>
                    <a:pt x="2" y="7"/>
                    <a:pt x="2" y="7"/>
                    <a:pt x="2" y="7"/>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2" name="Freeform 59"/>
            <p:cNvSpPr/>
            <p:nvPr/>
          </p:nvSpPr>
          <p:spPr bwMode="auto">
            <a:xfrm>
              <a:off x="2969" y="605"/>
              <a:ext cx="63" cy="50"/>
            </a:xfrm>
            <a:custGeom>
              <a:avLst/>
              <a:gdLst>
                <a:gd name="T0" fmla="*/ 0 w 32"/>
                <a:gd name="T1" fmla="*/ 50 h 25"/>
                <a:gd name="T2" fmla="*/ 63 w 32"/>
                <a:gd name="T3" fmla="*/ 50 h 25"/>
                <a:gd name="T4" fmla="*/ 63 w 32"/>
                <a:gd name="T5" fmla="*/ 12 h 25"/>
                <a:gd name="T6" fmla="*/ 53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3" name="Freeform 60"/>
            <p:cNvSpPr>
              <a:spLocks noEditPoints="1"/>
            </p:cNvSpPr>
            <p:nvPr/>
          </p:nvSpPr>
          <p:spPr bwMode="auto">
            <a:xfrm>
              <a:off x="2967" y="603"/>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61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6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1" y="0"/>
                  </a:cubicBezTo>
                  <a:cubicBezTo>
                    <a:pt x="4" y="0"/>
                    <a:pt x="4" y="0"/>
                    <a:pt x="4" y="0"/>
                  </a:cubicBezTo>
                  <a:cubicBezTo>
                    <a:pt x="2" y="0"/>
                    <a:pt x="0" y="2"/>
                    <a:pt x="0" y="5"/>
                  </a:cubicBezTo>
                  <a:close/>
                  <a:moveTo>
                    <a:pt x="32" y="7"/>
                  </a:moveTo>
                  <a:cubicBezTo>
                    <a:pt x="32" y="21"/>
                    <a:pt x="32" y="21"/>
                    <a:pt x="32" y="21"/>
                  </a:cubicBezTo>
                  <a:cubicBezTo>
                    <a:pt x="32" y="23"/>
                    <a:pt x="31" y="25"/>
                    <a:pt x="28" y="25"/>
                  </a:cubicBezTo>
                  <a:cubicBezTo>
                    <a:pt x="6" y="25"/>
                    <a:pt x="6" y="25"/>
                    <a:pt x="6" y="25"/>
                  </a:cubicBezTo>
                  <a:cubicBezTo>
                    <a:pt x="4" y="25"/>
                    <a:pt x="3" y="23"/>
                    <a:pt x="3"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4" name="Freeform 61"/>
            <p:cNvSpPr/>
            <p:nvPr/>
          </p:nvSpPr>
          <p:spPr bwMode="auto">
            <a:xfrm>
              <a:off x="2886" y="605"/>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5" name="Freeform 62"/>
            <p:cNvSpPr>
              <a:spLocks noEditPoints="1"/>
            </p:cNvSpPr>
            <p:nvPr/>
          </p:nvSpPr>
          <p:spPr bwMode="auto">
            <a:xfrm>
              <a:off x="2884" y="603"/>
              <a:ext cx="69" cy="54"/>
            </a:xfrm>
            <a:custGeom>
              <a:avLst/>
              <a:gdLst>
                <a:gd name="T0" fmla="*/ 0 w 35"/>
                <a:gd name="T1" fmla="*/ 8 h 27"/>
                <a:gd name="T2" fmla="*/ 0 w 35"/>
                <a:gd name="T3" fmla="*/ 44 h 27"/>
                <a:gd name="T4" fmla="*/ 8 w 35"/>
                <a:gd name="T5" fmla="*/ 52 h 27"/>
                <a:gd name="T6" fmla="*/ 61 w 35"/>
                <a:gd name="T7" fmla="*/ 52 h 27"/>
                <a:gd name="T8" fmla="*/ 67 w 35"/>
                <a:gd name="T9" fmla="*/ 44 h 27"/>
                <a:gd name="T10" fmla="*/ 69 w 35"/>
                <a:gd name="T11" fmla="*/ 10 h 27"/>
                <a:gd name="T12" fmla="*/ 61 w 35"/>
                <a:gd name="T13" fmla="*/ 0 h 27"/>
                <a:gd name="T14" fmla="*/ 8 w 35"/>
                <a:gd name="T15" fmla="*/ 0 h 27"/>
                <a:gd name="T16" fmla="*/ 0 w 35"/>
                <a:gd name="T17" fmla="*/ 8 h 27"/>
                <a:gd name="T18" fmla="*/ 65 w 35"/>
                <a:gd name="T19" fmla="*/ 14 h 27"/>
                <a:gd name="T20" fmla="*/ 65 w 35"/>
                <a:gd name="T21" fmla="*/ 42 h 27"/>
                <a:gd name="T22" fmla="*/ 57 w 35"/>
                <a:gd name="T23" fmla="*/ 50 h 27"/>
                <a:gd name="T24" fmla="*/ 14 w 35"/>
                <a:gd name="T25" fmla="*/ 50 h 27"/>
                <a:gd name="T26" fmla="*/ 6 w 35"/>
                <a:gd name="T27" fmla="*/ 40 h 27"/>
                <a:gd name="T28" fmla="*/ 6 w 35"/>
                <a:gd name="T29" fmla="*/ 12 h 27"/>
                <a:gd name="T30" fmla="*/ 14 w 35"/>
                <a:gd name="T31" fmla="*/ 4 h 27"/>
                <a:gd name="T32" fmla="*/ 57 w 35"/>
                <a:gd name="T33" fmla="*/ 4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4"/>
                  </a:moveTo>
                  <a:cubicBezTo>
                    <a:pt x="0" y="22"/>
                    <a:pt x="0" y="22"/>
                    <a:pt x="0" y="22"/>
                  </a:cubicBezTo>
                  <a:cubicBezTo>
                    <a:pt x="0" y="24"/>
                    <a:pt x="2" y="26"/>
                    <a:pt x="4" y="26"/>
                  </a:cubicBezTo>
                  <a:cubicBezTo>
                    <a:pt x="31" y="26"/>
                    <a:pt x="31" y="26"/>
                    <a:pt x="31" y="26"/>
                  </a:cubicBezTo>
                  <a:cubicBezTo>
                    <a:pt x="33" y="27"/>
                    <a:pt x="34" y="24"/>
                    <a:pt x="34" y="22"/>
                  </a:cubicBezTo>
                  <a:cubicBezTo>
                    <a:pt x="35" y="5"/>
                    <a:pt x="35" y="5"/>
                    <a:pt x="35" y="5"/>
                  </a:cubicBezTo>
                  <a:cubicBezTo>
                    <a:pt x="35" y="2"/>
                    <a:pt x="33" y="0"/>
                    <a:pt x="31" y="0"/>
                  </a:cubicBezTo>
                  <a:cubicBezTo>
                    <a:pt x="4" y="0"/>
                    <a:pt x="4" y="0"/>
                    <a:pt x="4" y="0"/>
                  </a:cubicBezTo>
                  <a:cubicBezTo>
                    <a:pt x="2" y="0"/>
                    <a:pt x="0" y="2"/>
                    <a:pt x="0" y="4"/>
                  </a:cubicBezTo>
                  <a:close/>
                  <a:moveTo>
                    <a:pt x="33" y="7"/>
                  </a:moveTo>
                  <a:cubicBezTo>
                    <a:pt x="33" y="21"/>
                    <a:pt x="33" y="21"/>
                    <a:pt x="33" y="21"/>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6" name="Freeform 63"/>
            <p:cNvSpPr/>
            <p:nvPr/>
          </p:nvSpPr>
          <p:spPr bwMode="auto">
            <a:xfrm>
              <a:off x="2804" y="605"/>
              <a:ext cx="64" cy="48"/>
            </a:xfrm>
            <a:custGeom>
              <a:avLst/>
              <a:gdLst>
                <a:gd name="T0" fmla="*/ 0 w 32"/>
                <a:gd name="T1" fmla="*/ 48 h 24"/>
                <a:gd name="T2" fmla="*/ 64 w 32"/>
                <a:gd name="T3" fmla="*/ 48 h 24"/>
                <a:gd name="T4" fmla="*/ 64 w 32"/>
                <a:gd name="T5" fmla="*/ 12 h 24"/>
                <a:gd name="T6" fmla="*/ 52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cubicBezTo>
                    <a:pt x="0" y="24"/>
                    <a:pt x="0" y="24"/>
                    <a:pt x="0" y="24"/>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7" name="Freeform 64"/>
            <p:cNvSpPr>
              <a:spLocks noEditPoints="1"/>
            </p:cNvSpPr>
            <p:nvPr/>
          </p:nvSpPr>
          <p:spPr bwMode="auto">
            <a:xfrm>
              <a:off x="2800" y="601"/>
              <a:ext cx="70" cy="54"/>
            </a:xfrm>
            <a:custGeom>
              <a:avLst/>
              <a:gdLst>
                <a:gd name="T0" fmla="*/ 0 w 35"/>
                <a:gd name="T1" fmla="*/ 10 h 27"/>
                <a:gd name="T2" fmla="*/ 0 w 35"/>
                <a:gd name="T3" fmla="*/ 44 h 27"/>
                <a:gd name="T4" fmla="*/ 8 w 35"/>
                <a:gd name="T5" fmla="*/ 54 h 27"/>
                <a:gd name="T6" fmla="*/ 62 w 35"/>
                <a:gd name="T7" fmla="*/ 54 h 27"/>
                <a:gd name="T8" fmla="*/ 70 w 35"/>
                <a:gd name="T9" fmla="*/ 46 h 27"/>
                <a:gd name="T10" fmla="*/ 70 w 35"/>
                <a:gd name="T11" fmla="*/ 10 h 27"/>
                <a:gd name="T12" fmla="*/ 62 w 35"/>
                <a:gd name="T13" fmla="*/ 2 h 27"/>
                <a:gd name="T14" fmla="*/ 8 w 35"/>
                <a:gd name="T15" fmla="*/ 0 h 27"/>
                <a:gd name="T16" fmla="*/ 0 w 35"/>
                <a:gd name="T17" fmla="*/ 10 h 27"/>
                <a:gd name="T18" fmla="*/ 66 w 35"/>
                <a:gd name="T19" fmla="*/ 14 h 27"/>
                <a:gd name="T20" fmla="*/ 66 w 35"/>
                <a:gd name="T21" fmla="*/ 42 h 27"/>
                <a:gd name="T22" fmla="*/ 58 w 35"/>
                <a:gd name="T23" fmla="*/ 52 h 27"/>
                <a:gd name="T24" fmla="*/ 14 w 35"/>
                <a:gd name="T25" fmla="*/ 52 h 27"/>
                <a:gd name="T26" fmla="*/ 6 w 35"/>
                <a:gd name="T27" fmla="*/ 42 h 27"/>
                <a:gd name="T28" fmla="*/ 6 w 35"/>
                <a:gd name="T29" fmla="*/ 14 h 27"/>
                <a:gd name="T30" fmla="*/ 14 w 35"/>
                <a:gd name="T31" fmla="*/ 6 h 27"/>
                <a:gd name="T32" fmla="*/ 58 w 35"/>
                <a:gd name="T33" fmla="*/ 6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1" y="2"/>
                    <a:pt x="0" y="5"/>
                  </a:cubicBezTo>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8" name="Freeform 65"/>
            <p:cNvSpPr/>
            <p:nvPr/>
          </p:nvSpPr>
          <p:spPr bwMode="auto">
            <a:xfrm>
              <a:off x="2721" y="603"/>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9" name="Freeform 66"/>
            <p:cNvSpPr>
              <a:spLocks noEditPoints="1"/>
            </p:cNvSpPr>
            <p:nvPr/>
          </p:nvSpPr>
          <p:spPr bwMode="auto">
            <a:xfrm>
              <a:off x="2719" y="601"/>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0" name="Freeform 67"/>
            <p:cNvSpPr/>
            <p:nvPr/>
          </p:nvSpPr>
          <p:spPr bwMode="auto">
            <a:xfrm>
              <a:off x="2638" y="603"/>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1" name="Freeform 68"/>
            <p:cNvSpPr>
              <a:spLocks noEditPoints="1"/>
            </p:cNvSpPr>
            <p:nvPr/>
          </p:nvSpPr>
          <p:spPr bwMode="auto">
            <a:xfrm>
              <a:off x="2636" y="601"/>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9 w 35"/>
                <a:gd name="T11" fmla="*/ 10 h 26"/>
                <a:gd name="T12" fmla="*/ 61 w 35"/>
                <a:gd name="T13" fmla="*/ 0 h 26"/>
                <a:gd name="T14" fmla="*/ 8 w 35"/>
                <a:gd name="T15" fmla="*/ 0 h 26"/>
                <a:gd name="T16" fmla="*/ 0 w 35"/>
                <a:gd name="T17" fmla="*/ 8 h 26"/>
                <a:gd name="T18" fmla="*/ 65 w 35"/>
                <a:gd name="T19" fmla="*/ 14 h 26"/>
                <a:gd name="T20" fmla="*/ 65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5" y="5"/>
                    <a:pt x="35" y="5"/>
                    <a:pt x="35" y="5"/>
                  </a:cubicBezTo>
                  <a:cubicBezTo>
                    <a:pt x="35" y="2"/>
                    <a:pt x="33" y="0"/>
                    <a:pt x="31" y="0"/>
                  </a:cubicBezTo>
                  <a:cubicBezTo>
                    <a:pt x="4" y="0"/>
                    <a:pt x="4" y="0"/>
                    <a:pt x="4" y="0"/>
                  </a:cubicBezTo>
                  <a:cubicBezTo>
                    <a:pt x="2" y="0"/>
                    <a:pt x="0" y="2"/>
                    <a:pt x="0" y="4"/>
                  </a:cubicBezTo>
                  <a:moveTo>
                    <a:pt x="33" y="7"/>
                  </a:moveTo>
                  <a:cubicBezTo>
                    <a:pt x="33" y="21"/>
                    <a:pt x="33" y="21"/>
                    <a:pt x="33" y="21"/>
                  </a:cubicBezTo>
                  <a:cubicBezTo>
                    <a:pt x="33"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2" name="Freeform 69"/>
            <p:cNvSpPr/>
            <p:nvPr/>
          </p:nvSpPr>
          <p:spPr bwMode="auto">
            <a:xfrm>
              <a:off x="2557" y="603"/>
              <a:ext cx="63" cy="48"/>
            </a:xfrm>
            <a:custGeom>
              <a:avLst/>
              <a:gdLst>
                <a:gd name="T0" fmla="*/ 0 w 32"/>
                <a:gd name="T1" fmla="*/ 48 h 24"/>
                <a:gd name="T2" fmla="*/ 63 w 32"/>
                <a:gd name="T3" fmla="*/ 48 h 24"/>
                <a:gd name="T4" fmla="*/ 63 w 32"/>
                <a:gd name="T5" fmla="*/ 12 h 24"/>
                <a:gd name="T6" fmla="*/ 51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3" name="Freeform 70"/>
            <p:cNvSpPr>
              <a:spLocks noEditPoints="1"/>
            </p:cNvSpPr>
            <p:nvPr/>
          </p:nvSpPr>
          <p:spPr bwMode="auto">
            <a:xfrm>
              <a:off x="2553" y="599"/>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4" name="Freeform 71"/>
            <p:cNvSpPr/>
            <p:nvPr/>
          </p:nvSpPr>
          <p:spPr bwMode="auto">
            <a:xfrm>
              <a:off x="2473" y="601"/>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5" name="Freeform 72"/>
            <p:cNvSpPr>
              <a:spLocks noEditPoints="1"/>
            </p:cNvSpPr>
            <p:nvPr/>
          </p:nvSpPr>
          <p:spPr bwMode="auto">
            <a:xfrm>
              <a:off x="2471" y="599"/>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6" name="Freeform 73"/>
            <p:cNvSpPr/>
            <p:nvPr/>
          </p:nvSpPr>
          <p:spPr bwMode="auto">
            <a:xfrm>
              <a:off x="2390" y="601"/>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7" name="Freeform 74"/>
            <p:cNvSpPr>
              <a:spLocks noEditPoints="1"/>
            </p:cNvSpPr>
            <p:nvPr/>
          </p:nvSpPr>
          <p:spPr bwMode="auto">
            <a:xfrm>
              <a:off x="2388" y="599"/>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7 w 35"/>
                <a:gd name="T11" fmla="*/ 10 h 26"/>
                <a:gd name="T12" fmla="*/ 61 w 35"/>
                <a:gd name="T13" fmla="*/ 0 h 26"/>
                <a:gd name="T14" fmla="*/ 8 w 35"/>
                <a:gd name="T15" fmla="*/ 0 h 26"/>
                <a:gd name="T16" fmla="*/ 0 w 35"/>
                <a:gd name="T17" fmla="*/ 8 h 26"/>
                <a:gd name="T18" fmla="*/ 65 w 35"/>
                <a:gd name="T19" fmla="*/ 14 h 26"/>
                <a:gd name="T20" fmla="*/ 63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5" y="2"/>
                    <a:pt x="33" y="0"/>
                    <a:pt x="31" y="0"/>
                  </a:cubicBezTo>
                  <a:cubicBezTo>
                    <a:pt x="4" y="0"/>
                    <a:pt x="4" y="0"/>
                    <a:pt x="4" y="0"/>
                  </a:cubicBezTo>
                  <a:cubicBezTo>
                    <a:pt x="2" y="0"/>
                    <a:pt x="0" y="2"/>
                    <a:pt x="0" y="4"/>
                  </a:cubicBezTo>
                  <a:moveTo>
                    <a:pt x="33" y="7"/>
                  </a:moveTo>
                  <a:cubicBezTo>
                    <a:pt x="32" y="21"/>
                    <a:pt x="32" y="21"/>
                    <a:pt x="32" y="21"/>
                  </a:cubicBezTo>
                  <a:cubicBezTo>
                    <a:pt x="32"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8" name="Freeform 75"/>
            <p:cNvSpPr/>
            <p:nvPr/>
          </p:nvSpPr>
          <p:spPr bwMode="auto">
            <a:xfrm>
              <a:off x="2309" y="599"/>
              <a:ext cx="63" cy="50"/>
            </a:xfrm>
            <a:custGeom>
              <a:avLst/>
              <a:gdLst>
                <a:gd name="T0" fmla="*/ 0 w 32"/>
                <a:gd name="T1" fmla="*/ 50 h 25"/>
                <a:gd name="T2" fmla="*/ 63 w 32"/>
                <a:gd name="T3" fmla="*/ 50 h 25"/>
                <a:gd name="T4" fmla="*/ 63 w 32"/>
                <a:gd name="T5" fmla="*/ 14 h 25"/>
                <a:gd name="T6" fmla="*/ 51 w 32"/>
                <a:gd name="T7" fmla="*/ 2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29" y="1"/>
                    <a:pt x="2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9" name="Freeform 76"/>
            <p:cNvSpPr>
              <a:spLocks noEditPoints="1"/>
            </p:cNvSpPr>
            <p:nvPr/>
          </p:nvSpPr>
          <p:spPr bwMode="auto">
            <a:xfrm>
              <a:off x="2305" y="597"/>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0" name="Freeform 77"/>
            <p:cNvSpPr/>
            <p:nvPr/>
          </p:nvSpPr>
          <p:spPr bwMode="auto">
            <a:xfrm>
              <a:off x="2225" y="599"/>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1" name="Freeform 78"/>
            <p:cNvSpPr>
              <a:spLocks noEditPoints="1"/>
            </p:cNvSpPr>
            <p:nvPr/>
          </p:nvSpPr>
          <p:spPr bwMode="auto">
            <a:xfrm>
              <a:off x="2224" y="597"/>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59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4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2" y="0"/>
                    <a:pt x="30" y="0"/>
                  </a:cubicBezTo>
                  <a:cubicBezTo>
                    <a:pt x="4" y="0"/>
                    <a:pt x="4" y="0"/>
                    <a:pt x="4" y="0"/>
                  </a:cubicBezTo>
                  <a:cubicBezTo>
                    <a:pt x="1" y="0"/>
                    <a:pt x="0" y="2"/>
                    <a:pt x="0" y="5"/>
                  </a:cubicBezTo>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2" name="Freeform 79"/>
            <p:cNvSpPr/>
            <p:nvPr/>
          </p:nvSpPr>
          <p:spPr bwMode="auto">
            <a:xfrm>
              <a:off x="2142" y="599"/>
              <a:ext cx="66" cy="50"/>
            </a:xfrm>
            <a:custGeom>
              <a:avLst/>
              <a:gdLst>
                <a:gd name="T0" fmla="*/ 0 w 33"/>
                <a:gd name="T1" fmla="*/ 50 h 25"/>
                <a:gd name="T2" fmla="*/ 64 w 33"/>
                <a:gd name="T3" fmla="*/ 50 h 25"/>
                <a:gd name="T4" fmla="*/ 66 w 33"/>
                <a:gd name="T5" fmla="*/ 12 h 25"/>
                <a:gd name="T6" fmla="*/ 54 w 33"/>
                <a:gd name="T7" fmla="*/ 0 h 25"/>
                <a:gd name="T8" fmla="*/ 0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3" name="Freeform 80"/>
            <p:cNvSpPr>
              <a:spLocks noEditPoints="1"/>
            </p:cNvSpPr>
            <p:nvPr/>
          </p:nvSpPr>
          <p:spPr bwMode="auto">
            <a:xfrm>
              <a:off x="2140" y="597"/>
              <a:ext cx="68" cy="52"/>
            </a:xfrm>
            <a:custGeom>
              <a:avLst/>
              <a:gdLst>
                <a:gd name="T0" fmla="*/ 0 w 34"/>
                <a:gd name="T1" fmla="*/ 8 h 26"/>
                <a:gd name="T2" fmla="*/ 0 w 34"/>
                <a:gd name="T3" fmla="*/ 44 h 26"/>
                <a:gd name="T4" fmla="*/ 8 w 34"/>
                <a:gd name="T5" fmla="*/ 52 h 26"/>
                <a:gd name="T6" fmla="*/ 62 w 34"/>
                <a:gd name="T7" fmla="*/ 52 h 26"/>
                <a:gd name="T8" fmla="*/ 68 w 34"/>
                <a:gd name="T9" fmla="*/ 44 h 26"/>
                <a:gd name="T10" fmla="*/ 68 w 34"/>
                <a:gd name="T11" fmla="*/ 10 h 26"/>
                <a:gd name="T12" fmla="*/ 62 w 34"/>
                <a:gd name="T13" fmla="*/ 0 h 26"/>
                <a:gd name="T14" fmla="*/ 8 w 34"/>
                <a:gd name="T15" fmla="*/ 0 h 26"/>
                <a:gd name="T16" fmla="*/ 0 w 34"/>
                <a:gd name="T17" fmla="*/ 8 h 26"/>
                <a:gd name="T18" fmla="*/ 66 w 34"/>
                <a:gd name="T19" fmla="*/ 14 h 26"/>
                <a:gd name="T20" fmla="*/ 64 w 34"/>
                <a:gd name="T21" fmla="*/ 42 h 26"/>
                <a:gd name="T22" fmla="*/ 58 w 34"/>
                <a:gd name="T23" fmla="*/ 50 h 26"/>
                <a:gd name="T24" fmla="*/ 12 w 34"/>
                <a:gd name="T25" fmla="*/ 50 h 26"/>
                <a:gd name="T26" fmla="*/ 6 w 34"/>
                <a:gd name="T27" fmla="*/ 40 h 26"/>
                <a:gd name="T28" fmla="*/ 6 w 34"/>
                <a:gd name="T29" fmla="*/ 12 h 26"/>
                <a:gd name="T30" fmla="*/ 14 w 34"/>
                <a:gd name="T31" fmla="*/ 4 h 26"/>
                <a:gd name="T32" fmla="*/ 58 w 34"/>
                <a:gd name="T33" fmla="*/ 4 h 26"/>
                <a:gd name="T34" fmla="*/ 66 w 34"/>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4" y="2"/>
                    <a:pt x="33" y="0"/>
                    <a:pt x="31" y="0"/>
                  </a:cubicBezTo>
                  <a:cubicBezTo>
                    <a:pt x="4" y="0"/>
                    <a:pt x="4" y="0"/>
                    <a:pt x="4" y="0"/>
                  </a:cubicBezTo>
                  <a:cubicBezTo>
                    <a:pt x="2" y="0"/>
                    <a:pt x="0" y="2"/>
                    <a:pt x="0" y="4"/>
                  </a:cubicBezTo>
                  <a:close/>
                  <a:moveTo>
                    <a:pt x="33" y="7"/>
                  </a:moveTo>
                  <a:cubicBezTo>
                    <a:pt x="32" y="21"/>
                    <a:pt x="32" y="21"/>
                    <a:pt x="32" y="21"/>
                  </a:cubicBezTo>
                  <a:cubicBezTo>
                    <a:pt x="32" y="23"/>
                    <a:pt x="31" y="25"/>
                    <a:pt x="29" y="25"/>
                  </a:cubicBezTo>
                  <a:cubicBezTo>
                    <a:pt x="6" y="25"/>
                    <a:pt x="6" y="25"/>
                    <a:pt x="6"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4" name="Freeform 81"/>
            <p:cNvSpPr/>
            <p:nvPr/>
          </p:nvSpPr>
          <p:spPr bwMode="auto">
            <a:xfrm>
              <a:off x="2001" y="597"/>
              <a:ext cx="123" cy="50"/>
            </a:xfrm>
            <a:custGeom>
              <a:avLst/>
              <a:gdLst>
                <a:gd name="T0" fmla="*/ 0 w 62"/>
                <a:gd name="T1" fmla="*/ 50 h 25"/>
                <a:gd name="T2" fmla="*/ 123 w 62"/>
                <a:gd name="T3" fmla="*/ 50 h 25"/>
                <a:gd name="T4" fmla="*/ 123 w 62"/>
                <a:gd name="T5" fmla="*/ 14 h 25"/>
                <a:gd name="T6" fmla="*/ 111 w 62"/>
                <a:gd name="T7" fmla="*/ 2 h 25"/>
                <a:gd name="T8" fmla="*/ 0 w 62"/>
                <a:gd name="T9" fmla="*/ 0 h 25"/>
                <a:gd name="T10" fmla="*/ 0 w 6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0" y="25"/>
                  </a:moveTo>
                  <a:cubicBezTo>
                    <a:pt x="62" y="25"/>
                    <a:pt x="62" y="25"/>
                    <a:pt x="62" y="25"/>
                  </a:cubicBezTo>
                  <a:cubicBezTo>
                    <a:pt x="62" y="7"/>
                    <a:pt x="62" y="7"/>
                    <a:pt x="62" y="7"/>
                  </a:cubicBezTo>
                  <a:cubicBezTo>
                    <a:pt x="62" y="3"/>
                    <a:pt x="59" y="1"/>
                    <a:pt x="5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5" name="Freeform 82"/>
            <p:cNvSpPr>
              <a:spLocks noEditPoints="1"/>
            </p:cNvSpPr>
            <p:nvPr/>
          </p:nvSpPr>
          <p:spPr bwMode="auto">
            <a:xfrm>
              <a:off x="1999" y="595"/>
              <a:ext cx="127" cy="54"/>
            </a:xfrm>
            <a:custGeom>
              <a:avLst/>
              <a:gdLst>
                <a:gd name="T0" fmla="*/ 0 w 64"/>
                <a:gd name="T1" fmla="*/ 10 h 27"/>
                <a:gd name="T2" fmla="*/ 0 w 64"/>
                <a:gd name="T3" fmla="*/ 44 h 27"/>
                <a:gd name="T4" fmla="*/ 8 w 64"/>
                <a:gd name="T5" fmla="*/ 54 h 27"/>
                <a:gd name="T6" fmla="*/ 119 w 64"/>
                <a:gd name="T7" fmla="*/ 54 h 27"/>
                <a:gd name="T8" fmla="*/ 127 w 64"/>
                <a:gd name="T9" fmla="*/ 46 h 27"/>
                <a:gd name="T10" fmla="*/ 127 w 64"/>
                <a:gd name="T11" fmla="*/ 10 h 27"/>
                <a:gd name="T12" fmla="*/ 119 w 64"/>
                <a:gd name="T13" fmla="*/ 2 h 27"/>
                <a:gd name="T14" fmla="*/ 8 w 64"/>
                <a:gd name="T15" fmla="*/ 0 h 27"/>
                <a:gd name="T16" fmla="*/ 0 w 64"/>
                <a:gd name="T17" fmla="*/ 10 h 27"/>
                <a:gd name="T18" fmla="*/ 123 w 64"/>
                <a:gd name="T19" fmla="*/ 14 h 27"/>
                <a:gd name="T20" fmla="*/ 123 w 64"/>
                <a:gd name="T21" fmla="*/ 42 h 27"/>
                <a:gd name="T22" fmla="*/ 115 w 64"/>
                <a:gd name="T23" fmla="*/ 52 h 27"/>
                <a:gd name="T24" fmla="*/ 12 w 64"/>
                <a:gd name="T25" fmla="*/ 50 h 27"/>
                <a:gd name="T26" fmla="*/ 6 w 64"/>
                <a:gd name="T27" fmla="*/ 42 h 27"/>
                <a:gd name="T28" fmla="*/ 6 w 64"/>
                <a:gd name="T29" fmla="*/ 14 h 27"/>
                <a:gd name="T30" fmla="*/ 14 w 64"/>
                <a:gd name="T31" fmla="*/ 4 h 27"/>
                <a:gd name="T32" fmla="*/ 115 w 64"/>
                <a:gd name="T33" fmla="*/ 6 h 27"/>
                <a:gd name="T34" fmla="*/ 123 w 6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0" y="5"/>
                  </a:moveTo>
                  <a:cubicBezTo>
                    <a:pt x="0" y="22"/>
                    <a:pt x="0" y="22"/>
                    <a:pt x="0" y="22"/>
                  </a:cubicBezTo>
                  <a:cubicBezTo>
                    <a:pt x="0" y="25"/>
                    <a:pt x="1" y="27"/>
                    <a:pt x="4" y="27"/>
                  </a:cubicBezTo>
                  <a:cubicBezTo>
                    <a:pt x="60" y="27"/>
                    <a:pt x="60" y="27"/>
                    <a:pt x="60" y="27"/>
                  </a:cubicBezTo>
                  <a:cubicBezTo>
                    <a:pt x="62" y="27"/>
                    <a:pt x="64" y="25"/>
                    <a:pt x="64" y="23"/>
                  </a:cubicBezTo>
                  <a:cubicBezTo>
                    <a:pt x="64" y="5"/>
                    <a:pt x="64" y="5"/>
                    <a:pt x="64" y="5"/>
                  </a:cubicBezTo>
                  <a:cubicBezTo>
                    <a:pt x="64" y="3"/>
                    <a:pt x="62" y="1"/>
                    <a:pt x="60" y="1"/>
                  </a:cubicBezTo>
                  <a:cubicBezTo>
                    <a:pt x="4" y="0"/>
                    <a:pt x="4" y="0"/>
                    <a:pt x="4" y="0"/>
                  </a:cubicBezTo>
                  <a:cubicBezTo>
                    <a:pt x="2" y="0"/>
                    <a:pt x="0" y="2"/>
                    <a:pt x="0" y="5"/>
                  </a:cubicBezTo>
                  <a:close/>
                  <a:moveTo>
                    <a:pt x="62" y="7"/>
                  </a:moveTo>
                  <a:cubicBezTo>
                    <a:pt x="62" y="21"/>
                    <a:pt x="62" y="21"/>
                    <a:pt x="62" y="21"/>
                  </a:cubicBezTo>
                  <a:cubicBezTo>
                    <a:pt x="62" y="24"/>
                    <a:pt x="60" y="26"/>
                    <a:pt x="58" y="26"/>
                  </a:cubicBezTo>
                  <a:cubicBezTo>
                    <a:pt x="6" y="25"/>
                    <a:pt x="6" y="25"/>
                    <a:pt x="6" y="25"/>
                  </a:cubicBezTo>
                  <a:cubicBezTo>
                    <a:pt x="4" y="25"/>
                    <a:pt x="3" y="23"/>
                    <a:pt x="3" y="21"/>
                  </a:cubicBezTo>
                  <a:cubicBezTo>
                    <a:pt x="3" y="7"/>
                    <a:pt x="3" y="7"/>
                    <a:pt x="3" y="7"/>
                  </a:cubicBezTo>
                  <a:cubicBezTo>
                    <a:pt x="3" y="4"/>
                    <a:pt x="4" y="2"/>
                    <a:pt x="7" y="2"/>
                  </a:cubicBezTo>
                  <a:cubicBezTo>
                    <a:pt x="58" y="3"/>
                    <a:pt x="58" y="3"/>
                    <a:pt x="58" y="3"/>
                  </a:cubicBezTo>
                  <a:cubicBezTo>
                    <a:pt x="60" y="3"/>
                    <a:pt x="62" y="5"/>
                    <a:pt x="6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6" name="Freeform 83"/>
            <p:cNvSpPr/>
            <p:nvPr/>
          </p:nvSpPr>
          <p:spPr bwMode="auto">
            <a:xfrm>
              <a:off x="2969" y="675"/>
              <a:ext cx="63" cy="49"/>
            </a:xfrm>
            <a:custGeom>
              <a:avLst/>
              <a:gdLst>
                <a:gd name="T0" fmla="*/ 0 w 32"/>
                <a:gd name="T1" fmla="*/ 49 h 25"/>
                <a:gd name="T2" fmla="*/ 63 w 32"/>
                <a:gd name="T3" fmla="*/ 49 h 25"/>
                <a:gd name="T4" fmla="*/ 63 w 32"/>
                <a:gd name="T5" fmla="*/ 12 h 25"/>
                <a:gd name="T6" fmla="*/ 51 w 32"/>
                <a:gd name="T7" fmla="*/ 0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29"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7" name="Freeform 84"/>
            <p:cNvSpPr>
              <a:spLocks noEditPoints="1"/>
            </p:cNvSpPr>
            <p:nvPr/>
          </p:nvSpPr>
          <p:spPr bwMode="auto">
            <a:xfrm>
              <a:off x="2965" y="673"/>
              <a:ext cx="69" cy="51"/>
            </a:xfrm>
            <a:custGeom>
              <a:avLst/>
              <a:gdLst>
                <a:gd name="T0" fmla="*/ 2 w 35"/>
                <a:gd name="T1" fmla="*/ 8 h 26"/>
                <a:gd name="T2" fmla="*/ 0 w 35"/>
                <a:gd name="T3" fmla="*/ 43 h 26"/>
                <a:gd name="T4" fmla="*/ 8 w 35"/>
                <a:gd name="T5" fmla="*/ 51 h 26"/>
                <a:gd name="T6" fmla="*/ 61 w 35"/>
                <a:gd name="T7" fmla="*/ 51 h 26"/>
                <a:gd name="T8" fmla="*/ 69 w 35"/>
                <a:gd name="T9" fmla="*/ 43 h 26"/>
                <a:gd name="T10" fmla="*/ 69 w 35"/>
                <a:gd name="T11" fmla="*/ 10 h 26"/>
                <a:gd name="T12" fmla="*/ 61 w 35"/>
                <a:gd name="T13" fmla="*/ 0 h 26"/>
                <a:gd name="T14" fmla="*/ 8 w 35"/>
                <a:gd name="T15" fmla="*/ 0 h 26"/>
                <a:gd name="T16" fmla="*/ 2 w 35"/>
                <a:gd name="T17" fmla="*/ 8 h 26"/>
                <a:gd name="T18" fmla="*/ 65 w 35"/>
                <a:gd name="T19" fmla="*/ 14 h 26"/>
                <a:gd name="T20" fmla="*/ 65 w 35"/>
                <a:gd name="T21" fmla="*/ 39 h 26"/>
                <a:gd name="T22" fmla="*/ 57 w 35"/>
                <a:gd name="T23" fmla="*/ 49 h 26"/>
                <a:gd name="T24" fmla="*/ 14 w 35"/>
                <a:gd name="T25" fmla="*/ 49 h 26"/>
                <a:gd name="T26" fmla="*/ 6 w 35"/>
                <a:gd name="T27" fmla="*/ 39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8" name="Freeform 85"/>
            <p:cNvSpPr/>
            <p:nvPr/>
          </p:nvSpPr>
          <p:spPr bwMode="auto">
            <a:xfrm>
              <a:off x="2886" y="673"/>
              <a:ext cx="63" cy="49"/>
            </a:xfrm>
            <a:custGeom>
              <a:avLst/>
              <a:gdLst>
                <a:gd name="T0" fmla="*/ 0 w 32"/>
                <a:gd name="T1" fmla="*/ 49 h 25"/>
                <a:gd name="T2" fmla="*/ 63 w 32"/>
                <a:gd name="T3" fmla="*/ 49 h 25"/>
                <a:gd name="T4" fmla="*/ 63 w 32"/>
                <a:gd name="T5" fmla="*/ 14 h 25"/>
                <a:gd name="T6" fmla="*/ 53 w 32"/>
                <a:gd name="T7" fmla="*/ 2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30" y="1"/>
                    <a:pt x="27"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9" name="Freeform 86"/>
            <p:cNvSpPr>
              <a:spLocks noEditPoints="1"/>
            </p:cNvSpPr>
            <p:nvPr/>
          </p:nvSpPr>
          <p:spPr bwMode="auto">
            <a:xfrm>
              <a:off x="2884" y="671"/>
              <a:ext cx="67" cy="53"/>
            </a:xfrm>
            <a:custGeom>
              <a:avLst/>
              <a:gdLst>
                <a:gd name="T0" fmla="*/ 0 w 34"/>
                <a:gd name="T1" fmla="*/ 10 h 27"/>
                <a:gd name="T2" fmla="*/ 0 w 34"/>
                <a:gd name="T3" fmla="*/ 43 h 27"/>
                <a:gd name="T4" fmla="*/ 6 w 34"/>
                <a:gd name="T5" fmla="*/ 53 h 27"/>
                <a:gd name="T6" fmla="*/ 59 w 34"/>
                <a:gd name="T7" fmla="*/ 53 h 27"/>
                <a:gd name="T8" fmla="*/ 67 w 34"/>
                <a:gd name="T9" fmla="*/ 45 h 27"/>
                <a:gd name="T10" fmla="*/ 67 w 34"/>
                <a:gd name="T11" fmla="*/ 10 h 27"/>
                <a:gd name="T12" fmla="*/ 61 w 34"/>
                <a:gd name="T13" fmla="*/ 2 h 27"/>
                <a:gd name="T14" fmla="*/ 8 w 34"/>
                <a:gd name="T15" fmla="*/ 0 h 27"/>
                <a:gd name="T16" fmla="*/ 0 w 34"/>
                <a:gd name="T17" fmla="*/ 10 h 27"/>
                <a:gd name="T18" fmla="*/ 63 w 34"/>
                <a:gd name="T19" fmla="*/ 14 h 27"/>
                <a:gd name="T20" fmla="*/ 63 w 34"/>
                <a:gd name="T21" fmla="*/ 41 h 27"/>
                <a:gd name="T22" fmla="*/ 55 w 34"/>
                <a:gd name="T23" fmla="*/ 51 h 27"/>
                <a:gd name="T24" fmla="*/ 12 w 34"/>
                <a:gd name="T25" fmla="*/ 49 h 27"/>
                <a:gd name="T26" fmla="*/ 6 w 34"/>
                <a:gd name="T27" fmla="*/ 41 h 27"/>
                <a:gd name="T28" fmla="*/ 6 w 34"/>
                <a:gd name="T29" fmla="*/ 14 h 27"/>
                <a:gd name="T30" fmla="*/ 12 w 34"/>
                <a:gd name="T31" fmla="*/ 6 h 27"/>
                <a:gd name="T32" fmla="*/ 57 w 34"/>
                <a:gd name="T33" fmla="*/ 6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3"/>
                  </a:cubicBezTo>
                  <a:cubicBezTo>
                    <a:pt x="34" y="5"/>
                    <a:pt x="34" y="5"/>
                    <a:pt x="34" y="5"/>
                  </a:cubicBezTo>
                  <a:cubicBezTo>
                    <a:pt x="34" y="3"/>
                    <a:pt x="33" y="1"/>
                    <a:pt x="31" y="1"/>
                  </a:cubicBezTo>
                  <a:cubicBezTo>
                    <a:pt x="4" y="0"/>
                    <a:pt x="4" y="0"/>
                    <a:pt x="4" y="0"/>
                  </a:cubicBezTo>
                  <a:cubicBezTo>
                    <a:pt x="2" y="0"/>
                    <a:pt x="0" y="2"/>
                    <a:pt x="0" y="5"/>
                  </a:cubicBezTo>
                  <a:close/>
                  <a:moveTo>
                    <a:pt x="32" y="7"/>
                  </a:moveTo>
                  <a:cubicBezTo>
                    <a:pt x="32" y="21"/>
                    <a:pt x="32" y="21"/>
                    <a:pt x="32" y="21"/>
                  </a:cubicBezTo>
                  <a:cubicBezTo>
                    <a:pt x="32" y="24"/>
                    <a:pt x="31" y="26"/>
                    <a:pt x="28" y="26"/>
                  </a:cubicBezTo>
                  <a:cubicBezTo>
                    <a:pt x="6" y="25"/>
                    <a:pt x="6" y="25"/>
                    <a:pt x="6" y="25"/>
                  </a:cubicBezTo>
                  <a:cubicBezTo>
                    <a:pt x="4" y="25"/>
                    <a:pt x="3" y="23"/>
                    <a:pt x="3" y="21"/>
                  </a:cubicBezTo>
                  <a:cubicBezTo>
                    <a:pt x="3" y="7"/>
                    <a:pt x="3" y="7"/>
                    <a:pt x="3" y="7"/>
                  </a:cubicBezTo>
                  <a:cubicBezTo>
                    <a:pt x="3" y="5"/>
                    <a:pt x="4" y="3"/>
                    <a:pt x="6" y="3"/>
                  </a:cubicBezTo>
                  <a:cubicBezTo>
                    <a:pt x="29" y="3"/>
                    <a:pt x="29" y="3"/>
                    <a:pt x="29" y="3"/>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0" name="Freeform 87"/>
            <p:cNvSpPr/>
            <p:nvPr/>
          </p:nvSpPr>
          <p:spPr bwMode="auto">
            <a:xfrm>
              <a:off x="2802" y="673"/>
              <a:ext cx="66" cy="49"/>
            </a:xfrm>
            <a:custGeom>
              <a:avLst/>
              <a:gdLst>
                <a:gd name="T0" fmla="*/ 0 w 33"/>
                <a:gd name="T1" fmla="*/ 49 h 25"/>
                <a:gd name="T2" fmla="*/ 66 w 33"/>
                <a:gd name="T3" fmla="*/ 49 h 25"/>
                <a:gd name="T4" fmla="*/ 66 w 33"/>
                <a:gd name="T5" fmla="*/ 12 h 25"/>
                <a:gd name="T6" fmla="*/ 54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1" name="Freeform 88"/>
            <p:cNvSpPr>
              <a:spLocks noEditPoints="1"/>
            </p:cNvSpPr>
            <p:nvPr/>
          </p:nvSpPr>
          <p:spPr bwMode="auto">
            <a:xfrm>
              <a:off x="2800" y="671"/>
              <a:ext cx="70" cy="53"/>
            </a:xfrm>
            <a:custGeom>
              <a:avLst/>
              <a:gdLst>
                <a:gd name="T0" fmla="*/ 0 w 35"/>
                <a:gd name="T1" fmla="*/ 10 h 27"/>
                <a:gd name="T2" fmla="*/ 0 w 35"/>
                <a:gd name="T3" fmla="*/ 43 h 27"/>
                <a:gd name="T4" fmla="*/ 8 w 35"/>
                <a:gd name="T5" fmla="*/ 53 h 27"/>
                <a:gd name="T6" fmla="*/ 62 w 35"/>
                <a:gd name="T7" fmla="*/ 53 h 27"/>
                <a:gd name="T8" fmla="*/ 68 w 35"/>
                <a:gd name="T9" fmla="*/ 43 h 27"/>
                <a:gd name="T10" fmla="*/ 70 w 35"/>
                <a:gd name="T11" fmla="*/ 10 h 27"/>
                <a:gd name="T12" fmla="*/ 62 w 35"/>
                <a:gd name="T13" fmla="*/ 0 h 27"/>
                <a:gd name="T14" fmla="*/ 8 w 35"/>
                <a:gd name="T15" fmla="*/ 0 h 27"/>
                <a:gd name="T16" fmla="*/ 0 w 35"/>
                <a:gd name="T17" fmla="*/ 10 h 27"/>
                <a:gd name="T18" fmla="*/ 66 w 35"/>
                <a:gd name="T19" fmla="*/ 14 h 27"/>
                <a:gd name="T20" fmla="*/ 66 w 35"/>
                <a:gd name="T21" fmla="*/ 41 h 27"/>
                <a:gd name="T22" fmla="*/ 58 w 35"/>
                <a:gd name="T23" fmla="*/ 49 h 27"/>
                <a:gd name="T24" fmla="*/ 14 w 35"/>
                <a:gd name="T25" fmla="*/ 49 h 27"/>
                <a:gd name="T26" fmla="*/ 6 w 35"/>
                <a:gd name="T27" fmla="*/ 41 h 27"/>
                <a:gd name="T28" fmla="*/ 6 w 35"/>
                <a:gd name="T29" fmla="*/ 14 h 27"/>
                <a:gd name="T30" fmla="*/ 14 w 35"/>
                <a:gd name="T31" fmla="*/ 4 h 27"/>
                <a:gd name="T32" fmla="*/ 58 w 35"/>
                <a:gd name="T33" fmla="*/ 4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4" y="25"/>
                    <a:pt x="34"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2"/>
                    <a:pt x="29" y="2"/>
                    <a:pt x="29" y="2"/>
                  </a:cubicBezTo>
                  <a:cubicBezTo>
                    <a:pt x="31" y="2"/>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2" name="Freeform 89"/>
            <p:cNvSpPr/>
            <p:nvPr/>
          </p:nvSpPr>
          <p:spPr bwMode="auto">
            <a:xfrm>
              <a:off x="2721" y="673"/>
              <a:ext cx="64" cy="49"/>
            </a:xfrm>
            <a:custGeom>
              <a:avLst/>
              <a:gdLst>
                <a:gd name="T0" fmla="*/ 0 w 32"/>
                <a:gd name="T1" fmla="*/ 47 h 25"/>
                <a:gd name="T2" fmla="*/ 64 w 32"/>
                <a:gd name="T3" fmla="*/ 49 h 25"/>
                <a:gd name="T4" fmla="*/ 64 w 32"/>
                <a:gd name="T5" fmla="*/ 12 h 25"/>
                <a:gd name="T6" fmla="*/ 52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3"/>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3" name="Freeform 90"/>
            <p:cNvSpPr>
              <a:spLocks noEditPoints="1"/>
            </p:cNvSpPr>
            <p:nvPr/>
          </p:nvSpPr>
          <p:spPr bwMode="auto">
            <a:xfrm>
              <a:off x="2717" y="671"/>
              <a:ext cx="70" cy="51"/>
            </a:xfrm>
            <a:custGeom>
              <a:avLst/>
              <a:gdLst>
                <a:gd name="T0" fmla="*/ 2 w 35"/>
                <a:gd name="T1" fmla="*/ 8 h 26"/>
                <a:gd name="T2" fmla="*/ 0 w 35"/>
                <a:gd name="T3" fmla="*/ 43 h 26"/>
                <a:gd name="T4" fmla="*/ 8 w 35"/>
                <a:gd name="T5" fmla="*/ 51 h 26"/>
                <a:gd name="T6" fmla="*/ 62 w 35"/>
                <a:gd name="T7" fmla="*/ 51 h 26"/>
                <a:gd name="T8" fmla="*/ 70 w 35"/>
                <a:gd name="T9" fmla="*/ 43 h 26"/>
                <a:gd name="T10" fmla="*/ 70 w 35"/>
                <a:gd name="T11" fmla="*/ 10 h 26"/>
                <a:gd name="T12" fmla="*/ 62 w 35"/>
                <a:gd name="T13" fmla="*/ 0 h 26"/>
                <a:gd name="T14" fmla="*/ 8 w 35"/>
                <a:gd name="T15" fmla="*/ 0 h 26"/>
                <a:gd name="T16" fmla="*/ 2 w 35"/>
                <a:gd name="T17" fmla="*/ 8 h 26"/>
                <a:gd name="T18" fmla="*/ 66 w 35"/>
                <a:gd name="T19" fmla="*/ 14 h 26"/>
                <a:gd name="T20" fmla="*/ 66 w 35"/>
                <a:gd name="T21" fmla="*/ 39 h 26"/>
                <a:gd name="T22" fmla="*/ 58 w 35"/>
                <a:gd name="T23" fmla="*/ 49 h 26"/>
                <a:gd name="T24" fmla="*/ 14 w 35"/>
                <a:gd name="T25" fmla="*/ 49 h 26"/>
                <a:gd name="T26" fmla="*/ 6 w 35"/>
                <a:gd name="T27" fmla="*/ 39 h 26"/>
                <a:gd name="T28" fmla="*/ 6 w 35"/>
                <a:gd name="T29" fmla="*/ 12 h 26"/>
                <a:gd name="T30" fmla="*/ 14 w 35"/>
                <a:gd name="T31" fmla="*/ 4 h 26"/>
                <a:gd name="T32" fmla="*/ 58 w 35"/>
                <a:gd name="T33" fmla="*/ 4 h 26"/>
                <a:gd name="T34" fmla="*/ 66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4" name="Freeform 91"/>
            <p:cNvSpPr/>
            <p:nvPr/>
          </p:nvSpPr>
          <p:spPr bwMode="auto">
            <a:xfrm>
              <a:off x="2263" y="669"/>
              <a:ext cx="442" cy="51"/>
            </a:xfrm>
            <a:custGeom>
              <a:avLst/>
              <a:gdLst>
                <a:gd name="T0" fmla="*/ 0 w 223"/>
                <a:gd name="T1" fmla="*/ 49 h 26"/>
                <a:gd name="T2" fmla="*/ 440 w 223"/>
                <a:gd name="T3" fmla="*/ 51 h 26"/>
                <a:gd name="T4" fmla="*/ 442 w 223"/>
                <a:gd name="T5" fmla="*/ 16 h 26"/>
                <a:gd name="T6" fmla="*/ 430 w 223"/>
                <a:gd name="T7" fmla="*/ 4 h 26"/>
                <a:gd name="T8" fmla="*/ 0 w 223"/>
                <a:gd name="T9" fmla="*/ 0 h 26"/>
                <a:gd name="T10" fmla="*/ 0 w 223"/>
                <a:gd name="T11" fmla="*/ 49 h 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3" h="26">
                  <a:moveTo>
                    <a:pt x="0" y="25"/>
                  </a:moveTo>
                  <a:cubicBezTo>
                    <a:pt x="222" y="26"/>
                    <a:pt x="222" y="26"/>
                    <a:pt x="222" y="26"/>
                  </a:cubicBezTo>
                  <a:cubicBezTo>
                    <a:pt x="223" y="8"/>
                    <a:pt x="223" y="8"/>
                    <a:pt x="223" y="8"/>
                  </a:cubicBezTo>
                  <a:cubicBezTo>
                    <a:pt x="223" y="4"/>
                    <a:pt x="220" y="2"/>
                    <a:pt x="217" y="2"/>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5" name="Freeform 92"/>
            <p:cNvSpPr>
              <a:spLocks noEditPoints="1"/>
            </p:cNvSpPr>
            <p:nvPr/>
          </p:nvSpPr>
          <p:spPr bwMode="auto">
            <a:xfrm>
              <a:off x="2259" y="667"/>
              <a:ext cx="446" cy="55"/>
            </a:xfrm>
            <a:custGeom>
              <a:avLst/>
              <a:gdLst>
                <a:gd name="T0" fmla="*/ 2 w 225"/>
                <a:gd name="T1" fmla="*/ 8 h 28"/>
                <a:gd name="T2" fmla="*/ 0 w 225"/>
                <a:gd name="T3" fmla="*/ 43 h 28"/>
                <a:gd name="T4" fmla="*/ 8 w 225"/>
                <a:gd name="T5" fmla="*/ 51 h 28"/>
                <a:gd name="T6" fmla="*/ 440 w 225"/>
                <a:gd name="T7" fmla="*/ 55 h 28"/>
                <a:gd name="T8" fmla="*/ 446 w 225"/>
                <a:gd name="T9" fmla="*/ 47 h 28"/>
                <a:gd name="T10" fmla="*/ 446 w 225"/>
                <a:gd name="T11" fmla="*/ 12 h 28"/>
                <a:gd name="T12" fmla="*/ 440 w 225"/>
                <a:gd name="T13" fmla="*/ 4 h 28"/>
                <a:gd name="T14" fmla="*/ 8 w 225"/>
                <a:gd name="T15" fmla="*/ 0 h 28"/>
                <a:gd name="T16" fmla="*/ 2 w 225"/>
                <a:gd name="T17" fmla="*/ 8 h 28"/>
                <a:gd name="T18" fmla="*/ 444 w 225"/>
                <a:gd name="T19" fmla="*/ 16 h 28"/>
                <a:gd name="T20" fmla="*/ 442 w 225"/>
                <a:gd name="T21" fmla="*/ 43 h 28"/>
                <a:gd name="T22" fmla="*/ 436 w 225"/>
                <a:gd name="T23" fmla="*/ 53 h 28"/>
                <a:gd name="T24" fmla="*/ 14 w 225"/>
                <a:gd name="T25" fmla="*/ 49 h 28"/>
                <a:gd name="T26" fmla="*/ 6 w 225"/>
                <a:gd name="T27" fmla="*/ 39 h 28"/>
                <a:gd name="T28" fmla="*/ 6 w 225"/>
                <a:gd name="T29" fmla="*/ 14 h 28"/>
                <a:gd name="T30" fmla="*/ 14 w 225"/>
                <a:gd name="T31" fmla="*/ 4 h 28"/>
                <a:gd name="T32" fmla="*/ 436 w 225"/>
                <a:gd name="T33" fmla="*/ 8 h 28"/>
                <a:gd name="T34" fmla="*/ 444 w 225"/>
                <a:gd name="T35" fmla="*/ 16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25" h="28">
                  <a:moveTo>
                    <a:pt x="1" y="4"/>
                  </a:moveTo>
                  <a:cubicBezTo>
                    <a:pt x="0" y="22"/>
                    <a:pt x="0" y="22"/>
                    <a:pt x="0" y="22"/>
                  </a:cubicBezTo>
                  <a:cubicBezTo>
                    <a:pt x="0" y="24"/>
                    <a:pt x="2" y="26"/>
                    <a:pt x="4" y="26"/>
                  </a:cubicBezTo>
                  <a:cubicBezTo>
                    <a:pt x="222" y="28"/>
                    <a:pt x="222" y="28"/>
                    <a:pt x="222" y="28"/>
                  </a:cubicBezTo>
                  <a:cubicBezTo>
                    <a:pt x="224" y="28"/>
                    <a:pt x="225" y="26"/>
                    <a:pt x="225" y="24"/>
                  </a:cubicBezTo>
                  <a:cubicBezTo>
                    <a:pt x="225" y="6"/>
                    <a:pt x="225" y="6"/>
                    <a:pt x="225" y="6"/>
                  </a:cubicBezTo>
                  <a:cubicBezTo>
                    <a:pt x="225" y="4"/>
                    <a:pt x="224" y="2"/>
                    <a:pt x="222" y="2"/>
                  </a:cubicBezTo>
                  <a:cubicBezTo>
                    <a:pt x="4" y="0"/>
                    <a:pt x="4" y="0"/>
                    <a:pt x="4" y="0"/>
                  </a:cubicBezTo>
                  <a:cubicBezTo>
                    <a:pt x="2" y="0"/>
                    <a:pt x="1" y="2"/>
                    <a:pt x="1" y="4"/>
                  </a:cubicBezTo>
                  <a:close/>
                  <a:moveTo>
                    <a:pt x="224" y="8"/>
                  </a:moveTo>
                  <a:cubicBezTo>
                    <a:pt x="223" y="22"/>
                    <a:pt x="223" y="22"/>
                    <a:pt x="223" y="22"/>
                  </a:cubicBezTo>
                  <a:cubicBezTo>
                    <a:pt x="223" y="25"/>
                    <a:pt x="222" y="27"/>
                    <a:pt x="220" y="27"/>
                  </a:cubicBezTo>
                  <a:cubicBezTo>
                    <a:pt x="7" y="25"/>
                    <a:pt x="7" y="25"/>
                    <a:pt x="7" y="25"/>
                  </a:cubicBezTo>
                  <a:cubicBezTo>
                    <a:pt x="5" y="25"/>
                    <a:pt x="3" y="23"/>
                    <a:pt x="3" y="20"/>
                  </a:cubicBezTo>
                  <a:cubicBezTo>
                    <a:pt x="3" y="7"/>
                    <a:pt x="3" y="7"/>
                    <a:pt x="3" y="7"/>
                  </a:cubicBezTo>
                  <a:cubicBezTo>
                    <a:pt x="3" y="4"/>
                    <a:pt x="5" y="2"/>
                    <a:pt x="7" y="2"/>
                  </a:cubicBezTo>
                  <a:cubicBezTo>
                    <a:pt x="220" y="4"/>
                    <a:pt x="220" y="4"/>
                    <a:pt x="220" y="4"/>
                  </a:cubicBezTo>
                  <a:cubicBezTo>
                    <a:pt x="222" y="4"/>
                    <a:pt x="224" y="6"/>
                    <a:pt x="224" y="8"/>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6" name="Freeform 93"/>
            <p:cNvSpPr/>
            <p:nvPr/>
          </p:nvSpPr>
          <p:spPr bwMode="auto">
            <a:xfrm>
              <a:off x="2180" y="669"/>
              <a:ext cx="63" cy="49"/>
            </a:xfrm>
            <a:custGeom>
              <a:avLst/>
              <a:gdLst>
                <a:gd name="T0" fmla="*/ 0 w 32"/>
                <a:gd name="T1" fmla="*/ 47 h 25"/>
                <a:gd name="T2" fmla="*/ 63 w 32"/>
                <a:gd name="T3" fmla="*/ 49 h 25"/>
                <a:gd name="T4" fmla="*/ 63 w 32"/>
                <a:gd name="T5" fmla="*/ 12 h 25"/>
                <a:gd name="T6" fmla="*/ 53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2"/>
                    <a:pt x="30" y="0"/>
                    <a:pt x="27"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7" name="Freeform 94"/>
            <p:cNvSpPr>
              <a:spLocks noEditPoints="1"/>
            </p:cNvSpPr>
            <p:nvPr/>
          </p:nvSpPr>
          <p:spPr bwMode="auto">
            <a:xfrm>
              <a:off x="2178" y="667"/>
              <a:ext cx="67" cy="51"/>
            </a:xfrm>
            <a:custGeom>
              <a:avLst/>
              <a:gdLst>
                <a:gd name="T0" fmla="*/ 0 w 34"/>
                <a:gd name="T1" fmla="*/ 8 h 26"/>
                <a:gd name="T2" fmla="*/ 0 w 34"/>
                <a:gd name="T3" fmla="*/ 41 h 26"/>
                <a:gd name="T4" fmla="*/ 8 w 34"/>
                <a:gd name="T5" fmla="*/ 51 h 26"/>
                <a:gd name="T6" fmla="*/ 59 w 34"/>
                <a:gd name="T7" fmla="*/ 51 h 26"/>
                <a:gd name="T8" fmla="*/ 67 w 34"/>
                <a:gd name="T9" fmla="*/ 43 h 26"/>
                <a:gd name="T10" fmla="*/ 67 w 34"/>
                <a:gd name="T11" fmla="*/ 8 h 26"/>
                <a:gd name="T12" fmla="*/ 61 w 34"/>
                <a:gd name="T13" fmla="*/ 0 h 26"/>
                <a:gd name="T14" fmla="*/ 8 w 34"/>
                <a:gd name="T15" fmla="*/ 0 h 26"/>
                <a:gd name="T16" fmla="*/ 0 w 34"/>
                <a:gd name="T17" fmla="*/ 8 h 26"/>
                <a:gd name="T18" fmla="*/ 63 w 34"/>
                <a:gd name="T19" fmla="*/ 12 h 26"/>
                <a:gd name="T20" fmla="*/ 63 w 34"/>
                <a:gd name="T21" fmla="*/ 39 h 26"/>
                <a:gd name="T22" fmla="*/ 57 w 34"/>
                <a:gd name="T23" fmla="*/ 49 h 26"/>
                <a:gd name="T24" fmla="*/ 12 w 34"/>
                <a:gd name="T25" fmla="*/ 49 h 26"/>
                <a:gd name="T26" fmla="*/ 6 w 34"/>
                <a:gd name="T27" fmla="*/ 39 h 26"/>
                <a:gd name="T28" fmla="*/ 6 w 34"/>
                <a:gd name="T29" fmla="*/ 12 h 26"/>
                <a:gd name="T30" fmla="*/ 14 w 34"/>
                <a:gd name="T31" fmla="*/ 4 h 26"/>
                <a:gd name="T32" fmla="*/ 57 w 34"/>
                <a:gd name="T33" fmla="*/ 4 h 26"/>
                <a:gd name="T34" fmla="*/ 63 w 34"/>
                <a:gd name="T35" fmla="*/ 12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1"/>
                    <a:pt x="0" y="21"/>
                    <a:pt x="0" y="21"/>
                  </a:cubicBezTo>
                  <a:cubicBezTo>
                    <a:pt x="0" y="24"/>
                    <a:pt x="1" y="26"/>
                    <a:pt x="4" y="26"/>
                  </a:cubicBezTo>
                  <a:cubicBezTo>
                    <a:pt x="30" y="26"/>
                    <a:pt x="30" y="26"/>
                    <a:pt x="30" y="26"/>
                  </a:cubicBezTo>
                  <a:cubicBezTo>
                    <a:pt x="33" y="26"/>
                    <a:pt x="34" y="24"/>
                    <a:pt x="34" y="22"/>
                  </a:cubicBezTo>
                  <a:cubicBezTo>
                    <a:pt x="34" y="4"/>
                    <a:pt x="34" y="4"/>
                    <a:pt x="34" y="4"/>
                  </a:cubicBezTo>
                  <a:cubicBezTo>
                    <a:pt x="34" y="2"/>
                    <a:pt x="33" y="0"/>
                    <a:pt x="31" y="0"/>
                  </a:cubicBezTo>
                  <a:cubicBezTo>
                    <a:pt x="4" y="0"/>
                    <a:pt x="4" y="0"/>
                    <a:pt x="4" y="0"/>
                  </a:cubicBezTo>
                  <a:cubicBezTo>
                    <a:pt x="2" y="0"/>
                    <a:pt x="0" y="2"/>
                    <a:pt x="0" y="4"/>
                  </a:cubicBezTo>
                  <a:close/>
                  <a:moveTo>
                    <a:pt x="32" y="6"/>
                  </a:moveTo>
                  <a:cubicBezTo>
                    <a:pt x="32" y="20"/>
                    <a:pt x="32" y="20"/>
                    <a:pt x="32" y="20"/>
                  </a:cubicBezTo>
                  <a:cubicBezTo>
                    <a:pt x="32" y="23"/>
                    <a:pt x="31" y="25"/>
                    <a:pt x="29" y="25"/>
                  </a:cubicBezTo>
                  <a:cubicBezTo>
                    <a:pt x="6" y="25"/>
                    <a:pt x="6" y="25"/>
                    <a:pt x="6" y="25"/>
                  </a:cubicBezTo>
                  <a:cubicBezTo>
                    <a:pt x="4" y="25"/>
                    <a:pt x="3" y="23"/>
                    <a:pt x="3" y="20"/>
                  </a:cubicBezTo>
                  <a:cubicBezTo>
                    <a:pt x="3" y="6"/>
                    <a:pt x="3" y="6"/>
                    <a:pt x="3" y="6"/>
                  </a:cubicBezTo>
                  <a:cubicBezTo>
                    <a:pt x="3" y="4"/>
                    <a:pt x="4" y="2"/>
                    <a:pt x="7" y="2"/>
                  </a:cubicBezTo>
                  <a:cubicBezTo>
                    <a:pt x="29" y="2"/>
                    <a:pt x="29" y="2"/>
                    <a:pt x="29" y="2"/>
                  </a:cubicBezTo>
                  <a:cubicBezTo>
                    <a:pt x="31" y="2"/>
                    <a:pt x="32" y="4"/>
                    <a:pt x="32" y="6"/>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8" name="Freeform 95"/>
            <p:cNvSpPr/>
            <p:nvPr/>
          </p:nvSpPr>
          <p:spPr bwMode="auto">
            <a:xfrm>
              <a:off x="2097" y="667"/>
              <a:ext cx="65" cy="49"/>
            </a:xfrm>
            <a:custGeom>
              <a:avLst/>
              <a:gdLst>
                <a:gd name="T0" fmla="*/ 0 w 33"/>
                <a:gd name="T1" fmla="*/ 49 h 25"/>
                <a:gd name="T2" fmla="*/ 65 w 33"/>
                <a:gd name="T3" fmla="*/ 49 h 25"/>
                <a:gd name="T4" fmla="*/ 65 w 33"/>
                <a:gd name="T5" fmla="*/ 12 h 25"/>
                <a:gd name="T6" fmla="*/ 53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1"/>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9" name="Freeform 96"/>
            <p:cNvSpPr>
              <a:spLocks noEditPoints="1"/>
            </p:cNvSpPr>
            <p:nvPr/>
          </p:nvSpPr>
          <p:spPr bwMode="auto">
            <a:xfrm>
              <a:off x="2095" y="665"/>
              <a:ext cx="69" cy="53"/>
            </a:xfrm>
            <a:custGeom>
              <a:avLst/>
              <a:gdLst>
                <a:gd name="T0" fmla="*/ 0 w 35"/>
                <a:gd name="T1" fmla="*/ 10 h 27"/>
                <a:gd name="T2" fmla="*/ 0 w 35"/>
                <a:gd name="T3" fmla="*/ 43 h 27"/>
                <a:gd name="T4" fmla="*/ 8 w 35"/>
                <a:gd name="T5" fmla="*/ 53 h 27"/>
                <a:gd name="T6" fmla="*/ 61 w 35"/>
                <a:gd name="T7" fmla="*/ 53 h 27"/>
                <a:gd name="T8" fmla="*/ 69 w 35"/>
                <a:gd name="T9" fmla="*/ 43 h 27"/>
                <a:gd name="T10" fmla="*/ 69 w 35"/>
                <a:gd name="T11" fmla="*/ 10 h 27"/>
                <a:gd name="T12" fmla="*/ 61 w 35"/>
                <a:gd name="T13" fmla="*/ 0 h 27"/>
                <a:gd name="T14" fmla="*/ 8 w 35"/>
                <a:gd name="T15" fmla="*/ 0 h 27"/>
                <a:gd name="T16" fmla="*/ 0 w 35"/>
                <a:gd name="T17" fmla="*/ 10 h 27"/>
                <a:gd name="T18" fmla="*/ 65 w 35"/>
                <a:gd name="T19" fmla="*/ 14 h 27"/>
                <a:gd name="T20" fmla="*/ 65 w 35"/>
                <a:gd name="T21" fmla="*/ 41 h 27"/>
                <a:gd name="T22" fmla="*/ 57 w 35"/>
                <a:gd name="T23" fmla="*/ 49 h 27"/>
                <a:gd name="T24" fmla="*/ 14 w 35"/>
                <a:gd name="T25" fmla="*/ 49 h 27"/>
                <a:gd name="T26" fmla="*/ 6 w 35"/>
                <a:gd name="T27" fmla="*/ 41 h 27"/>
                <a:gd name="T28" fmla="*/ 6 w 35"/>
                <a:gd name="T29" fmla="*/ 14 h 27"/>
                <a:gd name="T30" fmla="*/ 14 w 35"/>
                <a:gd name="T31" fmla="*/ 4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0" name="Freeform 97"/>
            <p:cNvSpPr/>
            <p:nvPr/>
          </p:nvSpPr>
          <p:spPr bwMode="auto">
            <a:xfrm>
              <a:off x="2001" y="667"/>
              <a:ext cx="82" cy="49"/>
            </a:xfrm>
            <a:custGeom>
              <a:avLst/>
              <a:gdLst>
                <a:gd name="T0" fmla="*/ 0 w 41"/>
                <a:gd name="T1" fmla="*/ 49 h 25"/>
                <a:gd name="T2" fmla="*/ 82 w 41"/>
                <a:gd name="T3" fmla="*/ 49 h 25"/>
                <a:gd name="T4" fmla="*/ 82 w 41"/>
                <a:gd name="T5" fmla="*/ 12 h 25"/>
                <a:gd name="T6" fmla="*/ 70 w 41"/>
                <a:gd name="T7" fmla="*/ 0 h 25"/>
                <a:gd name="T8" fmla="*/ 0 w 41"/>
                <a:gd name="T9" fmla="*/ 0 h 25"/>
                <a:gd name="T10" fmla="*/ 0 w 41"/>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25">
                  <a:moveTo>
                    <a:pt x="0" y="25"/>
                  </a:moveTo>
                  <a:cubicBezTo>
                    <a:pt x="41" y="25"/>
                    <a:pt x="41" y="25"/>
                    <a:pt x="41" y="25"/>
                  </a:cubicBezTo>
                  <a:cubicBezTo>
                    <a:pt x="41" y="6"/>
                    <a:pt x="41" y="6"/>
                    <a:pt x="41" y="6"/>
                  </a:cubicBezTo>
                  <a:cubicBezTo>
                    <a:pt x="41" y="3"/>
                    <a:pt x="38" y="0"/>
                    <a:pt x="35"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1" name="Freeform 98"/>
            <p:cNvSpPr>
              <a:spLocks noEditPoints="1"/>
            </p:cNvSpPr>
            <p:nvPr/>
          </p:nvSpPr>
          <p:spPr bwMode="auto">
            <a:xfrm>
              <a:off x="1998" y="665"/>
              <a:ext cx="87" cy="53"/>
            </a:xfrm>
            <a:custGeom>
              <a:avLst/>
              <a:gdLst>
                <a:gd name="T0" fmla="*/ 2 w 44"/>
                <a:gd name="T1" fmla="*/ 8 h 27"/>
                <a:gd name="T2" fmla="*/ 2 w 44"/>
                <a:gd name="T3" fmla="*/ 43 h 27"/>
                <a:gd name="T4" fmla="*/ 8 w 44"/>
                <a:gd name="T5" fmla="*/ 51 h 27"/>
                <a:gd name="T6" fmla="*/ 79 w 44"/>
                <a:gd name="T7" fmla="*/ 53 h 27"/>
                <a:gd name="T8" fmla="*/ 87 w 44"/>
                <a:gd name="T9" fmla="*/ 43 h 27"/>
                <a:gd name="T10" fmla="*/ 87 w 44"/>
                <a:gd name="T11" fmla="*/ 10 h 27"/>
                <a:gd name="T12" fmla="*/ 79 w 44"/>
                <a:gd name="T13" fmla="*/ 0 h 27"/>
                <a:gd name="T14" fmla="*/ 8 w 44"/>
                <a:gd name="T15" fmla="*/ 0 h 27"/>
                <a:gd name="T16" fmla="*/ 2 w 44"/>
                <a:gd name="T17" fmla="*/ 8 h 27"/>
                <a:gd name="T18" fmla="*/ 83 w 44"/>
                <a:gd name="T19" fmla="*/ 14 h 27"/>
                <a:gd name="T20" fmla="*/ 83 w 44"/>
                <a:gd name="T21" fmla="*/ 41 h 27"/>
                <a:gd name="T22" fmla="*/ 75 w 44"/>
                <a:gd name="T23" fmla="*/ 49 h 27"/>
                <a:gd name="T24" fmla="*/ 14 w 44"/>
                <a:gd name="T25" fmla="*/ 49 h 27"/>
                <a:gd name="T26" fmla="*/ 6 w 44"/>
                <a:gd name="T27" fmla="*/ 39 h 27"/>
                <a:gd name="T28" fmla="*/ 6 w 44"/>
                <a:gd name="T29" fmla="*/ 14 h 27"/>
                <a:gd name="T30" fmla="*/ 14 w 44"/>
                <a:gd name="T31" fmla="*/ 4 h 27"/>
                <a:gd name="T32" fmla="*/ 75 w 44"/>
                <a:gd name="T33" fmla="*/ 4 h 27"/>
                <a:gd name="T34" fmla="*/ 83 w 4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 h="27">
                  <a:moveTo>
                    <a:pt x="1" y="4"/>
                  </a:moveTo>
                  <a:cubicBezTo>
                    <a:pt x="1" y="22"/>
                    <a:pt x="1" y="22"/>
                    <a:pt x="1" y="22"/>
                  </a:cubicBezTo>
                  <a:cubicBezTo>
                    <a:pt x="0" y="24"/>
                    <a:pt x="2" y="26"/>
                    <a:pt x="4" y="26"/>
                  </a:cubicBezTo>
                  <a:cubicBezTo>
                    <a:pt x="40" y="27"/>
                    <a:pt x="40" y="27"/>
                    <a:pt x="40" y="27"/>
                  </a:cubicBezTo>
                  <a:cubicBezTo>
                    <a:pt x="42" y="27"/>
                    <a:pt x="44" y="25"/>
                    <a:pt x="44" y="22"/>
                  </a:cubicBezTo>
                  <a:cubicBezTo>
                    <a:pt x="44" y="5"/>
                    <a:pt x="44" y="5"/>
                    <a:pt x="44" y="5"/>
                  </a:cubicBezTo>
                  <a:cubicBezTo>
                    <a:pt x="44" y="2"/>
                    <a:pt x="42" y="0"/>
                    <a:pt x="40" y="0"/>
                  </a:cubicBezTo>
                  <a:cubicBezTo>
                    <a:pt x="4" y="0"/>
                    <a:pt x="4" y="0"/>
                    <a:pt x="4" y="0"/>
                  </a:cubicBezTo>
                  <a:cubicBezTo>
                    <a:pt x="2" y="0"/>
                    <a:pt x="1" y="2"/>
                    <a:pt x="1" y="4"/>
                  </a:cubicBezTo>
                  <a:close/>
                  <a:moveTo>
                    <a:pt x="42" y="7"/>
                  </a:moveTo>
                  <a:cubicBezTo>
                    <a:pt x="42" y="21"/>
                    <a:pt x="42" y="21"/>
                    <a:pt x="42" y="21"/>
                  </a:cubicBezTo>
                  <a:cubicBezTo>
                    <a:pt x="42" y="23"/>
                    <a:pt x="40" y="25"/>
                    <a:pt x="38" y="25"/>
                  </a:cubicBezTo>
                  <a:cubicBezTo>
                    <a:pt x="7" y="25"/>
                    <a:pt x="7" y="25"/>
                    <a:pt x="7" y="25"/>
                  </a:cubicBezTo>
                  <a:cubicBezTo>
                    <a:pt x="5" y="25"/>
                    <a:pt x="3" y="23"/>
                    <a:pt x="3" y="20"/>
                  </a:cubicBezTo>
                  <a:cubicBezTo>
                    <a:pt x="3" y="7"/>
                    <a:pt x="3" y="7"/>
                    <a:pt x="3" y="7"/>
                  </a:cubicBezTo>
                  <a:cubicBezTo>
                    <a:pt x="3" y="4"/>
                    <a:pt x="5" y="2"/>
                    <a:pt x="7" y="2"/>
                  </a:cubicBezTo>
                  <a:cubicBezTo>
                    <a:pt x="38" y="2"/>
                    <a:pt x="38" y="2"/>
                    <a:pt x="38" y="2"/>
                  </a:cubicBezTo>
                  <a:cubicBezTo>
                    <a:pt x="40" y="2"/>
                    <a:pt x="42" y="4"/>
                    <a:pt x="4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2" name="Freeform 99"/>
            <p:cNvSpPr/>
            <p:nvPr/>
          </p:nvSpPr>
          <p:spPr bwMode="auto">
            <a:xfrm>
              <a:off x="2001" y="468"/>
              <a:ext cx="60" cy="38"/>
            </a:xfrm>
            <a:custGeom>
              <a:avLst/>
              <a:gdLst>
                <a:gd name="T0" fmla="*/ 60 w 30"/>
                <a:gd name="T1" fmla="*/ 38 h 19"/>
                <a:gd name="T2" fmla="*/ 0 w 30"/>
                <a:gd name="T3" fmla="*/ 38 h 19"/>
                <a:gd name="T4" fmla="*/ 0 w 30"/>
                <a:gd name="T5" fmla="*/ 12 h 19"/>
                <a:gd name="T6" fmla="*/ 12 w 30"/>
                <a:gd name="T7" fmla="*/ 0 h 19"/>
                <a:gd name="T8" fmla="*/ 60 w 30"/>
                <a:gd name="T9" fmla="*/ 0 h 19"/>
                <a:gd name="T10" fmla="*/ 60 w 30"/>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9">
                  <a:moveTo>
                    <a:pt x="30" y="19"/>
                  </a:moveTo>
                  <a:cubicBezTo>
                    <a:pt x="0" y="19"/>
                    <a:pt x="0" y="19"/>
                    <a:pt x="0" y="19"/>
                  </a:cubicBezTo>
                  <a:cubicBezTo>
                    <a:pt x="0" y="6"/>
                    <a:pt x="0" y="6"/>
                    <a:pt x="0" y="6"/>
                  </a:cubicBezTo>
                  <a:cubicBezTo>
                    <a:pt x="0" y="3"/>
                    <a:pt x="3" y="0"/>
                    <a:pt x="6" y="0"/>
                  </a:cubicBezTo>
                  <a:cubicBezTo>
                    <a:pt x="30" y="0"/>
                    <a:pt x="30" y="0"/>
                    <a:pt x="30" y="0"/>
                  </a:cubicBezTo>
                  <a:lnTo>
                    <a:pt x="30"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3" name="Freeform 100"/>
            <p:cNvSpPr>
              <a:spLocks noEditPoints="1"/>
            </p:cNvSpPr>
            <p:nvPr/>
          </p:nvSpPr>
          <p:spPr bwMode="auto">
            <a:xfrm>
              <a:off x="1999" y="467"/>
              <a:ext cx="64" cy="41"/>
            </a:xfrm>
            <a:custGeom>
              <a:avLst/>
              <a:gdLst>
                <a:gd name="T0" fmla="*/ 58 w 32"/>
                <a:gd name="T1" fmla="*/ 0 h 21"/>
                <a:gd name="T2" fmla="*/ 8 w 32"/>
                <a:gd name="T3" fmla="*/ 0 h 21"/>
                <a:gd name="T4" fmla="*/ 0 w 32"/>
                <a:gd name="T5" fmla="*/ 8 h 21"/>
                <a:gd name="T6" fmla="*/ 0 w 32"/>
                <a:gd name="T7" fmla="*/ 33 h 21"/>
                <a:gd name="T8" fmla="*/ 8 w 32"/>
                <a:gd name="T9" fmla="*/ 39 h 21"/>
                <a:gd name="T10" fmla="*/ 56 w 32"/>
                <a:gd name="T11" fmla="*/ 41 h 21"/>
                <a:gd name="T12" fmla="*/ 64 w 32"/>
                <a:gd name="T13" fmla="*/ 33 h 21"/>
                <a:gd name="T14" fmla="*/ 64 w 32"/>
                <a:gd name="T15" fmla="*/ 8 h 21"/>
                <a:gd name="T16" fmla="*/ 58 w 32"/>
                <a:gd name="T17" fmla="*/ 0 h 21"/>
                <a:gd name="T18" fmla="*/ 12 w 32"/>
                <a:gd name="T19" fmla="*/ 4 h 21"/>
                <a:gd name="T20" fmla="*/ 52 w 32"/>
                <a:gd name="T21" fmla="*/ 4 h 21"/>
                <a:gd name="T22" fmla="*/ 58 w 32"/>
                <a:gd name="T23" fmla="*/ 10 h 21"/>
                <a:gd name="T24" fmla="*/ 58 w 32"/>
                <a:gd name="T25" fmla="*/ 31 h 21"/>
                <a:gd name="T26" fmla="*/ 52 w 32"/>
                <a:gd name="T27" fmla="*/ 37 h 21"/>
                <a:gd name="T28" fmla="*/ 12 w 32"/>
                <a:gd name="T29" fmla="*/ 37 h 21"/>
                <a:gd name="T30" fmla="*/ 4 w 32"/>
                <a:gd name="T31" fmla="*/ 31 h 21"/>
                <a:gd name="T32" fmla="*/ 4 w 32"/>
                <a:gd name="T33" fmla="*/ 10 h 21"/>
                <a:gd name="T34" fmla="*/ 12 w 32"/>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21">
                  <a:moveTo>
                    <a:pt x="29" y="0"/>
                  </a:moveTo>
                  <a:cubicBezTo>
                    <a:pt x="4" y="0"/>
                    <a:pt x="4" y="0"/>
                    <a:pt x="4" y="0"/>
                  </a:cubicBezTo>
                  <a:cubicBezTo>
                    <a:pt x="2" y="0"/>
                    <a:pt x="1" y="2"/>
                    <a:pt x="0" y="4"/>
                  </a:cubicBezTo>
                  <a:cubicBezTo>
                    <a:pt x="0" y="17"/>
                    <a:pt x="0" y="17"/>
                    <a:pt x="0" y="17"/>
                  </a:cubicBezTo>
                  <a:cubicBezTo>
                    <a:pt x="0" y="19"/>
                    <a:pt x="2" y="20"/>
                    <a:pt x="4" y="20"/>
                  </a:cubicBezTo>
                  <a:cubicBezTo>
                    <a:pt x="28" y="21"/>
                    <a:pt x="28" y="21"/>
                    <a:pt x="28" y="21"/>
                  </a:cubicBezTo>
                  <a:cubicBezTo>
                    <a:pt x="30" y="21"/>
                    <a:pt x="32" y="19"/>
                    <a:pt x="32" y="17"/>
                  </a:cubicBezTo>
                  <a:cubicBezTo>
                    <a:pt x="32" y="4"/>
                    <a:pt x="32" y="4"/>
                    <a:pt x="32" y="4"/>
                  </a:cubicBezTo>
                  <a:cubicBezTo>
                    <a:pt x="32" y="2"/>
                    <a:pt x="31" y="0"/>
                    <a:pt x="29" y="0"/>
                  </a:cubicBezTo>
                  <a:close/>
                  <a:moveTo>
                    <a:pt x="6" y="2"/>
                  </a:moveTo>
                  <a:cubicBezTo>
                    <a:pt x="26" y="2"/>
                    <a:pt x="26" y="2"/>
                    <a:pt x="26" y="2"/>
                  </a:cubicBezTo>
                  <a:cubicBezTo>
                    <a:pt x="28" y="2"/>
                    <a:pt x="29" y="4"/>
                    <a:pt x="29" y="5"/>
                  </a:cubicBezTo>
                  <a:cubicBezTo>
                    <a:pt x="29" y="16"/>
                    <a:pt x="29" y="16"/>
                    <a:pt x="29" y="16"/>
                  </a:cubicBezTo>
                  <a:cubicBezTo>
                    <a:pt x="29" y="18"/>
                    <a:pt x="28" y="20"/>
                    <a:pt x="26" y="19"/>
                  </a:cubicBezTo>
                  <a:cubicBezTo>
                    <a:pt x="6" y="19"/>
                    <a:pt x="6" y="19"/>
                    <a:pt x="6" y="19"/>
                  </a:cubicBezTo>
                  <a:cubicBezTo>
                    <a:pt x="4" y="19"/>
                    <a:pt x="2" y="18"/>
                    <a:pt x="2" y="16"/>
                  </a:cubicBezTo>
                  <a:cubicBezTo>
                    <a:pt x="2" y="5"/>
                    <a:pt x="2" y="5"/>
                    <a:pt x="2" y="5"/>
                  </a:cubicBezTo>
                  <a:cubicBezTo>
                    <a:pt x="2" y="3"/>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4" name="Freeform 101"/>
            <p:cNvSpPr/>
            <p:nvPr/>
          </p:nvSpPr>
          <p:spPr bwMode="auto">
            <a:xfrm>
              <a:off x="2085" y="468"/>
              <a:ext cx="49" cy="38"/>
            </a:xfrm>
            <a:custGeom>
              <a:avLst/>
              <a:gdLst>
                <a:gd name="T0" fmla="*/ 47 w 25"/>
                <a:gd name="T1" fmla="*/ 38 h 19"/>
                <a:gd name="T2" fmla="*/ 0 w 25"/>
                <a:gd name="T3" fmla="*/ 38 h 19"/>
                <a:gd name="T4" fmla="*/ 0 w 25"/>
                <a:gd name="T5" fmla="*/ 12 h 19"/>
                <a:gd name="T6" fmla="*/ 12 w 25"/>
                <a:gd name="T7" fmla="*/ 0 h 19"/>
                <a:gd name="T8" fmla="*/ 49 w 25"/>
                <a:gd name="T9" fmla="*/ 2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1"/>
                    <a:pt x="25" y="1"/>
                    <a:pt x="25" y="1"/>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5" name="Freeform 102"/>
            <p:cNvSpPr>
              <a:spLocks noEditPoints="1"/>
            </p:cNvSpPr>
            <p:nvPr/>
          </p:nvSpPr>
          <p:spPr bwMode="auto">
            <a:xfrm>
              <a:off x="2083" y="467"/>
              <a:ext cx="53" cy="41"/>
            </a:xfrm>
            <a:custGeom>
              <a:avLst/>
              <a:gdLst>
                <a:gd name="T0" fmla="*/ 47 w 27"/>
                <a:gd name="T1" fmla="*/ 2 h 21"/>
                <a:gd name="T2" fmla="*/ 6 w 27"/>
                <a:gd name="T3" fmla="*/ 0 h 21"/>
                <a:gd name="T4" fmla="*/ 0 w 27"/>
                <a:gd name="T5" fmla="*/ 8 h 21"/>
                <a:gd name="T6" fmla="*/ 0 w 27"/>
                <a:gd name="T7" fmla="*/ 33 h 21"/>
                <a:gd name="T8" fmla="*/ 6 w 27"/>
                <a:gd name="T9" fmla="*/ 41 h 21"/>
                <a:gd name="T10" fmla="*/ 47 w 27"/>
                <a:gd name="T11" fmla="*/ 41 h 21"/>
                <a:gd name="T12" fmla="*/ 53 w 27"/>
                <a:gd name="T13" fmla="*/ 33 h 21"/>
                <a:gd name="T14" fmla="*/ 53 w 27"/>
                <a:gd name="T15" fmla="*/ 8 h 21"/>
                <a:gd name="T16" fmla="*/ 47 w 27"/>
                <a:gd name="T17" fmla="*/ 2 h 21"/>
                <a:gd name="T18" fmla="*/ 10 w 27"/>
                <a:gd name="T19" fmla="*/ 4 h 21"/>
                <a:gd name="T20" fmla="*/ 43 w 27"/>
                <a:gd name="T21" fmla="*/ 4 h 21"/>
                <a:gd name="T22" fmla="*/ 47 w 27"/>
                <a:gd name="T23" fmla="*/ 12 h 21"/>
                <a:gd name="T24" fmla="*/ 47 w 27"/>
                <a:gd name="T25" fmla="*/ 31 h 21"/>
                <a:gd name="T26" fmla="*/ 41 w 27"/>
                <a:gd name="T27" fmla="*/ 39 h 21"/>
                <a:gd name="T28" fmla="*/ 8 w 27"/>
                <a:gd name="T29" fmla="*/ 39 h 21"/>
                <a:gd name="T30" fmla="*/ 4 w 27"/>
                <a:gd name="T31" fmla="*/ 31 h 21"/>
                <a:gd name="T32" fmla="*/ 4 w 27"/>
                <a:gd name="T33" fmla="*/ 12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1"/>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1"/>
                  </a:cubicBezTo>
                  <a:close/>
                  <a:moveTo>
                    <a:pt x="5" y="2"/>
                  </a:moveTo>
                  <a:cubicBezTo>
                    <a:pt x="22" y="2"/>
                    <a:pt x="22" y="2"/>
                    <a:pt x="22" y="2"/>
                  </a:cubicBezTo>
                  <a:cubicBezTo>
                    <a:pt x="23" y="2"/>
                    <a:pt x="24" y="4"/>
                    <a:pt x="24" y="6"/>
                  </a:cubicBezTo>
                  <a:cubicBezTo>
                    <a:pt x="24" y="16"/>
                    <a:pt x="24" y="16"/>
                    <a:pt x="24" y="16"/>
                  </a:cubicBezTo>
                  <a:cubicBezTo>
                    <a:pt x="24" y="18"/>
                    <a:pt x="23" y="20"/>
                    <a:pt x="21" y="20"/>
                  </a:cubicBezTo>
                  <a:cubicBezTo>
                    <a:pt x="4" y="20"/>
                    <a:pt x="4" y="20"/>
                    <a:pt x="4" y="20"/>
                  </a:cubicBezTo>
                  <a:cubicBezTo>
                    <a:pt x="3" y="20"/>
                    <a:pt x="2" y="18"/>
                    <a:pt x="2" y="16"/>
                  </a:cubicBezTo>
                  <a:cubicBezTo>
                    <a:pt x="2" y="6"/>
                    <a:pt x="2" y="6"/>
                    <a:pt x="2" y="6"/>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6" name="Freeform 103"/>
            <p:cNvSpPr/>
            <p:nvPr/>
          </p:nvSpPr>
          <p:spPr bwMode="auto">
            <a:xfrm>
              <a:off x="2160" y="470"/>
              <a:ext cx="48" cy="38"/>
            </a:xfrm>
            <a:custGeom>
              <a:avLst/>
              <a:gdLst>
                <a:gd name="T0" fmla="*/ 48 w 24"/>
                <a:gd name="T1" fmla="*/ 38 h 19"/>
                <a:gd name="T2" fmla="*/ 0 w 24"/>
                <a:gd name="T3" fmla="*/ 36 h 19"/>
                <a:gd name="T4" fmla="*/ 0 w 24"/>
                <a:gd name="T5" fmla="*/ 10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8"/>
                    <a:pt x="0" y="18"/>
                    <a:pt x="0" y="18"/>
                  </a:cubicBezTo>
                  <a:cubicBezTo>
                    <a:pt x="0" y="5"/>
                    <a:pt x="0" y="5"/>
                    <a:pt x="0" y="5"/>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7" name="Freeform 104"/>
            <p:cNvSpPr>
              <a:spLocks noEditPoints="1"/>
            </p:cNvSpPr>
            <p:nvPr/>
          </p:nvSpPr>
          <p:spPr bwMode="auto">
            <a:xfrm>
              <a:off x="2158" y="468"/>
              <a:ext cx="52" cy="40"/>
            </a:xfrm>
            <a:custGeom>
              <a:avLst/>
              <a:gdLst>
                <a:gd name="T0" fmla="*/ 48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6 h 20"/>
                <a:gd name="T16" fmla="*/ 48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4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4" y="0"/>
                  </a:moveTo>
                  <a:cubicBezTo>
                    <a:pt x="3" y="0"/>
                    <a:pt x="3" y="0"/>
                    <a:pt x="3" y="0"/>
                  </a:cubicBezTo>
                  <a:cubicBezTo>
                    <a:pt x="1" y="0"/>
                    <a:pt x="0" y="1"/>
                    <a:pt x="0" y="3"/>
                  </a:cubicBezTo>
                  <a:cubicBezTo>
                    <a:pt x="0" y="17"/>
                    <a:pt x="0" y="17"/>
                    <a:pt x="0" y="17"/>
                  </a:cubicBezTo>
                  <a:cubicBezTo>
                    <a:pt x="0" y="18"/>
                    <a:pt x="1" y="20"/>
                    <a:pt x="3" y="20"/>
                  </a:cubicBezTo>
                  <a:cubicBezTo>
                    <a:pt x="23" y="20"/>
                    <a:pt x="23" y="20"/>
                    <a:pt x="23" y="20"/>
                  </a:cubicBezTo>
                  <a:cubicBezTo>
                    <a:pt x="25" y="20"/>
                    <a:pt x="26" y="19"/>
                    <a:pt x="26" y="17"/>
                  </a:cubicBezTo>
                  <a:cubicBezTo>
                    <a:pt x="26" y="3"/>
                    <a:pt x="26" y="3"/>
                    <a:pt x="26" y="3"/>
                  </a:cubicBezTo>
                  <a:cubicBezTo>
                    <a:pt x="26" y="2"/>
                    <a:pt x="25" y="0"/>
                    <a:pt x="24" y="0"/>
                  </a:cubicBezTo>
                  <a:close/>
                  <a:moveTo>
                    <a:pt x="4" y="1"/>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7"/>
                    <a:pt x="1" y="15"/>
                  </a:cubicBezTo>
                  <a:cubicBezTo>
                    <a:pt x="2" y="5"/>
                    <a:pt x="2" y="5"/>
                    <a:pt x="2" y="5"/>
                  </a:cubicBezTo>
                  <a:cubicBezTo>
                    <a:pt x="2" y="3"/>
                    <a:pt x="3"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8" name="Freeform 105"/>
            <p:cNvSpPr/>
            <p:nvPr/>
          </p:nvSpPr>
          <p:spPr bwMode="auto">
            <a:xfrm>
              <a:off x="2235" y="470"/>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3"/>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9" name="Freeform 106"/>
            <p:cNvSpPr>
              <a:spLocks noEditPoints="1"/>
            </p:cNvSpPr>
            <p:nvPr/>
          </p:nvSpPr>
          <p:spPr bwMode="auto">
            <a:xfrm>
              <a:off x="2233" y="468"/>
              <a:ext cx="52" cy="42"/>
            </a:xfrm>
            <a:custGeom>
              <a:avLst/>
              <a:gdLst>
                <a:gd name="T0" fmla="*/ 46 w 26"/>
                <a:gd name="T1" fmla="*/ 0 h 21"/>
                <a:gd name="T2" fmla="*/ 6 w 26"/>
                <a:gd name="T3" fmla="*/ 0 h 21"/>
                <a:gd name="T4" fmla="*/ 0 w 26"/>
                <a:gd name="T5" fmla="*/ 8 h 21"/>
                <a:gd name="T6" fmla="*/ 0 w 26"/>
                <a:gd name="T7" fmla="*/ 34 h 21"/>
                <a:gd name="T8" fmla="*/ 6 w 26"/>
                <a:gd name="T9" fmla="*/ 40 h 21"/>
                <a:gd name="T10" fmla="*/ 46 w 26"/>
                <a:gd name="T11" fmla="*/ 42 h 21"/>
                <a:gd name="T12" fmla="*/ 52 w 26"/>
                <a:gd name="T13" fmla="*/ 34 h 21"/>
                <a:gd name="T14" fmla="*/ 52 w 26"/>
                <a:gd name="T15" fmla="*/ 8 h 21"/>
                <a:gd name="T16" fmla="*/ 46 w 26"/>
                <a:gd name="T17" fmla="*/ 0 h 21"/>
                <a:gd name="T18" fmla="*/ 8 w 26"/>
                <a:gd name="T19" fmla="*/ 4 h 21"/>
                <a:gd name="T20" fmla="*/ 42 w 26"/>
                <a:gd name="T21" fmla="*/ 4 h 21"/>
                <a:gd name="T22" fmla="*/ 48 w 26"/>
                <a:gd name="T23" fmla="*/ 10 h 21"/>
                <a:gd name="T24" fmla="*/ 48 w 26"/>
                <a:gd name="T25" fmla="*/ 32 h 21"/>
                <a:gd name="T26" fmla="*/ 42 w 26"/>
                <a:gd name="T27" fmla="*/ 38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0" name="Freeform 107"/>
            <p:cNvSpPr/>
            <p:nvPr/>
          </p:nvSpPr>
          <p:spPr bwMode="auto">
            <a:xfrm>
              <a:off x="2309" y="470"/>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1" name="Freeform 108"/>
            <p:cNvSpPr>
              <a:spLocks noEditPoints="1"/>
            </p:cNvSpPr>
            <p:nvPr/>
          </p:nvSpPr>
          <p:spPr bwMode="auto">
            <a:xfrm>
              <a:off x="2309" y="468"/>
              <a:ext cx="51" cy="42"/>
            </a:xfrm>
            <a:custGeom>
              <a:avLst/>
              <a:gdLst>
                <a:gd name="T0" fmla="*/ 45 w 26"/>
                <a:gd name="T1" fmla="*/ 2 h 21"/>
                <a:gd name="T2" fmla="*/ 6 w 26"/>
                <a:gd name="T3" fmla="*/ 0 h 21"/>
                <a:gd name="T4" fmla="*/ 0 w 26"/>
                <a:gd name="T5" fmla="*/ 8 h 21"/>
                <a:gd name="T6" fmla="*/ 0 w 26"/>
                <a:gd name="T7" fmla="*/ 34 h 21"/>
                <a:gd name="T8" fmla="*/ 6 w 26"/>
                <a:gd name="T9" fmla="*/ 42 h 21"/>
                <a:gd name="T10" fmla="*/ 45 w 26"/>
                <a:gd name="T11" fmla="*/ 42 h 21"/>
                <a:gd name="T12" fmla="*/ 51 w 26"/>
                <a:gd name="T13" fmla="*/ 34 h 21"/>
                <a:gd name="T14" fmla="*/ 51 w 26"/>
                <a:gd name="T15" fmla="*/ 8 h 21"/>
                <a:gd name="T16" fmla="*/ 45 w 26"/>
                <a:gd name="T17" fmla="*/ 2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40 h 21"/>
                <a:gd name="T30" fmla="*/ 2 w 26"/>
                <a:gd name="T31" fmla="*/ 32 h 21"/>
                <a:gd name="T32" fmla="*/ 2 w 26"/>
                <a:gd name="T33" fmla="*/ 12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1"/>
                  </a:moveTo>
                  <a:cubicBezTo>
                    <a:pt x="3" y="0"/>
                    <a:pt x="3" y="0"/>
                    <a:pt x="3" y="0"/>
                  </a:cubicBezTo>
                  <a:cubicBezTo>
                    <a:pt x="1" y="0"/>
                    <a:pt x="0" y="2"/>
                    <a:pt x="0" y="4"/>
                  </a:cubicBezTo>
                  <a:cubicBezTo>
                    <a:pt x="0" y="17"/>
                    <a:pt x="0" y="17"/>
                    <a:pt x="0" y="17"/>
                  </a:cubicBezTo>
                  <a:cubicBezTo>
                    <a:pt x="0" y="19"/>
                    <a:pt x="1" y="21"/>
                    <a:pt x="3" y="21"/>
                  </a:cubicBezTo>
                  <a:cubicBezTo>
                    <a:pt x="23" y="21"/>
                    <a:pt x="23" y="21"/>
                    <a:pt x="23" y="21"/>
                  </a:cubicBezTo>
                  <a:cubicBezTo>
                    <a:pt x="25" y="21"/>
                    <a:pt x="26" y="19"/>
                    <a:pt x="26" y="17"/>
                  </a:cubicBezTo>
                  <a:cubicBezTo>
                    <a:pt x="26" y="4"/>
                    <a:pt x="26" y="4"/>
                    <a:pt x="26" y="4"/>
                  </a:cubicBezTo>
                  <a:cubicBezTo>
                    <a:pt x="26" y="2"/>
                    <a:pt x="25" y="1"/>
                    <a:pt x="23" y="1"/>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20"/>
                    <a:pt x="4" y="20"/>
                    <a:pt x="4" y="20"/>
                  </a:cubicBezTo>
                  <a:cubicBezTo>
                    <a:pt x="2" y="20"/>
                    <a:pt x="1" y="18"/>
                    <a:pt x="1" y="16"/>
                  </a:cubicBezTo>
                  <a:cubicBezTo>
                    <a:pt x="1" y="6"/>
                    <a:pt x="1" y="6"/>
                    <a:pt x="1" y="6"/>
                  </a:cubicBezTo>
                  <a:cubicBezTo>
                    <a:pt x="1" y="4"/>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2" name="Freeform 109"/>
            <p:cNvSpPr/>
            <p:nvPr/>
          </p:nvSpPr>
          <p:spPr bwMode="auto">
            <a:xfrm>
              <a:off x="2384" y="472"/>
              <a:ext cx="50" cy="38"/>
            </a:xfrm>
            <a:custGeom>
              <a:avLst/>
              <a:gdLst>
                <a:gd name="T0" fmla="*/ 50 w 25"/>
                <a:gd name="T1" fmla="*/ 38 h 19"/>
                <a:gd name="T2" fmla="*/ 0 w 25"/>
                <a:gd name="T3" fmla="*/ 36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8"/>
                    <a:pt x="0" y="18"/>
                    <a:pt x="0" y="18"/>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3" name="Freeform 110"/>
            <p:cNvSpPr>
              <a:spLocks noEditPoints="1"/>
            </p:cNvSpPr>
            <p:nvPr/>
          </p:nvSpPr>
          <p:spPr bwMode="auto">
            <a:xfrm>
              <a:off x="2384" y="470"/>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9"/>
                    <a:pt x="26" y="17"/>
                  </a:cubicBezTo>
                  <a:cubicBezTo>
                    <a:pt x="26" y="3"/>
                    <a:pt x="26" y="3"/>
                    <a:pt x="26" y="3"/>
                  </a:cubicBezTo>
                  <a:cubicBezTo>
                    <a:pt x="26" y="1"/>
                    <a:pt x="25" y="0"/>
                    <a:pt x="23" y="0"/>
                  </a:cubicBezTo>
                  <a:close/>
                  <a:moveTo>
                    <a:pt x="4" y="1"/>
                  </a:moveTo>
                  <a:cubicBezTo>
                    <a:pt x="21" y="2"/>
                    <a:pt x="21" y="2"/>
                    <a:pt x="21" y="2"/>
                  </a:cubicBezTo>
                  <a:cubicBezTo>
                    <a:pt x="23" y="2"/>
                    <a:pt x="24" y="3"/>
                    <a:pt x="24" y="5"/>
                  </a:cubicBezTo>
                  <a:cubicBezTo>
                    <a:pt x="24" y="16"/>
                    <a:pt x="24" y="16"/>
                    <a:pt x="24" y="16"/>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4" name="Freeform 111"/>
            <p:cNvSpPr/>
            <p:nvPr/>
          </p:nvSpPr>
          <p:spPr bwMode="auto">
            <a:xfrm>
              <a:off x="2459" y="472"/>
              <a:ext cx="50" cy="38"/>
            </a:xfrm>
            <a:custGeom>
              <a:avLst/>
              <a:gdLst>
                <a:gd name="T0" fmla="*/ 50 w 25"/>
                <a:gd name="T1" fmla="*/ 38 h 19"/>
                <a:gd name="T2" fmla="*/ 0 w 25"/>
                <a:gd name="T3" fmla="*/ 38 h 19"/>
                <a:gd name="T4" fmla="*/ 0 w 25"/>
                <a:gd name="T5" fmla="*/ 12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5" name="Freeform 112"/>
            <p:cNvSpPr>
              <a:spLocks noEditPoints="1"/>
            </p:cNvSpPr>
            <p:nvPr/>
          </p:nvSpPr>
          <p:spPr bwMode="auto">
            <a:xfrm>
              <a:off x="2457" y="470"/>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8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2"/>
                    <a:pt x="1" y="3"/>
                  </a:cubicBezTo>
                  <a:cubicBezTo>
                    <a:pt x="0" y="17"/>
                    <a:pt x="0" y="17"/>
                    <a:pt x="0" y="17"/>
                  </a:cubicBezTo>
                  <a:cubicBezTo>
                    <a:pt x="0" y="19"/>
                    <a:pt x="2" y="20"/>
                    <a:pt x="3" y="20"/>
                  </a:cubicBezTo>
                  <a:cubicBezTo>
                    <a:pt x="24" y="20"/>
                    <a:pt x="24" y="20"/>
                    <a:pt x="24" y="20"/>
                  </a:cubicBezTo>
                  <a:cubicBezTo>
                    <a:pt x="25" y="20"/>
                    <a:pt x="27" y="19"/>
                    <a:pt x="27" y="17"/>
                  </a:cubicBezTo>
                  <a:cubicBezTo>
                    <a:pt x="27" y="4"/>
                    <a:pt x="27" y="4"/>
                    <a:pt x="27" y="4"/>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6" name="Freeform 113"/>
            <p:cNvSpPr/>
            <p:nvPr/>
          </p:nvSpPr>
          <p:spPr bwMode="auto">
            <a:xfrm>
              <a:off x="2535" y="472"/>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7" name="Freeform 114"/>
            <p:cNvSpPr>
              <a:spLocks noEditPoints="1"/>
            </p:cNvSpPr>
            <p:nvPr/>
          </p:nvSpPr>
          <p:spPr bwMode="auto">
            <a:xfrm>
              <a:off x="2533" y="470"/>
              <a:ext cx="53" cy="42"/>
            </a:xfrm>
            <a:custGeom>
              <a:avLst/>
              <a:gdLst>
                <a:gd name="T0" fmla="*/ 47 w 27"/>
                <a:gd name="T1" fmla="*/ 0 h 21"/>
                <a:gd name="T2" fmla="*/ 6 w 27"/>
                <a:gd name="T3" fmla="*/ 0 h 21"/>
                <a:gd name="T4" fmla="*/ 0 w 27"/>
                <a:gd name="T5" fmla="*/ 8 h 21"/>
                <a:gd name="T6" fmla="*/ 0 w 27"/>
                <a:gd name="T7" fmla="*/ 34 h 21"/>
                <a:gd name="T8" fmla="*/ 6 w 27"/>
                <a:gd name="T9" fmla="*/ 42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7 w 27"/>
                <a:gd name="T23" fmla="*/ 12 h 21"/>
                <a:gd name="T24" fmla="*/ 47 w 27"/>
                <a:gd name="T25" fmla="*/ 32 h 21"/>
                <a:gd name="T26" fmla="*/ 43 w 27"/>
                <a:gd name="T27" fmla="*/ 40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0"/>
                  </a:cubicBezTo>
                  <a:close/>
                  <a:moveTo>
                    <a:pt x="5" y="2"/>
                  </a:moveTo>
                  <a:cubicBezTo>
                    <a:pt x="22" y="2"/>
                    <a:pt x="22" y="2"/>
                    <a:pt x="22" y="2"/>
                  </a:cubicBezTo>
                  <a:cubicBezTo>
                    <a:pt x="23" y="2"/>
                    <a:pt x="25" y="4"/>
                    <a:pt x="24" y="6"/>
                  </a:cubicBezTo>
                  <a:cubicBezTo>
                    <a:pt x="24" y="16"/>
                    <a:pt x="24" y="16"/>
                    <a:pt x="24" y="16"/>
                  </a:cubicBezTo>
                  <a:cubicBezTo>
                    <a:pt x="24" y="18"/>
                    <a:pt x="23" y="20"/>
                    <a:pt x="22" y="20"/>
                  </a:cubicBezTo>
                  <a:cubicBezTo>
                    <a:pt x="5" y="19"/>
                    <a:pt x="5" y="19"/>
                    <a:pt x="5" y="19"/>
                  </a:cubicBezTo>
                  <a:cubicBezTo>
                    <a:pt x="3" y="19"/>
                    <a:pt x="2" y="18"/>
                    <a:pt x="2" y="16"/>
                  </a:cubicBezTo>
                  <a:cubicBezTo>
                    <a:pt x="2" y="5"/>
                    <a:pt x="2" y="5"/>
                    <a:pt x="2" y="5"/>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8" name="Freeform 115"/>
            <p:cNvSpPr/>
            <p:nvPr/>
          </p:nvSpPr>
          <p:spPr bwMode="auto">
            <a:xfrm>
              <a:off x="2610" y="472"/>
              <a:ext cx="48" cy="40"/>
            </a:xfrm>
            <a:custGeom>
              <a:avLst/>
              <a:gdLst>
                <a:gd name="T0" fmla="*/ 48 w 24"/>
                <a:gd name="T1" fmla="*/ 40 h 20"/>
                <a:gd name="T2" fmla="*/ 0 w 24"/>
                <a:gd name="T3" fmla="*/ 38 h 20"/>
                <a:gd name="T4" fmla="*/ 0 w 24"/>
                <a:gd name="T5" fmla="*/ 12 h 20"/>
                <a:gd name="T6" fmla="*/ 12 w 24"/>
                <a:gd name="T7" fmla="*/ 0 h 20"/>
                <a:gd name="T8" fmla="*/ 48 w 24"/>
                <a:gd name="T9" fmla="*/ 2 h 20"/>
                <a:gd name="T10" fmla="*/ 48 w 24"/>
                <a:gd name="T11" fmla="*/ 4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20">
                  <a:moveTo>
                    <a:pt x="24" y="20"/>
                  </a:moveTo>
                  <a:cubicBezTo>
                    <a:pt x="0" y="19"/>
                    <a:pt x="0" y="19"/>
                    <a:pt x="0" y="19"/>
                  </a:cubicBezTo>
                  <a:cubicBezTo>
                    <a:pt x="0" y="6"/>
                    <a:pt x="0" y="6"/>
                    <a:pt x="0" y="6"/>
                  </a:cubicBezTo>
                  <a:cubicBezTo>
                    <a:pt x="0" y="3"/>
                    <a:pt x="3" y="0"/>
                    <a:pt x="6" y="0"/>
                  </a:cubicBezTo>
                  <a:cubicBezTo>
                    <a:pt x="24" y="1"/>
                    <a:pt x="24" y="1"/>
                    <a:pt x="24" y="1"/>
                  </a:cubicBezTo>
                  <a:lnTo>
                    <a:pt x="24" y="20"/>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9" name="Freeform 116"/>
            <p:cNvSpPr>
              <a:spLocks noEditPoints="1"/>
            </p:cNvSpPr>
            <p:nvPr/>
          </p:nvSpPr>
          <p:spPr bwMode="auto">
            <a:xfrm>
              <a:off x="2608" y="472"/>
              <a:ext cx="54" cy="40"/>
            </a:xfrm>
            <a:custGeom>
              <a:avLst/>
              <a:gdLst>
                <a:gd name="T0" fmla="*/ 48 w 27"/>
                <a:gd name="T1" fmla="*/ 0 h 20"/>
                <a:gd name="T2" fmla="*/ 6 w 27"/>
                <a:gd name="T3" fmla="*/ 0 h 20"/>
                <a:gd name="T4" fmla="*/ 0 w 27"/>
                <a:gd name="T5" fmla="*/ 6 h 20"/>
                <a:gd name="T6" fmla="*/ 0 w 27"/>
                <a:gd name="T7" fmla="*/ 32 h 20"/>
                <a:gd name="T8" fmla="*/ 6 w 27"/>
                <a:gd name="T9" fmla="*/ 40 h 20"/>
                <a:gd name="T10" fmla="*/ 46 w 27"/>
                <a:gd name="T11" fmla="*/ 40 h 20"/>
                <a:gd name="T12" fmla="*/ 52 w 27"/>
                <a:gd name="T13" fmla="*/ 34 h 20"/>
                <a:gd name="T14" fmla="*/ 52 w 27"/>
                <a:gd name="T15" fmla="*/ 6 h 20"/>
                <a:gd name="T16" fmla="*/ 48 w 27"/>
                <a:gd name="T17" fmla="*/ 0 h 20"/>
                <a:gd name="T18" fmla="*/ 10 w 27"/>
                <a:gd name="T19" fmla="*/ 2 h 20"/>
                <a:gd name="T20" fmla="*/ 42 w 27"/>
                <a:gd name="T21" fmla="*/ 2 h 20"/>
                <a:gd name="T22" fmla="*/ 48 w 27"/>
                <a:gd name="T23" fmla="*/ 10 h 20"/>
                <a:gd name="T24" fmla="*/ 48 w 27"/>
                <a:gd name="T25" fmla="*/ 30 h 20"/>
                <a:gd name="T26" fmla="*/ 42 w 27"/>
                <a:gd name="T27" fmla="*/ 38 h 20"/>
                <a:gd name="T28" fmla="*/ 8 w 27"/>
                <a:gd name="T29" fmla="*/ 38 h 20"/>
                <a:gd name="T30" fmla="*/ 4 w 27"/>
                <a:gd name="T31" fmla="*/ 30 h 20"/>
                <a:gd name="T32" fmla="*/ 4 w 27"/>
                <a:gd name="T33" fmla="*/ 10 h 20"/>
                <a:gd name="T34" fmla="*/ 10 w 27"/>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0" y="1"/>
                    <a:pt x="0" y="3"/>
                  </a:cubicBezTo>
                  <a:cubicBezTo>
                    <a:pt x="0" y="16"/>
                    <a:pt x="0" y="16"/>
                    <a:pt x="0" y="16"/>
                  </a:cubicBezTo>
                  <a:cubicBezTo>
                    <a:pt x="0" y="18"/>
                    <a:pt x="1" y="20"/>
                    <a:pt x="3" y="20"/>
                  </a:cubicBezTo>
                  <a:cubicBezTo>
                    <a:pt x="23" y="20"/>
                    <a:pt x="23" y="20"/>
                    <a:pt x="23" y="20"/>
                  </a:cubicBezTo>
                  <a:cubicBezTo>
                    <a:pt x="25" y="20"/>
                    <a:pt x="26" y="19"/>
                    <a:pt x="26" y="17"/>
                  </a:cubicBezTo>
                  <a:cubicBezTo>
                    <a:pt x="26" y="3"/>
                    <a:pt x="26" y="3"/>
                    <a:pt x="26" y="3"/>
                  </a:cubicBezTo>
                  <a:cubicBezTo>
                    <a:pt x="27" y="1"/>
                    <a:pt x="25" y="0"/>
                    <a:pt x="24" y="0"/>
                  </a:cubicBezTo>
                  <a:close/>
                  <a:moveTo>
                    <a:pt x="5" y="1"/>
                  </a:moveTo>
                  <a:cubicBezTo>
                    <a:pt x="21" y="1"/>
                    <a:pt x="21" y="1"/>
                    <a:pt x="21" y="1"/>
                  </a:cubicBezTo>
                  <a:cubicBezTo>
                    <a:pt x="23" y="1"/>
                    <a:pt x="24" y="3"/>
                    <a:pt x="24" y="5"/>
                  </a:cubicBezTo>
                  <a:cubicBezTo>
                    <a:pt x="24" y="15"/>
                    <a:pt x="24" y="15"/>
                    <a:pt x="24" y="15"/>
                  </a:cubicBezTo>
                  <a:cubicBezTo>
                    <a:pt x="24" y="17"/>
                    <a:pt x="23" y="19"/>
                    <a:pt x="21" y="19"/>
                  </a:cubicBezTo>
                  <a:cubicBezTo>
                    <a:pt x="4" y="19"/>
                    <a:pt x="4" y="19"/>
                    <a:pt x="4" y="19"/>
                  </a:cubicBezTo>
                  <a:cubicBezTo>
                    <a:pt x="3" y="19"/>
                    <a:pt x="1" y="17"/>
                    <a:pt x="2" y="15"/>
                  </a:cubicBezTo>
                  <a:cubicBezTo>
                    <a:pt x="2" y="5"/>
                    <a:pt x="2" y="5"/>
                    <a:pt x="2" y="5"/>
                  </a:cubicBezTo>
                  <a:cubicBezTo>
                    <a:pt x="2" y="3"/>
                    <a:pt x="3" y="1"/>
                    <a:pt x="5"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0" name="Freeform 117"/>
            <p:cNvSpPr/>
            <p:nvPr/>
          </p:nvSpPr>
          <p:spPr bwMode="auto">
            <a:xfrm>
              <a:off x="2685" y="474"/>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1" name="Freeform 118"/>
            <p:cNvSpPr>
              <a:spLocks noEditPoints="1"/>
            </p:cNvSpPr>
            <p:nvPr/>
          </p:nvSpPr>
          <p:spPr bwMode="auto">
            <a:xfrm>
              <a:off x="2683" y="472"/>
              <a:ext cx="52" cy="40"/>
            </a:xfrm>
            <a:custGeom>
              <a:avLst/>
              <a:gdLst>
                <a:gd name="T0" fmla="*/ 46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8 h 20"/>
                <a:gd name="T16" fmla="*/ 46 w 26"/>
                <a:gd name="T17" fmla="*/ 0 h 20"/>
                <a:gd name="T18" fmla="*/ 8 w 26"/>
                <a:gd name="T19" fmla="*/ 4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2 h 20"/>
                <a:gd name="T32" fmla="*/ 2 w 26"/>
                <a:gd name="T33" fmla="*/ 10 h 20"/>
                <a:gd name="T34" fmla="*/ 8 w 26"/>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7"/>
                    <a:pt x="0" y="17"/>
                    <a:pt x="0" y="17"/>
                  </a:cubicBezTo>
                  <a:cubicBezTo>
                    <a:pt x="0" y="19"/>
                    <a:pt x="1" y="20"/>
                    <a:pt x="3" y="20"/>
                  </a:cubicBezTo>
                  <a:cubicBezTo>
                    <a:pt x="23" y="20"/>
                    <a:pt x="23" y="20"/>
                    <a:pt x="23" y="20"/>
                  </a:cubicBezTo>
                  <a:cubicBezTo>
                    <a:pt x="25" y="20"/>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2" name="Freeform 119"/>
            <p:cNvSpPr/>
            <p:nvPr/>
          </p:nvSpPr>
          <p:spPr bwMode="auto">
            <a:xfrm>
              <a:off x="2759" y="474"/>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3" name="Freeform 120"/>
            <p:cNvSpPr>
              <a:spLocks noEditPoints="1"/>
            </p:cNvSpPr>
            <p:nvPr/>
          </p:nvSpPr>
          <p:spPr bwMode="auto">
            <a:xfrm>
              <a:off x="2759" y="472"/>
              <a:ext cx="51" cy="42"/>
            </a:xfrm>
            <a:custGeom>
              <a:avLst/>
              <a:gdLst>
                <a:gd name="T0" fmla="*/ 45 w 26"/>
                <a:gd name="T1" fmla="*/ 0 h 21"/>
                <a:gd name="T2" fmla="*/ 6 w 26"/>
                <a:gd name="T3" fmla="*/ 0 h 21"/>
                <a:gd name="T4" fmla="*/ 0 w 26"/>
                <a:gd name="T5" fmla="*/ 8 h 21"/>
                <a:gd name="T6" fmla="*/ 0 w 26"/>
                <a:gd name="T7" fmla="*/ 34 h 21"/>
                <a:gd name="T8" fmla="*/ 6 w 26"/>
                <a:gd name="T9" fmla="*/ 40 h 21"/>
                <a:gd name="T10" fmla="*/ 45 w 26"/>
                <a:gd name="T11" fmla="*/ 42 h 21"/>
                <a:gd name="T12" fmla="*/ 51 w 26"/>
                <a:gd name="T13" fmla="*/ 34 h 21"/>
                <a:gd name="T14" fmla="*/ 51 w 26"/>
                <a:gd name="T15" fmla="*/ 8 h 21"/>
                <a:gd name="T16" fmla="*/ 45 w 26"/>
                <a:gd name="T17" fmla="*/ 0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19"/>
                    <a:pt x="4" y="19"/>
                    <a:pt x="4" y="19"/>
                  </a:cubicBezTo>
                  <a:cubicBezTo>
                    <a:pt x="2"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4" name="Freeform 121"/>
            <p:cNvSpPr/>
            <p:nvPr/>
          </p:nvSpPr>
          <p:spPr bwMode="auto">
            <a:xfrm>
              <a:off x="2834" y="474"/>
              <a:ext cx="50" cy="38"/>
            </a:xfrm>
            <a:custGeom>
              <a:avLst/>
              <a:gdLst>
                <a:gd name="T0" fmla="*/ 50 w 25"/>
                <a:gd name="T1" fmla="*/ 38 h 19"/>
                <a:gd name="T2" fmla="*/ 0 w 25"/>
                <a:gd name="T3" fmla="*/ 38 h 19"/>
                <a:gd name="T4" fmla="*/ 0 w 25"/>
                <a:gd name="T5" fmla="*/ 12 h 19"/>
                <a:gd name="T6" fmla="*/ 12 w 25"/>
                <a:gd name="T7" fmla="*/ 0 h 19"/>
                <a:gd name="T8" fmla="*/ 50 w 25"/>
                <a:gd name="T9" fmla="*/ 2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3"/>
                    <a:pt x="3" y="0"/>
                    <a:pt x="6" y="0"/>
                  </a:cubicBezTo>
                  <a:cubicBezTo>
                    <a:pt x="25" y="1"/>
                    <a:pt x="25" y="1"/>
                    <a:pt x="25" y="1"/>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5" name="Freeform 122"/>
            <p:cNvSpPr>
              <a:spLocks noEditPoints="1"/>
            </p:cNvSpPr>
            <p:nvPr/>
          </p:nvSpPr>
          <p:spPr bwMode="auto">
            <a:xfrm>
              <a:off x="2834" y="474"/>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2 h 20"/>
                <a:gd name="T22" fmla="*/ 48 w 26"/>
                <a:gd name="T23" fmla="*/ 10 h 20"/>
                <a:gd name="T24" fmla="*/ 48 w 26"/>
                <a:gd name="T25" fmla="*/ 30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8"/>
                    <a:pt x="26" y="17"/>
                  </a:cubicBezTo>
                  <a:cubicBezTo>
                    <a:pt x="26" y="3"/>
                    <a:pt x="26" y="3"/>
                    <a:pt x="26" y="3"/>
                  </a:cubicBezTo>
                  <a:cubicBezTo>
                    <a:pt x="26" y="1"/>
                    <a:pt x="25" y="0"/>
                    <a:pt x="23" y="0"/>
                  </a:cubicBezTo>
                  <a:close/>
                  <a:moveTo>
                    <a:pt x="4" y="1"/>
                  </a:moveTo>
                  <a:cubicBezTo>
                    <a:pt x="21" y="1"/>
                    <a:pt x="21" y="1"/>
                    <a:pt x="21" y="1"/>
                  </a:cubicBezTo>
                  <a:cubicBezTo>
                    <a:pt x="23" y="1"/>
                    <a:pt x="24" y="3"/>
                    <a:pt x="24" y="5"/>
                  </a:cubicBezTo>
                  <a:cubicBezTo>
                    <a:pt x="24" y="15"/>
                    <a:pt x="24" y="15"/>
                    <a:pt x="24" y="15"/>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6" name="Freeform 123"/>
            <p:cNvSpPr/>
            <p:nvPr/>
          </p:nvSpPr>
          <p:spPr bwMode="auto">
            <a:xfrm>
              <a:off x="2909" y="476"/>
              <a:ext cx="50" cy="38"/>
            </a:xfrm>
            <a:custGeom>
              <a:avLst/>
              <a:gdLst>
                <a:gd name="T0" fmla="*/ 50 w 25"/>
                <a:gd name="T1" fmla="*/ 38 h 19"/>
                <a:gd name="T2" fmla="*/ 0 w 25"/>
                <a:gd name="T3" fmla="*/ 38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7" name="Freeform 124"/>
            <p:cNvSpPr>
              <a:spLocks noEditPoints="1"/>
            </p:cNvSpPr>
            <p:nvPr/>
          </p:nvSpPr>
          <p:spPr bwMode="auto">
            <a:xfrm>
              <a:off x="2907" y="474"/>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6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1"/>
                    <a:pt x="1" y="3"/>
                  </a:cubicBezTo>
                  <a:cubicBezTo>
                    <a:pt x="0" y="17"/>
                    <a:pt x="0" y="17"/>
                    <a:pt x="0" y="17"/>
                  </a:cubicBezTo>
                  <a:cubicBezTo>
                    <a:pt x="0" y="19"/>
                    <a:pt x="2" y="20"/>
                    <a:pt x="3" y="20"/>
                  </a:cubicBezTo>
                  <a:cubicBezTo>
                    <a:pt x="24" y="20"/>
                    <a:pt x="24" y="20"/>
                    <a:pt x="24" y="20"/>
                  </a:cubicBezTo>
                  <a:cubicBezTo>
                    <a:pt x="25" y="20"/>
                    <a:pt x="27" y="19"/>
                    <a:pt x="27" y="17"/>
                  </a:cubicBezTo>
                  <a:cubicBezTo>
                    <a:pt x="27" y="3"/>
                    <a:pt x="27" y="3"/>
                    <a:pt x="27" y="3"/>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7"/>
                    <a:pt x="2" y="16"/>
                  </a:cubicBezTo>
                  <a:cubicBezTo>
                    <a:pt x="2" y="5"/>
                    <a:pt x="2" y="5"/>
                    <a:pt x="2" y="5"/>
                  </a:cubicBezTo>
                  <a:cubicBezTo>
                    <a:pt x="2" y="3"/>
                    <a:pt x="3" y="1"/>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8" name="Freeform 125"/>
            <p:cNvSpPr/>
            <p:nvPr/>
          </p:nvSpPr>
          <p:spPr bwMode="auto">
            <a:xfrm>
              <a:off x="2985" y="476"/>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9" name="Freeform 126"/>
            <p:cNvSpPr>
              <a:spLocks noEditPoints="1"/>
            </p:cNvSpPr>
            <p:nvPr/>
          </p:nvSpPr>
          <p:spPr bwMode="auto">
            <a:xfrm>
              <a:off x="2983" y="474"/>
              <a:ext cx="53" cy="42"/>
            </a:xfrm>
            <a:custGeom>
              <a:avLst/>
              <a:gdLst>
                <a:gd name="T0" fmla="*/ 47 w 27"/>
                <a:gd name="T1" fmla="*/ 0 h 21"/>
                <a:gd name="T2" fmla="*/ 6 w 27"/>
                <a:gd name="T3" fmla="*/ 0 h 21"/>
                <a:gd name="T4" fmla="*/ 0 w 27"/>
                <a:gd name="T5" fmla="*/ 8 h 21"/>
                <a:gd name="T6" fmla="*/ 0 w 27"/>
                <a:gd name="T7" fmla="*/ 34 h 21"/>
                <a:gd name="T8" fmla="*/ 6 w 27"/>
                <a:gd name="T9" fmla="*/ 40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9 w 27"/>
                <a:gd name="T23" fmla="*/ 10 h 21"/>
                <a:gd name="T24" fmla="*/ 47 w 27"/>
                <a:gd name="T25" fmla="*/ 32 h 21"/>
                <a:gd name="T26" fmla="*/ 43 w 27"/>
                <a:gd name="T27" fmla="*/ 38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2" y="20"/>
                    <a:pt x="3" y="20"/>
                  </a:cubicBezTo>
                  <a:cubicBezTo>
                    <a:pt x="24" y="21"/>
                    <a:pt x="24" y="21"/>
                    <a:pt x="24" y="21"/>
                  </a:cubicBezTo>
                  <a:cubicBezTo>
                    <a:pt x="25" y="21"/>
                    <a:pt x="27" y="19"/>
                    <a:pt x="27" y="17"/>
                  </a:cubicBezTo>
                  <a:cubicBezTo>
                    <a:pt x="27" y="4"/>
                    <a:pt x="27" y="4"/>
                    <a:pt x="27" y="4"/>
                  </a:cubicBezTo>
                  <a:cubicBezTo>
                    <a:pt x="27" y="2"/>
                    <a:pt x="25" y="0"/>
                    <a:pt x="24" y="0"/>
                  </a:cubicBezTo>
                  <a:close/>
                  <a:moveTo>
                    <a:pt x="5" y="2"/>
                  </a:moveTo>
                  <a:cubicBezTo>
                    <a:pt x="22" y="2"/>
                    <a:pt x="22" y="2"/>
                    <a:pt x="22" y="2"/>
                  </a:cubicBezTo>
                  <a:cubicBezTo>
                    <a:pt x="23" y="2"/>
                    <a:pt x="25" y="4"/>
                    <a:pt x="25" y="5"/>
                  </a:cubicBezTo>
                  <a:cubicBezTo>
                    <a:pt x="24" y="16"/>
                    <a:pt x="24" y="16"/>
                    <a:pt x="24" y="16"/>
                  </a:cubicBezTo>
                  <a:cubicBezTo>
                    <a:pt x="24"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0" name="Freeform 159"/>
            <p:cNvSpPr>
              <a:spLocks noEditPoints="1"/>
            </p:cNvSpPr>
            <p:nvPr/>
          </p:nvSpPr>
          <p:spPr bwMode="auto">
            <a:xfrm>
              <a:off x="2628" y="597"/>
              <a:ext cx="32" cy="4"/>
            </a:xfrm>
            <a:custGeom>
              <a:avLst/>
              <a:gdLst>
                <a:gd name="T0" fmla="*/ 0 w 16"/>
                <a:gd name="T1" fmla="*/ 0 h 2"/>
                <a:gd name="T2" fmla="*/ 0 w 16"/>
                <a:gd name="T3" fmla="*/ 0 h 2"/>
                <a:gd name="T4" fmla="*/ 0 w 16"/>
                <a:gd name="T5" fmla="*/ 2 h 2"/>
                <a:gd name="T6" fmla="*/ 0 w 16"/>
                <a:gd name="T7" fmla="*/ 0 h 2"/>
                <a:gd name="T8" fmla="*/ 32 w 16"/>
                <a:gd name="T9" fmla="*/ 0 h 2"/>
                <a:gd name="T10" fmla="*/ 32 w 16"/>
                <a:gd name="T11" fmla="*/ 0 h 2"/>
                <a:gd name="T12" fmla="*/ 32 w 16"/>
                <a:gd name="T13" fmla="*/ 2 h 2"/>
                <a:gd name="T14" fmla="*/ 0 w 16"/>
                <a:gd name="T15" fmla="*/ 2 h 2"/>
                <a:gd name="T16" fmla="*/ 0 w 16"/>
                <a:gd name="T17" fmla="*/ 4 h 2"/>
                <a:gd name="T18" fmla="*/ 32 w 16"/>
                <a:gd name="T19" fmla="*/ 4 h 2"/>
                <a:gd name="T20" fmla="*/ 32 w 16"/>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 h="2">
                  <a:moveTo>
                    <a:pt x="0" y="0"/>
                  </a:moveTo>
                  <a:cubicBezTo>
                    <a:pt x="0" y="0"/>
                    <a:pt x="0" y="0"/>
                    <a:pt x="0" y="0"/>
                  </a:cubicBezTo>
                  <a:cubicBezTo>
                    <a:pt x="0" y="1"/>
                    <a:pt x="0" y="1"/>
                    <a:pt x="0" y="1"/>
                  </a:cubicBezTo>
                  <a:cubicBezTo>
                    <a:pt x="0" y="0"/>
                    <a:pt x="0" y="0"/>
                    <a:pt x="0" y="0"/>
                  </a:cubicBezTo>
                  <a:moveTo>
                    <a:pt x="16" y="0"/>
                  </a:moveTo>
                  <a:cubicBezTo>
                    <a:pt x="16" y="0"/>
                    <a:pt x="16" y="0"/>
                    <a:pt x="16" y="0"/>
                  </a:cubicBezTo>
                  <a:cubicBezTo>
                    <a:pt x="16" y="0"/>
                    <a:pt x="16" y="0"/>
                    <a:pt x="16" y="1"/>
                  </a:cubicBezTo>
                  <a:cubicBezTo>
                    <a:pt x="0" y="1"/>
                    <a:pt x="0" y="1"/>
                    <a:pt x="0" y="1"/>
                  </a:cubicBezTo>
                  <a:cubicBezTo>
                    <a:pt x="0" y="2"/>
                    <a:pt x="0" y="2"/>
                    <a:pt x="0" y="2"/>
                  </a:cubicBezTo>
                  <a:cubicBezTo>
                    <a:pt x="16" y="2"/>
                    <a:pt x="16" y="2"/>
                    <a:pt x="16" y="2"/>
                  </a:cubicBezTo>
                  <a:cubicBezTo>
                    <a:pt x="16" y="0"/>
                    <a:pt x="16" y="0"/>
                    <a:pt x="16"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1" name="Freeform 160"/>
            <p:cNvSpPr/>
            <p:nvPr/>
          </p:nvSpPr>
          <p:spPr bwMode="auto">
            <a:xfrm>
              <a:off x="2628" y="597"/>
              <a:ext cx="32" cy="2"/>
            </a:xfrm>
            <a:custGeom>
              <a:avLst/>
              <a:gdLst>
                <a:gd name="T0" fmla="*/ 32 w 16"/>
                <a:gd name="T1" fmla="*/ 0 h 1"/>
                <a:gd name="T2" fmla="*/ 0 w 16"/>
                <a:gd name="T3" fmla="*/ 0 h 1"/>
                <a:gd name="T4" fmla="*/ 0 w 16"/>
                <a:gd name="T5" fmla="*/ 2 h 1"/>
                <a:gd name="T6" fmla="*/ 0 w 16"/>
                <a:gd name="T7" fmla="*/ 2 h 1"/>
                <a:gd name="T8" fmla="*/ 32 w 16"/>
                <a:gd name="T9" fmla="*/ 2 h 1"/>
                <a:gd name="T10" fmla="*/ 32 w 16"/>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1">
                  <a:moveTo>
                    <a:pt x="16" y="0"/>
                  </a:moveTo>
                  <a:cubicBezTo>
                    <a:pt x="0" y="0"/>
                    <a:pt x="0" y="0"/>
                    <a:pt x="0" y="0"/>
                  </a:cubicBezTo>
                  <a:cubicBezTo>
                    <a:pt x="0" y="0"/>
                    <a:pt x="0" y="0"/>
                    <a:pt x="0" y="1"/>
                  </a:cubicBezTo>
                  <a:cubicBezTo>
                    <a:pt x="0" y="1"/>
                    <a:pt x="0" y="1"/>
                    <a:pt x="0" y="1"/>
                  </a:cubicBezTo>
                  <a:cubicBezTo>
                    <a:pt x="16" y="1"/>
                    <a:pt x="16" y="1"/>
                    <a:pt x="16" y="1"/>
                  </a:cubicBezTo>
                  <a:cubicBezTo>
                    <a:pt x="16" y="0"/>
                    <a:pt x="16" y="0"/>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4231" name="Group 199"/>
          <p:cNvGrpSpPr/>
          <p:nvPr/>
        </p:nvGrpSpPr>
        <p:grpSpPr bwMode="auto">
          <a:xfrm rot="10800000">
            <a:off x="2675467" y="2007659"/>
            <a:ext cx="670984" cy="1892300"/>
            <a:chOff x="2200" y="531"/>
            <a:chExt cx="317" cy="894"/>
          </a:xfrm>
        </p:grpSpPr>
        <p:grpSp>
          <p:nvGrpSpPr>
            <p:cNvPr id="8230" name="Group 178"/>
            <p:cNvGrpSpPr/>
            <p:nvPr/>
          </p:nvGrpSpPr>
          <p:grpSpPr bwMode="auto">
            <a:xfrm>
              <a:off x="2200" y="531"/>
              <a:ext cx="317" cy="894"/>
              <a:chOff x="2196" y="530"/>
              <a:chExt cx="317" cy="894"/>
            </a:xfrm>
          </p:grpSpPr>
          <p:sp>
            <p:nvSpPr>
              <p:cNvPr id="8240" name="Freeform 1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1" name="Freeform 12"/>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2" name="Freeform 127"/>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3" name="Freeform 128"/>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4" name="Freeform 129"/>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5" name="Freeform 130"/>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6" name="Freeform 131"/>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7" name="Freeform 132"/>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8" name="Freeform 133"/>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9" name="Freeform 134"/>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0" name="Freeform 135"/>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1" name="Freeform 136"/>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2" name="Freeform 137"/>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3" name="Freeform 149"/>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4" name="Freeform 152"/>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5" name="Freeform 15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6" name="Freeform 170"/>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8231" name="Group 198"/>
            <p:cNvGrpSpPr/>
            <p:nvPr/>
          </p:nvGrpSpPr>
          <p:grpSpPr bwMode="auto">
            <a:xfrm>
              <a:off x="2216" y="558"/>
              <a:ext cx="214" cy="61"/>
              <a:chOff x="2216" y="558"/>
              <a:chExt cx="214" cy="61"/>
            </a:xfrm>
          </p:grpSpPr>
          <p:sp>
            <p:nvSpPr>
              <p:cNvPr id="8232" name="Freeform 150"/>
              <p:cNvSpPr>
                <a:spLocks noEditPoints="1"/>
              </p:cNvSpPr>
              <p:nvPr/>
            </p:nvSpPr>
            <p:spPr bwMode="auto">
              <a:xfrm>
                <a:off x="2216" y="613"/>
                <a:ext cx="33" cy="6"/>
              </a:xfrm>
              <a:custGeom>
                <a:avLst/>
                <a:gdLst>
                  <a:gd name="T0" fmla="*/ 0 w 17"/>
                  <a:gd name="T1" fmla="*/ 0 h 3"/>
                  <a:gd name="T2" fmla="*/ 0 w 17"/>
                  <a:gd name="T3" fmla="*/ 0 h 3"/>
                  <a:gd name="T4" fmla="*/ 0 w 17"/>
                  <a:gd name="T5" fmla="*/ 4 h 3"/>
                  <a:gd name="T6" fmla="*/ 0 w 17"/>
                  <a:gd name="T7" fmla="*/ 0 h 3"/>
                  <a:gd name="T8" fmla="*/ 33 w 17"/>
                  <a:gd name="T9" fmla="*/ 0 h 3"/>
                  <a:gd name="T10" fmla="*/ 33 w 17"/>
                  <a:gd name="T11" fmla="*/ 0 h 3"/>
                  <a:gd name="T12" fmla="*/ 33 w 17"/>
                  <a:gd name="T13" fmla="*/ 4 h 3"/>
                  <a:gd name="T14" fmla="*/ 0 w 17"/>
                  <a:gd name="T15" fmla="*/ 4 h 3"/>
                  <a:gd name="T16" fmla="*/ 0 w 17"/>
                  <a:gd name="T17" fmla="*/ 6 h 3"/>
                  <a:gd name="T18" fmla="*/ 33 w 17"/>
                  <a:gd name="T19" fmla="*/ 6 h 3"/>
                  <a:gd name="T20" fmla="*/ 33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7" y="0"/>
                      <a:pt x="17" y="0"/>
                      <a:pt x="17"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3" name="Freeform 151"/>
              <p:cNvSpPr/>
              <p:nvPr/>
            </p:nvSpPr>
            <p:spPr bwMode="auto">
              <a:xfrm>
                <a:off x="2216" y="613"/>
                <a:ext cx="33" cy="4"/>
              </a:xfrm>
              <a:custGeom>
                <a:avLst/>
                <a:gdLst>
                  <a:gd name="T0" fmla="*/ 33 w 17"/>
                  <a:gd name="T1" fmla="*/ 0 h 2"/>
                  <a:gd name="T2" fmla="*/ 0 w 17"/>
                  <a:gd name="T3" fmla="*/ 0 h 2"/>
                  <a:gd name="T4" fmla="*/ 0 w 17"/>
                  <a:gd name="T5" fmla="*/ 4 h 2"/>
                  <a:gd name="T6" fmla="*/ 0 w 17"/>
                  <a:gd name="T7" fmla="*/ 4 h 2"/>
                  <a:gd name="T8" fmla="*/ 33 w 17"/>
                  <a:gd name="T9" fmla="*/ 4 h 2"/>
                  <a:gd name="T10" fmla="*/ 33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7" y="0"/>
                    </a:moveTo>
                    <a:cubicBezTo>
                      <a:pt x="0" y="0"/>
                      <a:pt x="0" y="0"/>
                      <a:pt x="0" y="0"/>
                    </a:cubicBezTo>
                    <a:cubicBezTo>
                      <a:pt x="0" y="1"/>
                      <a:pt x="0" y="1"/>
                      <a:pt x="0" y="2"/>
                    </a:cubicBezTo>
                    <a:cubicBezTo>
                      <a:pt x="0" y="2"/>
                      <a:pt x="0" y="2"/>
                      <a:pt x="0" y="2"/>
                    </a:cubicBezTo>
                    <a:cubicBezTo>
                      <a:pt x="17" y="2"/>
                      <a:pt x="17" y="2"/>
                      <a:pt x="17" y="2"/>
                    </a:cubicBezTo>
                    <a:cubicBezTo>
                      <a:pt x="17" y="1"/>
                      <a:pt x="17" y="1"/>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4" name="Freeform 153"/>
              <p:cNvSpPr>
                <a:spLocks noEditPoints="1"/>
              </p:cNvSpPr>
              <p:nvPr/>
            </p:nvSpPr>
            <p:spPr bwMode="auto">
              <a:xfrm>
                <a:off x="2275" y="574"/>
                <a:ext cx="34" cy="4"/>
              </a:xfrm>
              <a:custGeom>
                <a:avLst/>
                <a:gdLst>
                  <a:gd name="T0" fmla="*/ 2 w 17"/>
                  <a:gd name="T1" fmla="*/ 0 h 2"/>
                  <a:gd name="T2" fmla="*/ 0 w 17"/>
                  <a:gd name="T3" fmla="*/ 0 h 2"/>
                  <a:gd name="T4" fmla="*/ 0 w 17"/>
                  <a:gd name="T5" fmla="*/ 2 h 2"/>
                  <a:gd name="T6" fmla="*/ 2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1" y="0"/>
                    </a:moveTo>
                    <a:cubicBezTo>
                      <a:pt x="0" y="0"/>
                      <a:pt x="0" y="0"/>
                      <a:pt x="0" y="0"/>
                    </a:cubicBezTo>
                    <a:cubicBezTo>
                      <a:pt x="0" y="1"/>
                      <a:pt x="0" y="1"/>
                      <a:pt x="0" y="1"/>
                    </a:cubicBezTo>
                    <a:cubicBezTo>
                      <a:pt x="0" y="1"/>
                      <a:pt x="1" y="0"/>
                      <a:pt x="1"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5" name="Freeform 154"/>
              <p:cNvSpPr/>
              <p:nvPr/>
            </p:nvSpPr>
            <p:spPr bwMode="auto">
              <a:xfrm>
                <a:off x="2275" y="574"/>
                <a:ext cx="34" cy="2"/>
              </a:xfrm>
              <a:custGeom>
                <a:avLst/>
                <a:gdLst>
                  <a:gd name="T0" fmla="*/ 34 w 17"/>
                  <a:gd name="T1" fmla="*/ 0 h 1"/>
                  <a:gd name="T2" fmla="*/ 2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1" y="0"/>
                      <a:pt x="1" y="0"/>
                      <a:pt x="1" y="0"/>
                    </a:cubicBezTo>
                    <a:cubicBezTo>
                      <a:pt x="1"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6" name="Freeform 156"/>
              <p:cNvSpPr>
                <a:spLocks noEditPoints="1"/>
              </p:cNvSpPr>
              <p:nvPr/>
            </p:nvSpPr>
            <p:spPr bwMode="auto">
              <a:xfrm>
                <a:off x="2338" y="558"/>
                <a:ext cx="34" cy="4"/>
              </a:xfrm>
              <a:custGeom>
                <a:avLst/>
                <a:gdLst>
                  <a:gd name="T0" fmla="*/ 0 w 17"/>
                  <a:gd name="T1" fmla="*/ 0 h 2"/>
                  <a:gd name="T2" fmla="*/ 0 w 17"/>
                  <a:gd name="T3" fmla="*/ 0 h 2"/>
                  <a:gd name="T4" fmla="*/ 0 w 17"/>
                  <a:gd name="T5" fmla="*/ 2 h 2"/>
                  <a:gd name="T6" fmla="*/ 0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0" y="0"/>
                    </a:moveTo>
                    <a:cubicBezTo>
                      <a:pt x="0" y="0"/>
                      <a:pt x="0" y="0"/>
                      <a:pt x="0" y="0"/>
                    </a:cubicBezTo>
                    <a:cubicBezTo>
                      <a:pt x="0" y="1"/>
                      <a:pt x="0" y="1"/>
                      <a:pt x="0" y="1"/>
                    </a:cubicBezTo>
                    <a:cubicBezTo>
                      <a:pt x="0" y="1"/>
                      <a:pt x="0" y="0"/>
                      <a:pt x="0"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7" name="Freeform 157"/>
              <p:cNvSpPr/>
              <p:nvPr/>
            </p:nvSpPr>
            <p:spPr bwMode="auto">
              <a:xfrm>
                <a:off x="2338" y="558"/>
                <a:ext cx="34" cy="2"/>
              </a:xfrm>
              <a:custGeom>
                <a:avLst/>
                <a:gdLst>
                  <a:gd name="T0" fmla="*/ 34 w 17"/>
                  <a:gd name="T1" fmla="*/ 0 h 1"/>
                  <a:gd name="T2" fmla="*/ 0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0" y="0"/>
                      <a:pt x="0" y="0"/>
                      <a:pt x="0" y="0"/>
                    </a:cubicBezTo>
                    <a:cubicBezTo>
                      <a:pt x="0"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8" name="Freeform 171"/>
              <p:cNvSpPr>
                <a:spLocks noEditPoints="1"/>
              </p:cNvSpPr>
              <p:nvPr/>
            </p:nvSpPr>
            <p:spPr bwMode="auto">
              <a:xfrm>
                <a:off x="2396" y="597"/>
                <a:ext cx="34" cy="6"/>
              </a:xfrm>
              <a:custGeom>
                <a:avLst/>
                <a:gdLst>
                  <a:gd name="T0" fmla="*/ 0 w 17"/>
                  <a:gd name="T1" fmla="*/ 0 h 3"/>
                  <a:gd name="T2" fmla="*/ 0 w 17"/>
                  <a:gd name="T3" fmla="*/ 0 h 3"/>
                  <a:gd name="T4" fmla="*/ 0 w 17"/>
                  <a:gd name="T5" fmla="*/ 4 h 3"/>
                  <a:gd name="T6" fmla="*/ 0 w 17"/>
                  <a:gd name="T7" fmla="*/ 0 h 3"/>
                  <a:gd name="T8" fmla="*/ 34 w 17"/>
                  <a:gd name="T9" fmla="*/ 0 h 3"/>
                  <a:gd name="T10" fmla="*/ 32 w 17"/>
                  <a:gd name="T11" fmla="*/ 0 h 3"/>
                  <a:gd name="T12" fmla="*/ 34 w 17"/>
                  <a:gd name="T13" fmla="*/ 4 h 3"/>
                  <a:gd name="T14" fmla="*/ 0 w 17"/>
                  <a:gd name="T15" fmla="*/ 4 h 3"/>
                  <a:gd name="T16" fmla="*/ 0 w 17"/>
                  <a:gd name="T17" fmla="*/ 6 h 3"/>
                  <a:gd name="T18" fmla="*/ 34 w 17"/>
                  <a:gd name="T19" fmla="*/ 6 h 3"/>
                  <a:gd name="T20" fmla="*/ 34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6" y="0"/>
                      <a:pt x="16" y="0"/>
                      <a:pt x="16"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9" name="Freeform 172"/>
              <p:cNvSpPr/>
              <p:nvPr/>
            </p:nvSpPr>
            <p:spPr bwMode="auto">
              <a:xfrm>
                <a:off x="2396" y="597"/>
                <a:ext cx="34" cy="4"/>
              </a:xfrm>
              <a:custGeom>
                <a:avLst/>
                <a:gdLst>
                  <a:gd name="T0" fmla="*/ 32 w 17"/>
                  <a:gd name="T1" fmla="*/ 0 h 2"/>
                  <a:gd name="T2" fmla="*/ 0 w 17"/>
                  <a:gd name="T3" fmla="*/ 0 h 2"/>
                  <a:gd name="T4" fmla="*/ 0 w 17"/>
                  <a:gd name="T5" fmla="*/ 4 h 2"/>
                  <a:gd name="T6" fmla="*/ 0 w 17"/>
                  <a:gd name="T7" fmla="*/ 4 h 2"/>
                  <a:gd name="T8" fmla="*/ 34 w 17"/>
                  <a:gd name="T9" fmla="*/ 4 h 2"/>
                  <a:gd name="T10" fmla="*/ 32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6" y="0"/>
                    </a:moveTo>
                    <a:cubicBezTo>
                      <a:pt x="0" y="0"/>
                      <a:pt x="0" y="0"/>
                      <a:pt x="0" y="0"/>
                    </a:cubicBezTo>
                    <a:cubicBezTo>
                      <a:pt x="0" y="1"/>
                      <a:pt x="0" y="1"/>
                      <a:pt x="0" y="2"/>
                    </a:cubicBezTo>
                    <a:cubicBezTo>
                      <a:pt x="0" y="2"/>
                      <a:pt x="0" y="2"/>
                      <a:pt x="0" y="2"/>
                    </a:cubicBezTo>
                    <a:cubicBezTo>
                      <a:pt x="17" y="2"/>
                      <a:pt x="17" y="2"/>
                      <a:pt x="17" y="2"/>
                    </a:cubicBezTo>
                    <a:cubicBezTo>
                      <a:pt x="17" y="1"/>
                      <a:pt x="17" y="1"/>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44233" name="Group 201"/>
          <p:cNvGrpSpPr/>
          <p:nvPr/>
        </p:nvGrpSpPr>
        <p:grpSpPr bwMode="auto">
          <a:xfrm rot="10800000">
            <a:off x="927101" y="2437343"/>
            <a:ext cx="615951" cy="393700"/>
            <a:chOff x="2967" y="1087"/>
            <a:chExt cx="291" cy="186"/>
          </a:xfrm>
        </p:grpSpPr>
        <p:sp>
          <p:nvSpPr>
            <p:cNvPr id="8227" name="Freeform 173"/>
            <p:cNvSpPr/>
            <p:nvPr/>
          </p:nvSpPr>
          <p:spPr bwMode="auto">
            <a:xfrm>
              <a:off x="2967" y="1087"/>
              <a:ext cx="270" cy="186"/>
            </a:xfrm>
            <a:custGeom>
              <a:avLst/>
              <a:gdLst>
                <a:gd name="T0" fmla="*/ 0 w 136"/>
                <a:gd name="T1" fmla="*/ 99 h 94"/>
                <a:gd name="T2" fmla="*/ 0 w 136"/>
                <a:gd name="T3" fmla="*/ 87 h 94"/>
                <a:gd name="T4" fmla="*/ 87 w 136"/>
                <a:gd name="T5" fmla="*/ 0 h 94"/>
                <a:gd name="T6" fmla="*/ 183 w 136"/>
                <a:gd name="T7" fmla="*/ 0 h 94"/>
                <a:gd name="T8" fmla="*/ 270 w 136"/>
                <a:gd name="T9" fmla="*/ 87 h 94"/>
                <a:gd name="T10" fmla="*/ 270 w 136"/>
                <a:gd name="T11" fmla="*/ 99 h 94"/>
                <a:gd name="T12" fmla="*/ 183 w 136"/>
                <a:gd name="T13" fmla="*/ 186 h 94"/>
                <a:gd name="T14" fmla="*/ 87 w 136"/>
                <a:gd name="T15" fmla="*/ 186 h 94"/>
                <a:gd name="T16" fmla="*/ 0 w 136"/>
                <a:gd name="T17" fmla="*/ 99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6" h="94">
                  <a:moveTo>
                    <a:pt x="0" y="50"/>
                  </a:moveTo>
                  <a:cubicBezTo>
                    <a:pt x="0" y="44"/>
                    <a:pt x="0" y="44"/>
                    <a:pt x="0" y="44"/>
                  </a:cubicBezTo>
                  <a:cubicBezTo>
                    <a:pt x="0" y="20"/>
                    <a:pt x="20" y="0"/>
                    <a:pt x="44" y="0"/>
                  </a:cubicBezTo>
                  <a:cubicBezTo>
                    <a:pt x="92" y="0"/>
                    <a:pt x="92" y="0"/>
                    <a:pt x="92" y="0"/>
                  </a:cubicBezTo>
                  <a:cubicBezTo>
                    <a:pt x="116" y="0"/>
                    <a:pt x="136" y="20"/>
                    <a:pt x="136" y="44"/>
                  </a:cubicBezTo>
                  <a:cubicBezTo>
                    <a:pt x="136" y="50"/>
                    <a:pt x="136" y="50"/>
                    <a:pt x="136" y="50"/>
                  </a:cubicBezTo>
                  <a:cubicBezTo>
                    <a:pt x="136" y="74"/>
                    <a:pt x="116" y="94"/>
                    <a:pt x="92" y="94"/>
                  </a:cubicBezTo>
                  <a:cubicBezTo>
                    <a:pt x="44" y="94"/>
                    <a:pt x="44" y="94"/>
                    <a:pt x="44" y="94"/>
                  </a:cubicBezTo>
                  <a:cubicBezTo>
                    <a:pt x="20" y="94"/>
                    <a:pt x="0" y="74"/>
                    <a:pt x="0" y="50"/>
                  </a:cubicBezTo>
                  <a:close/>
                </a:path>
              </a:pathLst>
            </a:custGeom>
            <a:solidFill>
              <a:srgbClr val="EBE1E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8" name="Freeform 175"/>
            <p:cNvSpPr/>
            <p:nvPr/>
          </p:nvSpPr>
          <p:spPr bwMode="auto">
            <a:xfrm>
              <a:off x="3237" y="1176"/>
              <a:ext cx="0" cy="14"/>
            </a:xfrm>
            <a:custGeom>
              <a:avLst/>
              <a:gdLst>
                <a:gd name="T0" fmla="*/ 14 h 14"/>
                <a:gd name="T1" fmla="*/ 0 h 14"/>
                <a:gd name="T2" fmla="*/ 14 h 14"/>
                <a:gd name="T3" fmla="*/ 0 60000 65536"/>
                <a:gd name="T4" fmla="*/ 0 60000 65536"/>
                <a:gd name="T5" fmla="*/ 0 60000 65536"/>
              </a:gdLst>
              <a:ahLst/>
              <a:cxnLst>
                <a:cxn ang="T3">
                  <a:pos x="0" y="T0"/>
                </a:cxn>
                <a:cxn ang="T4">
                  <a:pos x="0" y="T1"/>
                </a:cxn>
                <a:cxn ang="T5">
                  <a:pos x="0" y="T2"/>
                </a:cxn>
              </a:cxnLst>
              <a:rect l="0" t="0" r="r" b="b"/>
              <a:pathLst>
                <a:path h="14">
                  <a:moveTo>
                    <a:pt x="0" y="14"/>
                  </a:moveTo>
                  <a:lnTo>
                    <a:pt x="0"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9" name="Rectangle 176"/>
            <p:cNvSpPr>
              <a:spLocks noChangeArrowheads="1"/>
            </p:cNvSpPr>
            <p:nvPr/>
          </p:nvSpPr>
          <p:spPr bwMode="auto">
            <a:xfrm>
              <a:off x="3235" y="1162"/>
              <a:ext cx="23"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sp>
        <p:nvSpPr>
          <p:cNvPr id="44209" name="Freeform 177"/>
          <p:cNvSpPr/>
          <p:nvPr/>
        </p:nvSpPr>
        <p:spPr bwMode="auto">
          <a:xfrm rot="10800000">
            <a:off x="802218" y="2613026"/>
            <a:ext cx="436033" cy="1312333"/>
          </a:xfrm>
          <a:custGeom>
            <a:avLst/>
            <a:gdLst>
              <a:gd name="T0" fmla="*/ 248413 w 104"/>
              <a:gd name="T1" fmla="*/ 984250 h 313"/>
              <a:gd name="T2" fmla="*/ 213824 w 104"/>
              <a:gd name="T3" fmla="*/ 984250 h 313"/>
              <a:gd name="T4" fmla="*/ 213824 w 104"/>
              <a:gd name="T5" fmla="*/ 955949 h 313"/>
              <a:gd name="T6" fmla="*/ 248413 w 104"/>
              <a:gd name="T7" fmla="*/ 955949 h 313"/>
              <a:gd name="T8" fmla="*/ 295580 w 104"/>
              <a:gd name="T9" fmla="*/ 908780 h 313"/>
              <a:gd name="T10" fmla="*/ 295580 w 104"/>
              <a:gd name="T11" fmla="*/ 764130 h 313"/>
              <a:gd name="T12" fmla="*/ 248413 w 104"/>
              <a:gd name="T13" fmla="*/ 716962 h 313"/>
              <a:gd name="T14" fmla="*/ 201246 w 104"/>
              <a:gd name="T15" fmla="*/ 716962 h 313"/>
              <a:gd name="T16" fmla="*/ 122634 w 104"/>
              <a:gd name="T17" fmla="*/ 638347 h 313"/>
              <a:gd name="T18" fmla="*/ 122634 w 104"/>
              <a:gd name="T19" fmla="*/ 78614 h 313"/>
              <a:gd name="T20" fmla="*/ 75467 w 104"/>
              <a:gd name="T21" fmla="*/ 31446 h 313"/>
              <a:gd name="T22" fmla="*/ 0 w 104"/>
              <a:gd name="T23" fmla="*/ 31446 h 313"/>
              <a:gd name="T24" fmla="*/ 0 w 104"/>
              <a:gd name="T25" fmla="*/ 0 h 313"/>
              <a:gd name="T26" fmla="*/ 75467 w 104"/>
              <a:gd name="T27" fmla="*/ 0 h 313"/>
              <a:gd name="T28" fmla="*/ 154079 w 104"/>
              <a:gd name="T29" fmla="*/ 78614 h 313"/>
              <a:gd name="T30" fmla="*/ 154079 w 104"/>
              <a:gd name="T31" fmla="*/ 638347 h 313"/>
              <a:gd name="T32" fmla="*/ 201246 w 104"/>
              <a:gd name="T33" fmla="*/ 685516 h 313"/>
              <a:gd name="T34" fmla="*/ 248413 w 104"/>
              <a:gd name="T35" fmla="*/ 685516 h 313"/>
              <a:gd name="T36" fmla="*/ 327025 w 104"/>
              <a:gd name="T37" fmla="*/ 764130 h 313"/>
              <a:gd name="T38" fmla="*/ 327025 w 104"/>
              <a:gd name="T39" fmla="*/ 908780 h 313"/>
              <a:gd name="T40" fmla="*/ 248413 w 104"/>
              <a:gd name="T41" fmla="*/ 984250 h 3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4" h="313">
                <a:moveTo>
                  <a:pt x="79" y="313"/>
                </a:moveTo>
                <a:cubicBezTo>
                  <a:pt x="68" y="313"/>
                  <a:pt x="68" y="313"/>
                  <a:pt x="68" y="313"/>
                </a:cubicBezTo>
                <a:cubicBezTo>
                  <a:pt x="68" y="304"/>
                  <a:pt x="68" y="304"/>
                  <a:pt x="68" y="304"/>
                </a:cubicBezTo>
                <a:cubicBezTo>
                  <a:pt x="79" y="304"/>
                  <a:pt x="79" y="304"/>
                  <a:pt x="79" y="304"/>
                </a:cubicBezTo>
                <a:cubicBezTo>
                  <a:pt x="88" y="304"/>
                  <a:pt x="94" y="297"/>
                  <a:pt x="94" y="289"/>
                </a:cubicBezTo>
                <a:cubicBezTo>
                  <a:pt x="94" y="243"/>
                  <a:pt x="94" y="243"/>
                  <a:pt x="94" y="243"/>
                </a:cubicBezTo>
                <a:cubicBezTo>
                  <a:pt x="94" y="235"/>
                  <a:pt x="88" y="228"/>
                  <a:pt x="79" y="228"/>
                </a:cubicBezTo>
                <a:cubicBezTo>
                  <a:pt x="64" y="228"/>
                  <a:pt x="64" y="228"/>
                  <a:pt x="64" y="228"/>
                </a:cubicBezTo>
                <a:cubicBezTo>
                  <a:pt x="50" y="228"/>
                  <a:pt x="39" y="217"/>
                  <a:pt x="39" y="203"/>
                </a:cubicBezTo>
                <a:cubicBezTo>
                  <a:pt x="39" y="25"/>
                  <a:pt x="39" y="25"/>
                  <a:pt x="39" y="25"/>
                </a:cubicBezTo>
                <a:cubicBezTo>
                  <a:pt x="39" y="17"/>
                  <a:pt x="32" y="10"/>
                  <a:pt x="24" y="10"/>
                </a:cubicBezTo>
                <a:cubicBezTo>
                  <a:pt x="0" y="10"/>
                  <a:pt x="0" y="10"/>
                  <a:pt x="0" y="10"/>
                </a:cubicBezTo>
                <a:cubicBezTo>
                  <a:pt x="0" y="0"/>
                  <a:pt x="0" y="0"/>
                  <a:pt x="0" y="0"/>
                </a:cubicBezTo>
                <a:cubicBezTo>
                  <a:pt x="24" y="0"/>
                  <a:pt x="24" y="0"/>
                  <a:pt x="24" y="0"/>
                </a:cubicBezTo>
                <a:cubicBezTo>
                  <a:pt x="38" y="0"/>
                  <a:pt x="49" y="12"/>
                  <a:pt x="49" y="25"/>
                </a:cubicBezTo>
                <a:cubicBezTo>
                  <a:pt x="49" y="203"/>
                  <a:pt x="49" y="203"/>
                  <a:pt x="49" y="203"/>
                </a:cubicBezTo>
                <a:cubicBezTo>
                  <a:pt x="49" y="212"/>
                  <a:pt x="55" y="218"/>
                  <a:pt x="64" y="218"/>
                </a:cubicBezTo>
                <a:cubicBezTo>
                  <a:pt x="79" y="218"/>
                  <a:pt x="79" y="218"/>
                  <a:pt x="79" y="218"/>
                </a:cubicBezTo>
                <a:cubicBezTo>
                  <a:pt x="93" y="218"/>
                  <a:pt x="104" y="229"/>
                  <a:pt x="104" y="243"/>
                </a:cubicBezTo>
                <a:cubicBezTo>
                  <a:pt x="104" y="289"/>
                  <a:pt x="104" y="289"/>
                  <a:pt x="104" y="289"/>
                </a:cubicBezTo>
                <a:cubicBezTo>
                  <a:pt x="104" y="302"/>
                  <a:pt x="93" y="313"/>
                  <a:pt x="79" y="3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nvGrpSpPr>
          <p:cNvPr id="44211" name="Group 179"/>
          <p:cNvGrpSpPr/>
          <p:nvPr/>
        </p:nvGrpSpPr>
        <p:grpSpPr bwMode="auto">
          <a:xfrm rot="10800000" flipH="1">
            <a:off x="1769534" y="2009777"/>
            <a:ext cx="715433" cy="1892300"/>
            <a:chOff x="2196" y="530"/>
            <a:chExt cx="317" cy="894"/>
          </a:xfrm>
        </p:grpSpPr>
        <p:sp>
          <p:nvSpPr>
            <p:cNvPr id="8210" name="Freeform 18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1" name="Freeform 181"/>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2" name="Freeform 182"/>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3" name="Freeform 183"/>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4" name="Freeform 184"/>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5" name="Freeform 185"/>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6" name="Freeform 186"/>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7" name="Freeform 187"/>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8" name="Freeform 188"/>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9" name="Freeform 189"/>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0" name="Freeform 190"/>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1" name="Freeform 191"/>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2" name="Freeform 192"/>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3" name="Freeform 193"/>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4" name="Freeform 194"/>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5" name="Freeform 19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6" name="Freeform 196"/>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44247" name="Text Box 215"/>
          <p:cNvSpPr txBox="1">
            <a:spLocks noChangeArrowheads="1"/>
          </p:cNvSpPr>
          <p:nvPr/>
        </p:nvSpPr>
        <p:spPr bwMode="auto">
          <a:xfrm>
            <a:off x="3886200" y="3288310"/>
            <a:ext cx="3029227" cy="913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en-US" altLang="zh-CN" sz="5335" b="1" dirty="0">
                <a:solidFill>
                  <a:schemeClr val="bg1"/>
                </a:solidFill>
                <a:latin typeface="微软雅黑" pitchFamily="34" charset="-122"/>
                <a:ea typeface="微软雅黑" pitchFamily="34" charset="-122"/>
              </a:rPr>
              <a:t>PART</a:t>
            </a:r>
            <a:r>
              <a:rPr lang="en-US" altLang="zh-CN" sz="5335"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5335" b="1" dirty="0">
                <a:solidFill>
                  <a:srgbClr val="2A323B"/>
                </a:solidFill>
                <a:latin typeface="微软雅黑" pitchFamily="34" charset="-122"/>
                <a:ea typeface="微软雅黑" pitchFamily="34" charset="-122"/>
              </a:rPr>
              <a:t>01</a:t>
            </a:r>
            <a:endParaRPr lang="en-US" altLang="zh-CN" sz="5335" dirty="0">
              <a:solidFill>
                <a:srgbClr val="2A323B"/>
              </a:solidFill>
              <a:latin typeface="微软雅黑" pitchFamily="34" charset="-122"/>
              <a:ea typeface="微软雅黑" pitchFamily="34" charset="-122"/>
            </a:endParaRPr>
          </a:p>
        </p:txBody>
      </p:sp>
      <p:sp>
        <p:nvSpPr>
          <p:cNvPr id="8206" name="Rectangle 329"/>
          <p:cNvSpPr>
            <a:spLocks noChangeArrowheads="1"/>
          </p:cNvSpPr>
          <p:nvPr/>
        </p:nvSpPr>
        <p:spPr bwMode="auto">
          <a:xfrm>
            <a:off x="0" y="1059"/>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207" name="Rectangle 331"/>
          <p:cNvSpPr>
            <a:spLocks noChangeArrowheads="1"/>
          </p:cNvSpPr>
          <p:nvPr/>
        </p:nvSpPr>
        <p:spPr bwMode="auto">
          <a:xfrm>
            <a:off x="0" y="4659843"/>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44364" name="Text Box 332"/>
          <p:cNvSpPr txBox="1">
            <a:spLocks noChangeArrowheads="1"/>
          </p:cNvSpPr>
          <p:nvPr/>
        </p:nvSpPr>
        <p:spPr bwMode="auto">
          <a:xfrm>
            <a:off x="6697666" y="3329379"/>
            <a:ext cx="529824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en-US" altLang="zh-CN" sz="4800" b="1" dirty="0" err="1">
                <a:solidFill>
                  <a:srgbClr val="2A323B"/>
                </a:solidFill>
                <a:latin typeface="微软雅黑" pitchFamily="34" charset="-122"/>
                <a:ea typeface="微软雅黑" pitchFamily="34" charset="-122"/>
              </a:rPr>
              <a:t>Mocplus</a:t>
            </a:r>
            <a:r>
              <a:rPr lang="zh-CN" altLang="en-US" sz="4800" b="1" dirty="0">
                <a:solidFill>
                  <a:srgbClr val="2A323B"/>
                </a:solidFill>
                <a:latin typeface="微软雅黑" pitchFamily="34" charset="-122"/>
                <a:ea typeface="微软雅黑" pitchFamily="34" charset="-122"/>
              </a:rPr>
              <a:t>界面简述</a:t>
            </a:r>
          </a:p>
        </p:txBody>
      </p:sp>
      <p:sp>
        <p:nvSpPr>
          <p:cNvPr id="44366" name="Line 334"/>
          <p:cNvSpPr>
            <a:spLocks noChangeShapeType="1"/>
          </p:cNvSpPr>
          <p:nvPr/>
        </p:nvSpPr>
        <p:spPr bwMode="auto">
          <a:xfrm>
            <a:off x="0" y="4564592"/>
            <a:ext cx="19729451" cy="0"/>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Tree>
    <p:extLst>
      <p:ext uri="{BB962C8B-B14F-4D97-AF65-F5344CB8AC3E}">
        <p14:creationId xmlns:p14="http://schemas.microsoft.com/office/powerpoint/2010/main" val="8432314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44235"/>
                                        </p:tgtEl>
                                        <p:attrNameLst>
                                          <p:attrName>style.visibility</p:attrName>
                                        </p:attrNameLst>
                                      </p:cBhvr>
                                      <p:to>
                                        <p:strVal val="visible"/>
                                      </p:to>
                                    </p:set>
                                    <p:anim calcmode="lin" valueType="num">
                                      <p:cBhvr additive="base">
                                        <p:cTn id="7" dur="500" fill="hold"/>
                                        <p:tgtEl>
                                          <p:spTgt spid="44235"/>
                                        </p:tgtEl>
                                        <p:attrNameLst>
                                          <p:attrName>ppt_x</p:attrName>
                                        </p:attrNameLst>
                                      </p:cBhvr>
                                      <p:tavLst>
                                        <p:tav tm="0">
                                          <p:val>
                                            <p:strVal val="1+#ppt_w/2"/>
                                          </p:val>
                                        </p:tav>
                                        <p:tav tm="100000">
                                          <p:val>
                                            <p:strVal val="#ppt_x"/>
                                          </p:val>
                                        </p:tav>
                                      </p:tavLst>
                                    </p:anim>
                                    <p:anim calcmode="lin" valueType="num">
                                      <p:cBhvr additive="base">
                                        <p:cTn id="8" dur="500" fill="hold"/>
                                        <p:tgtEl>
                                          <p:spTgt spid="44235"/>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100"/>
                                  </p:stCondLst>
                                  <p:childTnLst>
                                    <p:set>
                                      <p:cBhvr>
                                        <p:cTn id="10" dur="1" fill="hold">
                                          <p:stCondLst>
                                            <p:cond delay="0"/>
                                          </p:stCondLst>
                                        </p:cTn>
                                        <p:tgtEl>
                                          <p:spTgt spid="44238"/>
                                        </p:tgtEl>
                                        <p:attrNameLst>
                                          <p:attrName>style.visibility</p:attrName>
                                        </p:attrNameLst>
                                      </p:cBhvr>
                                      <p:to>
                                        <p:strVal val="visible"/>
                                      </p:to>
                                    </p:set>
                                    <p:anim calcmode="lin" valueType="num">
                                      <p:cBhvr additive="base">
                                        <p:cTn id="11" dur="500" fill="hold"/>
                                        <p:tgtEl>
                                          <p:spTgt spid="44238"/>
                                        </p:tgtEl>
                                        <p:attrNameLst>
                                          <p:attrName>ppt_x</p:attrName>
                                        </p:attrNameLst>
                                      </p:cBhvr>
                                      <p:tavLst>
                                        <p:tav tm="0">
                                          <p:val>
                                            <p:strVal val="1+#ppt_w/2"/>
                                          </p:val>
                                        </p:tav>
                                        <p:tav tm="100000">
                                          <p:val>
                                            <p:strVal val="#ppt_x"/>
                                          </p:val>
                                        </p:tav>
                                      </p:tavLst>
                                    </p:anim>
                                    <p:anim calcmode="lin" valueType="num">
                                      <p:cBhvr additive="base">
                                        <p:cTn id="12" dur="500" fill="hold"/>
                                        <p:tgtEl>
                                          <p:spTgt spid="44238"/>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200"/>
                                  </p:stCondLst>
                                  <p:childTnLst>
                                    <p:set>
                                      <p:cBhvr>
                                        <p:cTn id="14" dur="1" fill="hold">
                                          <p:stCondLst>
                                            <p:cond delay="0"/>
                                          </p:stCondLst>
                                        </p:cTn>
                                        <p:tgtEl>
                                          <p:spTgt spid="44241"/>
                                        </p:tgtEl>
                                        <p:attrNameLst>
                                          <p:attrName>style.visibility</p:attrName>
                                        </p:attrNameLst>
                                      </p:cBhvr>
                                      <p:to>
                                        <p:strVal val="visible"/>
                                      </p:to>
                                    </p:set>
                                    <p:anim calcmode="lin" valueType="num">
                                      <p:cBhvr additive="base">
                                        <p:cTn id="15" dur="500" fill="hold"/>
                                        <p:tgtEl>
                                          <p:spTgt spid="44241"/>
                                        </p:tgtEl>
                                        <p:attrNameLst>
                                          <p:attrName>ppt_x</p:attrName>
                                        </p:attrNameLst>
                                      </p:cBhvr>
                                      <p:tavLst>
                                        <p:tav tm="0">
                                          <p:val>
                                            <p:strVal val="1+#ppt_w/2"/>
                                          </p:val>
                                        </p:tav>
                                        <p:tav tm="100000">
                                          <p:val>
                                            <p:strVal val="#ppt_x"/>
                                          </p:val>
                                        </p:tav>
                                      </p:tavLst>
                                    </p:anim>
                                    <p:anim calcmode="lin" valueType="num">
                                      <p:cBhvr additive="base">
                                        <p:cTn id="16" dur="500" fill="hold"/>
                                        <p:tgtEl>
                                          <p:spTgt spid="44241"/>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300"/>
                                  </p:stCondLst>
                                  <p:childTnLst>
                                    <p:set>
                                      <p:cBhvr>
                                        <p:cTn id="18" dur="1" fill="hold">
                                          <p:stCondLst>
                                            <p:cond delay="0"/>
                                          </p:stCondLst>
                                        </p:cTn>
                                        <p:tgtEl>
                                          <p:spTgt spid="44244"/>
                                        </p:tgtEl>
                                        <p:attrNameLst>
                                          <p:attrName>style.visibility</p:attrName>
                                        </p:attrNameLst>
                                      </p:cBhvr>
                                      <p:to>
                                        <p:strVal val="visible"/>
                                      </p:to>
                                    </p:set>
                                    <p:anim calcmode="lin" valueType="num">
                                      <p:cBhvr additive="base">
                                        <p:cTn id="19" dur="500" fill="hold"/>
                                        <p:tgtEl>
                                          <p:spTgt spid="44244"/>
                                        </p:tgtEl>
                                        <p:attrNameLst>
                                          <p:attrName>ppt_x</p:attrName>
                                        </p:attrNameLst>
                                      </p:cBhvr>
                                      <p:tavLst>
                                        <p:tav tm="0">
                                          <p:val>
                                            <p:strVal val="1+#ppt_w/2"/>
                                          </p:val>
                                        </p:tav>
                                        <p:tav tm="100000">
                                          <p:val>
                                            <p:strVal val="#ppt_x"/>
                                          </p:val>
                                        </p:tav>
                                      </p:tavLst>
                                    </p:anim>
                                    <p:anim calcmode="lin" valueType="num">
                                      <p:cBhvr additive="base">
                                        <p:cTn id="20" dur="500" fill="hold"/>
                                        <p:tgtEl>
                                          <p:spTgt spid="44244"/>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300"/>
                                  </p:stCondLst>
                                  <p:childTnLst>
                                    <p:set>
                                      <p:cBhvr>
                                        <p:cTn id="22" dur="1" fill="hold">
                                          <p:stCondLst>
                                            <p:cond delay="0"/>
                                          </p:stCondLst>
                                        </p:cTn>
                                        <p:tgtEl>
                                          <p:spTgt spid="44248"/>
                                        </p:tgtEl>
                                        <p:attrNameLst>
                                          <p:attrName>style.visibility</p:attrName>
                                        </p:attrNameLst>
                                      </p:cBhvr>
                                      <p:to>
                                        <p:strVal val="visible"/>
                                      </p:to>
                                    </p:set>
                                    <p:anim calcmode="lin" valueType="num">
                                      <p:cBhvr additive="base">
                                        <p:cTn id="23" dur="500" fill="hold"/>
                                        <p:tgtEl>
                                          <p:spTgt spid="44248"/>
                                        </p:tgtEl>
                                        <p:attrNameLst>
                                          <p:attrName>ppt_x</p:attrName>
                                        </p:attrNameLst>
                                      </p:cBhvr>
                                      <p:tavLst>
                                        <p:tav tm="0">
                                          <p:val>
                                            <p:strVal val="1+#ppt_w/2"/>
                                          </p:val>
                                        </p:tav>
                                        <p:tav tm="100000">
                                          <p:val>
                                            <p:strVal val="#ppt_x"/>
                                          </p:val>
                                        </p:tav>
                                      </p:tavLst>
                                    </p:anim>
                                    <p:anim calcmode="lin" valueType="num">
                                      <p:cBhvr additive="base">
                                        <p:cTn id="24" dur="500" fill="hold"/>
                                        <p:tgtEl>
                                          <p:spTgt spid="44248"/>
                                        </p:tgtEl>
                                        <p:attrNameLst>
                                          <p:attrName>ppt_y</p:attrName>
                                        </p:attrNameLst>
                                      </p:cBhvr>
                                      <p:tavLst>
                                        <p:tav tm="0">
                                          <p:val>
                                            <p:strVal val="#ppt_y"/>
                                          </p:val>
                                        </p:tav>
                                        <p:tav tm="100000">
                                          <p:val>
                                            <p:strVal val="#ppt_y"/>
                                          </p:val>
                                        </p:tav>
                                      </p:tavLst>
                                    </p:anim>
                                  </p:childTnLst>
                                </p:cTn>
                              </p:par>
                              <p:par>
                                <p:cTn id="25" presetID="23" presetClass="entr" presetSubtype="16" fill="hold" nodeType="withEffect">
                                  <p:stCondLst>
                                    <p:cond delay="100"/>
                                  </p:stCondLst>
                                  <p:childTnLst>
                                    <p:set>
                                      <p:cBhvr>
                                        <p:cTn id="26" dur="1" fill="hold">
                                          <p:stCondLst>
                                            <p:cond delay="0"/>
                                          </p:stCondLst>
                                        </p:cTn>
                                        <p:tgtEl>
                                          <p:spTgt spid="44232"/>
                                        </p:tgtEl>
                                        <p:attrNameLst>
                                          <p:attrName>style.visibility</p:attrName>
                                        </p:attrNameLst>
                                      </p:cBhvr>
                                      <p:to>
                                        <p:strVal val="visible"/>
                                      </p:to>
                                    </p:set>
                                    <p:anim calcmode="lin" valueType="num">
                                      <p:cBhvr>
                                        <p:cTn id="27" dur="300" fill="hold"/>
                                        <p:tgtEl>
                                          <p:spTgt spid="44232"/>
                                        </p:tgtEl>
                                        <p:attrNameLst>
                                          <p:attrName>ppt_w</p:attrName>
                                        </p:attrNameLst>
                                      </p:cBhvr>
                                      <p:tavLst>
                                        <p:tav tm="0">
                                          <p:val>
                                            <p:fltVal val="0"/>
                                          </p:val>
                                        </p:tav>
                                        <p:tav tm="100000">
                                          <p:val>
                                            <p:strVal val="#ppt_w"/>
                                          </p:val>
                                        </p:tav>
                                      </p:tavLst>
                                    </p:anim>
                                    <p:anim calcmode="lin" valueType="num">
                                      <p:cBhvr>
                                        <p:cTn id="28" dur="300" fill="hold"/>
                                        <p:tgtEl>
                                          <p:spTgt spid="44232"/>
                                        </p:tgtEl>
                                        <p:attrNameLst>
                                          <p:attrName>ppt_h</p:attrName>
                                        </p:attrNameLst>
                                      </p:cBhvr>
                                      <p:tavLst>
                                        <p:tav tm="0">
                                          <p:val>
                                            <p:fltVal val="0"/>
                                          </p:val>
                                        </p:tav>
                                        <p:tav tm="100000">
                                          <p:val>
                                            <p:strVal val="#ppt_h"/>
                                          </p:val>
                                        </p:tav>
                                      </p:tavLst>
                                    </p:anim>
                                  </p:childTnLst>
                                </p:cTn>
                              </p:par>
                              <p:par>
                                <p:cTn id="29" presetID="6" presetClass="emph" presetSubtype="0" autoRev="1" fill="hold" nodeType="withEffect">
                                  <p:stCondLst>
                                    <p:cond delay="400"/>
                                  </p:stCondLst>
                                  <p:childTnLst>
                                    <p:animScale>
                                      <p:cBhvr>
                                        <p:cTn id="30" dur="150" fill="hold"/>
                                        <p:tgtEl>
                                          <p:spTgt spid="44232"/>
                                        </p:tgtEl>
                                      </p:cBhvr>
                                      <p:by x="110000" y="110000"/>
                                    </p:animScale>
                                  </p:childTnLst>
                                </p:cTn>
                              </p:par>
                              <p:par>
                                <p:cTn id="31" presetID="22" presetClass="entr" presetSubtype="4" fill="hold" grpId="0" nodeType="withEffect">
                                  <p:stCondLst>
                                    <p:cond delay="400"/>
                                  </p:stCondLst>
                                  <p:childTnLst>
                                    <p:set>
                                      <p:cBhvr>
                                        <p:cTn id="32" dur="1" fill="hold">
                                          <p:stCondLst>
                                            <p:cond delay="0"/>
                                          </p:stCondLst>
                                        </p:cTn>
                                        <p:tgtEl>
                                          <p:spTgt spid="44209"/>
                                        </p:tgtEl>
                                        <p:attrNameLst>
                                          <p:attrName>style.visibility</p:attrName>
                                        </p:attrNameLst>
                                      </p:cBhvr>
                                      <p:to>
                                        <p:strVal val="visible"/>
                                      </p:to>
                                    </p:set>
                                    <p:animEffect transition="in" filter="wipe(down)">
                                      <p:cBhvr>
                                        <p:cTn id="33" dur="500"/>
                                        <p:tgtEl>
                                          <p:spTgt spid="44209"/>
                                        </p:tgtEl>
                                      </p:cBhvr>
                                    </p:animEffect>
                                  </p:childTnLst>
                                </p:cTn>
                              </p:par>
                              <p:par>
                                <p:cTn id="34" presetID="23" presetClass="entr" presetSubtype="16" fill="hold" nodeType="withEffect">
                                  <p:stCondLst>
                                    <p:cond delay="800"/>
                                  </p:stCondLst>
                                  <p:childTnLst>
                                    <p:set>
                                      <p:cBhvr>
                                        <p:cTn id="35" dur="1" fill="hold">
                                          <p:stCondLst>
                                            <p:cond delay="0"/>
                                          </p:stCondLst>
                                        </p:cTn>
                                        <p:tgtEl>
                                          <p:spTgt spid="44233"/>
                                        </p:tgtEl>
                                        <p:attrNameLst>
                                          <p:attrName>style.visibility</p:attrName>
                                        </p:attrNameLst>
                                      </p:cBhvr>
                                      <p:to>
                                        <p:strVal val="visible"/>
                                      </p:to>
                                    </p:set>
                                    <p:anim calcmode="lin" valueType="num">
                                      <p:cBhvr>
                                        <p:cTn id="36" dur="300" fill="hold"/>
                                        <p:tgtEl>
                                          <p:spTgt spid="44233"/>
                                        </p:tgtEl>
                                        <p:attrNameLst>
                                          <p:attrName>ppt_w</p:attrName>
                                        </p:attrNameLst>
                                      </p:cBhvr>
                                      <p:tavLst>
                                        <p:tav tm="0">
                                          <p:val>
                                            <p:fltVal val="0"/>
                                          </p:val>
                                        </p:tav>
                                        <p:tav tm="100000">
                                          <p:val>
                                            <p:strVal val="#ppt_w"/>
                                          </p:val>
                                        </p:tav>
                                      </p:tavLst>
                                    </p:anim>
                                    <p:anim calcmode="lin" valueType="num">
                                      <p:cBhvr>
                                        <p:cTn id="37" dur="300" fill="hold"/>
                                        <p:tgtEl>
                                          <p:spTgt spid="44233"/>
                                        </p:tgtEl>
                                        <p:attrNameLst>
                                          <p:attrName>ppt_h</p:attrName>
                                        </p:attrNameLst>
                                      </p:cBhvr>
                                      <p:tavLst>
                                        <p:tav tm="0">
                                          <p:val>
                                            <p:fltVal val="0"/>
                                          </p:val>
                                        </p:tav>
                                        <p:tav tm="100000">
                                          <p:val>
                                            <p:strVal val="#ppt_h"/>
                                          </p:val>
                                        </p:tav>
                                      </p:tavLst>
                                    </p:anim>
                                  </p:childTnLst>
                                </p:cTn>
                              </p:par>
                              <p:par>
                                <p:cTn id="38" presetID="6" presetClass="emph" presetSubtype="0" autoRev="1" fill="hold" nodeType="withEffect">
                                  <p:stCondLst>
                                    <p:cond delay="1100"/>
                                  </p:stCondLst>
                                  <p:childTnLst>
                                    <p:animScale>
                                      <p:cBhvr>
                                        <p:cTn id="39" dur="150" fill="hold"/>
                                        <p:tgtEl>
                                          <p:spTgt spid="44233"/>
                                        </p:tgtEl>
                                      </p:cBhvr>
                                      <p:by x="110000" y="110000"/>
                                    </p:animScale>
                                  </p:childTnLst>
                                </p:cTn>
                              </p:par>
                              <p:par>
                                <p:cTn id="40" presetID="2" presetClass="entr" presetSubtype="1" decel="50000" fill="hold" nodeType="withEffect">
                                  <p:stCondLst>
                                    <p:cond delay="800"/>
                                  </p:stCondLst>
                                  <p:childTnLst>
                                    <p:set>
                                      <p:cBhvr>
                                        <p:cTn id="41" dur="1" fill="hold">
                                          <p:stCondLst>
                                            <p:cond delay="0"/>
                                          </p:stCondLst>
                                        </p:cTn>
                                        <p:tgtEl>
                                          <p:spTgt spid="44211"/>
                                        </p:tgtEl>
                                        <p:attrNameLst>
                                          <p:attrName>style.visibility</p:attrName>
                                        </p:attrNameLst>
                                      </p:cBhvr>
                                      <p:to>
                                        <p:strVal val="visible"/>
                                      </p:to>
                                    </p:set>
                                    <p:anim calcmode="lin" valueType="num">
                                      <p:cBhvr additive="base">
                                        <p:cTn id="42" dur="500" fill="hold"/>
                                        <p:tgtEl>
                                          <p:spTgt spid="44211"/>
                                        </p:tgtEl>
                                        <p:attrNameLst>
                                          <p:attrName>ppt_x</p:attrName>
                                        </p:attrNameLst>
                                      </p:cBhvr>
                                      <p:tavLst>
                                        <p:tav tm="0">
                                          <p:val>
                                            <p:strVal val="#ppt_x"/>
                                          </p:val>
                                        </p:tav>
                                        <p:tav tm="100000">
                                          <p:val>
                                            <p:strVal val="#ppt_x"/>
                                          </p:val>
                                        </p:tav>
                                      </p:tavLst>
                                    </p:anim>
                                    <p:anim calcmode="lin" valueType="num">
                                      <p:cBhvr additive="base">
                                        <p:cTn id="43" dur="500" fill="hold"/>
                                        <p:tgtEl>
                                          <p:spTgt spid="44211"/>
                                        </p:tgtEl>
                                        <p:attrNameLst>
                                          <p:attrName>ppt_y</p:attrName>
                                        </p:attrNameLst>
                                      </p:cBhvr>
                                      <p:tavLst>
                                        <p:tav tm="0">
                                          <p:val>
                                            <p:strVal val="0-#ppt_h/2"/>
                                          </p:val>
                                        </p:tav>
                                        <p:tav tm="100000">
                                          <p:val>
                                            <p:strVal val="#ppt_y"/>
                                          </p:val>
                                        </p:tav>
                                      </p:tavLst>
                                    </p:anim>
                                  </p:childTnLst>
                                </p:cTn>
                              </p:par>
                              <p:par>
                                <p:cTn id="44" presetID="2" presetClass="entr" presetSubtype="1" decel="50000" fill="hold" nodeType="withEffect">
                                  <p:stCondLst>
                                    <p:cond delay="900"/>
                                  </p:stCondLst>
                                  <p:childTnLst>
                                    <p:set>
                                      <p:cBhvr>
                                        <p:cTn id="45" dur="1" fill="hold">
                                          <p:stCondLst>
                                            <p:cond delay="0"/>
                                          </p:stCondLst>
                                        </p:cTn>
                                        <p:tgtEl>
                                          <p:spTgt spid="44231"/>
                                        </p:tgtEl>
                                        <p:attrNameLst>
                                          <p:attrName>style.visibility</p:attrName>
                                        </p:attrNameLst>
                                      </p:cBhvr>
                                      <p:to>
                                        <p:strVal val="visible"/>
                                      </p:to>
                                    </p:set>
                                    <p:anim calcmode="lin" valueType="num">
                                      <p:cBhvr additive="base">
                                        <p:cTn id="46" dur="500" fill="hold"/>
                                        <p:tgtEl>
                                          <p:spTgt spid="44231"/>
                                        </p:tgtEl>
                                        <p:attrNameLst>
                                          <p:attrName>ppt_x</p:attrName>
                                        </p:attrNameLst>
                                      </p:cBhvr>
                                      <p:tavLst>
                                        <p:tav tm="0">
                                          <p:val>
                                            <p:strVal val="#ppt_x"/>
                                          </p:val>
                                        </p:tav>
                                        <p:tav tm="100000">
                                          <p:val>
                                            <p:strVal val="#ppt_x"/>
                                          </p:val>
                                        </p:tav>
                                      </p:tavLst>
                                    </p:anim>
                                    <p:anim calcmode="lin" valueType="num">
                                      <p:cBhvr additive="base">
                                        <p:cTn id="47" dur="500" fill="hold"/>
                                        <p:tgtEl>
                                          <p:spTgt spid="44231"/>
                                        </p:tgtEl>
                                        <p:attrNameLst>
                                          <p:attrName>ppt_y</p:attrName>
                                        </p:attrNameLst>
                                      </p:cBhvr>
                                      <p:tavLst>
                                        <p:tav tm="0">
                                          <p:val>
                                            <p:strVal val="0-#ppt_h/2"/>
                                          </p:val>
                                        </p:tav>
                                        <p:tav tm="100000">
                                          <p:val>
                                            <p:strVal val="#ppt_y"/>
                                          </p:val>
                                        </p:tav>
                                      </p:tavLst>
                                    </p:anim>
                                  </p:childTnLst>
                                </p:cTn>
                              </p:par>
                              <p:par>
                                <p:cTn id="48" presetID="53" presetClass="entr" presetSubtype="16" fill="hold" grpId="0" nodeType="withEffect">
                                  <p:stCondLst>
                                    <p:cond delay="300"/>
                                  </p:stCondLst>
                                  <p:iterate type="lt">
                                    <p:tmPct val="10000"/>
                                  </p:iterate>
                                  <p:childTnLst>
                                    <p:set>
                                      <p:cBhvr>
                                        <p:cTn id="49" dur="1" fill="hold">
                                          <p:stCondLst>
                                            <p:cond delay="0"/>
                                          </p:stCondLst>
                                        </p:cTn>
                                        <p:tgtEl>
                                          <p:spTgt spid="44247"/>
                                        </p:tgtEl>
                                        <p:attrNameLst>
                                          <p:attrName>style.visibility</p:attrName>
                                        </p:attrNameLst>
                                      </p:cBhvr>
                                      <p:to>
                                        <p:strVal val="visible"/>
                                      </p:to>
                                    </p:set>
                                    <p:anim calcmode="lin" valueType="num">
                                      <p:cBhvr>
                                        <p:cTn id="50" dur="500" fill="hold"/>
                                        <p:tgtEl>
                                          <p:spTgt spid="44247"/>
                                        </p:tgtEl>
                                        <p:attrNameLst>
                                          <p:attrName>ppt_w</p:attrName>
                                        </p:attrNameLst>
                                      </p:cBhvr>
                                      <p:tavLst>
                                        <p:tav tm="0">
                                          <p:val>
                                            <p:fltVal val="0"/>
                                          </p:val>
                                        </p:tav>
                                        <p:tav tm="100000">
                                          <p:val>
                                            <p:strVal val="#ppt_w"/>
                                          </p:val>
                                        </p:tav>
                                      </p:tavLst>
                                    </p:anim>
                                    <p:anim calcmode="lin" valueType="num">
                                      <p:cBhvr>
                                        <p:cTn id="51" dur="500" fill="hold"/>
                                        <p:tgtEl>
                                          <p:spTgt spid="44247"/>
                                        </p:tgtEl>
                                        <p:attrNameLst>
                                          <p:attrName>ppt_h</p:attrName>
                                        </p:attrNameLst>
                                      </p:cBhvr>
                                      <p:tavLst>
                                        <p:tav tm="0">
                                          <p:val>
                                            <p:fltVal val="0"/>
                                          </p:val>
                                        </p:tav>
                                        <p:tav tm="100000">
                                          <p:val>
                                            <p:strVal val="#ppt_h"/>
                                          </p:val>
                                        </p:tav>
                                      </p:tavLst>
                                    </p:anim>
                                    <p:animEffect transition="in" filter="fade">
                                      <p:cBhvr>
                                        <p:cTn id="52" dur="500"/>
                                        <p:tgtEl>
                                          <p:spTgt spid="44247"/>
                                        </p:tgtEl>
                                      </p:cBhvr>
                                    </p:animEffect>
                                  </p:childTnLst>
                                </p:cTn>
                              </p:par>
                              <p:par>
                                <p:cTn id="53" presetID="53" presetClass="entr" presetSubtype="16" fill="hold" grpId="0" nodeType="withEffect">
                                  <p:stCondLst>
                                    <p:cond delay="300"/>
                                  </p:stCondLst>
                                  <p:iterate type="lt">
                                    <p:tmPct val="10000"/>
                                  </p:iterate>
                                  <p:childTnLst>
                                    <p:set>
                                      <p:cBhvr>
                                        <p:cTn id="54" dur="1" fill="hold">
                                          <p:stCondLst>
                                            <p:cond delay="0"/>
                                          </p:stCondLst>
                                        </p:cTn>
                                        <p:tgtEl>
                                          <p:spTgt spid="44364"/>
                                        </p:tgtEl>
                                        <p:attrNameLst>
                                          <p:attrName>style.visibility</p:attrName>
                                        </p:attrNameLst>
                                      </p:cBhvr>
                                      <p:to>
                                        <p:strVal val="visible"/>
                                      </p:to>
                                    </p:set>
                                    <p:anim calcmode="lin" valueType="num">
                                      <p:cBhvr>
                                        <p:cTn id="55" dur="500" fill="hold"/>
                                        <p:tgtEl>
                                          <p:spTgt spid="44364"/>
                                        </p:tgtEl>
                                        <p:attrNameLst>
                                          <p:attrName>ppt_w</p:attrName>
                                        </p:attrNameLst>
                                      </p:cBhvr>
                                      <p:tavLst>
                                        <p:tav tm="0">
                                          <p:val>
                                            <p:fltVal val="0"/>
                                          </p:val>
                                        </p:tav>
                                        <p:tav tm="100000">
                                          <p:val>
                                            <p:strVal val="#ppt_w"/>
                                          </p:val>
                                        </p:tav>
                                      </p:tavLst>
                                    </p:anim>
                                    <p:anim calcmode="lin" valueType="num">
                                      <p:cBhvr>
                                        <p:cTn id="56" dur="500" fill="hold"/>
                                        <p:tgtEl>
                                          <p:spTgt spid="44364"/>
                                        </p:tgtEl>
                                        <p:attrNameLst>
                                          <p:attrName>ppt_h</p:attrName>
                                        </p:attrNameLst>
                                      </p:cBhvr>
                                      <p:tavLst>
                                        <p:tav tm="0">
                                          <p:val>
                                            <p:fltVal val="0"/>
                                          </p:val>
                                        </p:tav>
                                        <p:tav tm="100000">
                                          <p:val>
                                            <p:strVal val="#ppt_h"/>
                                          </p:val>
                                        </p:tav>
                                      </p:tavLst>
                                    </p:anim>
                                    <p:animEffect transition="in" filter="fade">
                                      <p:cBhvr>
                                        <p:cTn id="57" dur="500"/>
                                        <p:tgtEl>
                                          <p:spTgt spid="44364"/>
                                        </p:tgtEl>
                                      </p:cBhvr>
                                    </p:animEffect>
                                  </p:childTnLst>
                                </p:cTn>
                              </p:par>
                              <p:par>
                                <p:cTn id="58" presetID="0" presetClass="path" presetSubtype="0" repeatCount="indefinite" fill="hold" grpId="0" nodeType="withEffect">
                                  <p:stCondLst>
                                    <p:cond delay="0"/>
                                  </p:stCondLst>
                                  <p:childTnLst>
                                    <p:animMotion origin="layout" path="M -0.00139 -0.00124 L 0.49861 -0.00093 " pathEditMode="relative" ptsTypes="AA">
                                      <p:cBhvr>
                                        <p:cTn id="59" dur="3000" fill="hold"/>
                                        <p:tgtEl>
                                          <p:spTgt spid="44365"/>
                                        </p:tgtEl>
                                        <p:attrNameLst>
                                          <p:attrName>ppt_x</p:attrName>
                                          <p:attrName>ppt_y</p:attrName>
                                        </p:attrNameLst>
                                      </p:cBhvr>
                                    </p:animMotion>
                                  </p:childTnLst>
                                </p:cTn>
                              </p:par>
                              <p:par>
                                <p:cTn id="60" presetID="0" presetClass="path" presetSubtype="0" repeatCount="indefinite" fill="hold" grpId="0" nodeType="withEffect">
                                  <p:stCondLst>
                                    <p:cond delay="0"/>
                                  </p:stCondLst>
                                  <p:childTnLst>
                                    <p:animMotion origin="layout" path="M -0.00208 -0.00247 L -0.50208 -0.00216 " pathEditMode="relative" ptsTypes="AA">
                                      <p:cBhvr>
                                        <p:cTn id="61" dur="3000" fill="hold"/>
                                        <p:tgtEl>
                                          <p:spTgt spid="4436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65" grpId="0" animBg="1"/>
      <p:bldP spid="44209" grpId="0" animBg="1"/>
      <p:bldP spid="44247" grpId="0"/>
      <p:bldP spid="44364" grpId="0"/>
      <p:bldP spid="4436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78923" y="5972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95856" y="152855"/>
            <a:ext cx="2797561"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PART/01    </a:t>
            </a:r>
            <a:r>
              <a:rPr lang="zh-CN" altLang="en-US" sz="2135" b="1" dirty="0">
                <a:solidFill>
                  <a:schemeClr val="bg1"/>
                </a:solidFill>
                <a:latin typeface="微软雅黑" pitchFamily="34" charset="-122"/>
                <a:ea typeface="微软雅黑" pitchFamily="34" charset="-122"/>
              </a:rPr>
              <a:t>界面简述</a:t>
            </a:r>
          </a:p>
        </p:txBody>
      </p:sp>
      <p:pic>
        <p:nvPicPr>
          <p:cNvPr id="3" name="图片 2"/>
          <p:cNvPicPr>
            <a:picLocks noChangeAspect="1"/>
          </p:cNvPicPr>
          <p:nvPr/>
        </p:nvPicPr>
        <p:blipFill>
          <a:blip r:embed="rId3"/>
          <a:stretch>
            <a:fillRect/>
          </a:stretch>
        </p:blipFill>
        <p:spPr>
          <a:xfrm>
            <a:off x="2207163" y="753213"/>
            <a:ext cx="7777674" cy="6063832"/>
          </a:xfrm>
          <a:prstGeom prst="rect">
            <a:avLst/>
          </a:prstGeom>
          <a:ln>
            <a:solidFill>
              <a:srgbClr val="000000"/>
            </a:solidFill>
          </a:ln>
        </p:spPr>
      </p:pic>
      <p:sp>
        <p:nvSpPr>
          <p:cNvPr id="4" name="矩形 3"/>
          <p:cNvSpPr/>
          <p:nvPr/>
        </p:nvSpPr>
        <p:spPr>
          <a:xfrm>
            <a:off x="2207163" y="759698"/>
            <a:ext cx="7777674" cy="454059"/>
          </a:xfrm>
          <a:prstGeom prst="rect">
            <a:avLst/>
          </a:prstGeom>
          <a:noFill/>
          <a:ln w="666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182929" y="146954"/>
            <a:ext cx="2031325" cy="646331"/>
          </a:xfrm>
          <a:prstGeom prst="rect">
            <a:avLst/>
          </a:prstGeom>
          <a:noFill/>
        </p:spPr>
        <p:txBody>
          <a:bodyPr wrap="none" rtlCol="0">
            <a:spAutoFit/>
          </a:bodyPr>
          <a:lstStyle/>
          <a:p>
            <a:r>
              <a:rPr lang="zh-CN" altLang="zh-CN" sz="3600" b="1" dirty="0"/>
              <a:t>主工具栏</a:t>
            </a:r>
            <a:endParaRPr lang="zh-CN" altLang="en-US" sz="3600" b="1" dirty="0"/>
          </a:p>
        </p:txBody>
      </p:sp>
      <p:sp>
        <p:nvSpPr>
          <p:cNvPr id="10" name="矩形 9"/>
          <p:cNvSpPr/>
          <p:nvPr/>
        </p:nvSpPr>
        <p:spPr>
          <a:xfrm>
            <a:off x="2207163" y="1280715"/>
            <a:ext cx="2796887" cy="1426859"/>
          </a:xfrm>
          <a:prstGeom prst="rect">
            <a:avLst/>
          </a:prstGeom>
          <a:noFill/>
          <a:ln w="666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6664" y="1665676"/>
            <a:ext cx="2236510" cy="584775"/>
          </a:xfrm>
          <a:prstGeom prst="rect">
            <a:avLst/>
          </a:prstGeom>
          <a:noFill/>
        </p:spPr>
        <p:txBody>
          <a:bodyPr wrap="none" rtlCol="0">
            <a:spAutoFit/>
          </a:bodyPr>
          <a:lstStyle/>
          <a:p>
            <a:r>
              <a:rPr lang="zh-CN" altLang="zh-CN" sz="3200" b="1" dirty="0"/>
              <a:t>项目树面板</a:t>
            </a:r>
            <a:endParaRPr lang="zh-CN" altLang="en-US" sz="3200" b="1" dirty="0"/>
          </a:p>
        </p:txBody>
      </p:sp>
      <p:sp>
        <p:nvSpPr>
          <p:cNvPr id="12" name="矩形 11"/>
          <p:cNvSpPr/>
          <p:nvPr/>
        </p:nvSpPr>
        <p:spPr>
          <a:xfrm>
            <a:off x="2208271" y="2802577"/>
            <a:ext cx="2795779" cy="4014468"/>
          </a:xfrm>
          <a:prstGeom prst="rect">
            <a:avLst/>
          </a:prstGeom>
          <a:noFill/>
          <a:ln w="666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6664" y="4584425"/>
            <a:ext cx="2236510" cy="584775"/>
          </a:xfrm>
          <a:prstGeom prst="rect">
            <a:avLst/>
          </a:prstGeom>
          <a:noFill/>
        </p:spPr>
        <p:txBody>
          <a:bodyPr wrap="none" rtlCol="0">
            <a:spAutoFit/>
          </a:bodyPr>
          <a:lstStyle/>
          <a:p>
            <a:r>
              <a:rPr lang="zh-CN" altLang="zh-CN" sz="3200" b="1" dirty="0"/>
              <a:t>项目树面板</a:t>
            </a:r>
            <a:endParaRPr lang="zh-CN" altLang="en-US" sz="3200" b="1" dirty="0"/>
          </a:p>
        </p:txBody>
      </p:sp>
      <p:sp>
        <p:nvSpPr>
          <p:cNvPr id="14" name="矩形 13"/>
          <p:cNvSpPr/>
          <p:nvPr/>
        </p:nvSpPr>
        <p:spPr>
          <a:xfrm>
            <a:off x="5094513" y="1280715"/>
            <a:ext cx="2713045" cy="5536330"/>
          </a:xfrm>
          <a:prstGeom prst="rect">
            <a:avLst/>
          </a:prstGeom>
          <a:noFill/>
          <a:ln w="66675">
            <a:solidFill>
              <a:srgbClr val="FE63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675210" y="3369069"/>
            <a:ext cx="1569660" cy="646331"/>
          </a:xfrm>
          <a:prstGeom prst="rect">
            <a:avLst/>
          </a:prstGeom>
        </p:spPr>
        <p:txBody>
          <a:bodyPr wrap="none">
            <a:spAutoFit/>
          </a:bodyPr>
          <a:lstStyle/>
          <a:p>
            <a:r>
              <a:rPr lang="zh-CN" altLang="zh-CN" sz="3600" b="1" dirty="0"/>
              <a:t>工作区</a:t>
            </a:r>
            <a:endParaRPr lang="zh-CN" altLang="en-US" sz="3600" b="1" dirty="0"/>
          </a:p>
        </p:txBody>
      </p:sp>
      <p:sp>
        <p:nvSpPr>
          <p:cNvPr id="16" name="矩形 15"/>
          <p:cNvSpPr/>
          <p:nvPr/>
        </p:nvSpPr>
        <p:spPr>
          <a:xfrm>
            <a:off x="7898021" y="1280716"/>
            <a:ext cx="2086816" cy="1616864"/>
          </a:xfrm>
          <a:prstGeom prst="rect">
            <a:avLst/>
          </a:prstGeom>
          <a:noFill/>
          <a:ln w="666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898021" y="5169200"/>
            <a:ext cx="2117903" cy="1634961"/>
          </a:xfrm>
          <a:prstGeom prst="rect">
            <a:avLst/>
          </a:prstGeom>
          <a:noFill/>
          <a:ln w="666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057814" y="1670978"/>
            <a:ext cx="2031325" cy="646331"/>
          </a:xfrm>
          <a:prstGeom prst="rect">
            <a:avLst/>
          </a:prstGeom>
        </p:spPr>
        <p:txBody>
          <a:bodyPr wrap="none">
            <a:spAutoFit/>
          </a:bodyPr>
          <a:lstStyle/>
          <a:p>
            <a:r>
              <a:rPr lang="zh-CN" altLang="zh-CN" sz="3600" b="1" dirty="0"/>
              <a:t>属性面板</a:t>
            </a:r>
            <a:endParaRPr lang="zh-CN" altLang="en-US" sz="3600" b="1" dirty="0"/>
          </a:p>
        </p:txBody>
      </p:sp>
      <p:sp>
        <p:nvSpPr>
          <p:cNvPr id="8" name="矩形 7"/>
          <p:cNvSpPr/>
          <p:nvPr/>
        </p:nvSpPr>
        <p:spPr>
          <a:xfrm>
            <a:off x="10057814" y="5386515"/>
            <a:ext cx="2142167" cy="1200329"/>
          </a:xfrm>
          <a:prstGeom prst="rect">
            <a:avLst/>
          </a:prstGeom>
        </p:spPr>
        <p:txBody>
          <a:bodyPr wrap="square">
            <a:spAutoFit/>
          </a:bodyPr>
          <a:lstStyle/>
          <a:p>
            <a:pPr algn="ctr"/>
            <a:r>
              <a:rPr lang="zh-CN" altLang="zh-CN" sz="3600" b="1" dirty="0"/>
              <a:t>组件大纲面板</a:t>
            </a:r>
            <a:endParaRPr lang="zh-CN" altLang="en-US" sz="3600" b="1" dirty="0"/>
          </a:p>
        </p:txBody>
      </p:sp>
    </p:spTree>
    <p:extLst>
      <p:ext uri="{BB962C8B-B14F-4D97-AF65-F5344CB8AC3E}">
        <p14:creationId xmlns:p14="http://schemas.microsoft.com/office/powerpoint/2010/main" val="3692567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65" name="Line 333"/>
          <p:cNvSpPr>
            <a:spLocks noChangeShapeType="1"/>
          </p:cNvSpPr>
          <p:nvPr/>
        </p:nvSpPr>
        <p:spPr bwMode="auto">
          <a:xfrm flipV="1">
            <a:off x="-6673851" y="2287060"/>
            <a:ext cx="18865851" cy="29633"/>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nvGrpSpPr>
          <p:cNvPr id="44248" name="Group 216"/>
          <p:cNvGrpSpPr/>
          <p:nvPr/>
        </p:nvGrpSpPr>
        <p:grpSpPr bwMode="auto">
          <a:xfrm>
            <a:off x="334434" y="3717925"/>
            <a:ext cx="1602317" cy="95251"/>
            <a:chOff x="4759" y="1740"/>
            <a:chExt cx="757" cy="45"/>
          </a:xfrm>
        </p:grpSpPr>
        <p:sp>
          <p:nvSpPr>
            <p:cNvPr id="8380" name="Rectangle 217"/>
            <p:cNvSpPr>
              <a:spLocks noChangeArrowheads="1"/>
            </p:cNvSpPr>
            <p:nvPr/>
          </p:nvSpPr>
          <p:spPr bwMode="auto">
            <a:xfrm>
              <a:off x="5339" y="1740"/>
              <a:ext cx="177"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81" name="Rectangle 218"/>
            <p:cNvSpPr>
              <a:spLocks noChangeArrowheads="1"/>
            </p:cNvSpPr>
            <p:nvPr/>
          </p:nvSpPr>
          <p:spPr bwMode="auto">
            <a:xfrm>
              <a:off x="4759" y="1740"/>
              <a:ext cx="522"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5" name="Group 203"/>
          <p:cNvGrpSpPr/>
          <p:nvPr/>
        </p:nvGrpSpPr>
        <p:grpSpPr bwMode="auto">
          <a:xfrm>
            <a:off x="5293785" y="4196293"/>
            <a:ext cx="1602316" cy="99484"/>
            <a:chOff x="4477" y="2290"/>
            <a:chExt cx="757" cy="47"/>
          </a:xfrm>
        </p:grpSpPr>
        <p:sp>
          <p:nvSpPr>
            <p:cNvPr id="8378" name="Rectangle 204"/>
            <p:cNvSpPr>
              <a:spLocks noChangeArrowheads="1"/>
            </p:cNvSpPr>
            <p:nvPr/>
          </p:nvSpPr>
          <p:spPr bwMode="auto">
            <a:xfrm>
              <a:off x="4477" y="2290"/>
              <a:ext cx="176"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9" name="Rectangle 205"/>
            <p:cNvSpPr>
              <a:spLocks noChangeArrowheads="1"/>
            </p:cNvSpPr>
            <p:nvPr/>
          </p:nvSpPr>
          <p:spPr bwMode="auto">
            <a:xfrm>
              <a:off x="4710" y="2290"/>
              <a:ext cx="524"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8" name="Group 206"/>
          <p:cNvGrpSpPr/>
          <p:nvPr/>
        </p:nvGrpSpPr>
        <p:grpSpPr bwMode="auto">
          <a:xfrm>
            <a:off x="3464985" y="3233209"/>
            <a:ext cx="1602316" cy="99483"/>
            <a:chOff x="3596" y="2055"/>
            <a:chExt cx="757" cy="47"/>
          </a:xfrm>
        </p:grpSpPr>
        <p:sp>
          <p:nvSpPr>
            <p:cNvPr id="8376" name="Rectangle 207"/>
            <p:cNvSpPr>
              <a:spLocks noChangeArrowheads="1"/>
            </p:cNvSpPr>
            <p:nvPr/>
          </p:nvSpPr>
          <p:spPr bwMode="auto">
            <a:xfrm>
              <a:off x="4178" y="2055"/>
              <a:ext cx="175"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7" name="Rectangle 208"/>
            <p:cNvSpPr>
              <a:spLocks noChangeArrowheads="1"/>
            </p:cNvSpPr>
            <p:nvPr/>
          </p:nvSpPr>
          <p:spPr bwMode="auto">
            <a:xfrm>
              <a:off x="3596" y="2055"/>
              <a:ext cx="524"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1" name="Group 209"/>
          <p:cNvGrpSpPr/>
          <p:nvPr/>
        </p:nvGrpSpPr>
        <p:grpSpPr bwMode="auto">
          <a:xfrm>
            <a:off x="8688918" y="3089276"/>
            <a:ext cx="1606549" cy="99483"/>
            <a:chOff x="4886" y="1938"/>
            <a:chExt cx="759" cy="47"/>
          </a:xfrm>
        </p:grpSpPr>
        <p:sp>
          <p:nvSpPr>
            <p:cNvPr id="8374" name="Rectangle 210"/>
            <p:cNvSpPr>
              <a:spLocks noChangeArrowheads="1"/>
            </p:cNvSpPr>
            <p:nvPr/>
          </p:nvSpPr>
          <p:spPr bwMode="auto">
            <a:xfrm>
              <a:off x="5468" y="1938"/>
              <a:ext cx="177"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5" name="Rectangle 211"/>
            <p:cNvSpPr>
              <a:spLocks noChangeArrowheads="1"/>
            </p:cNvSpPr>
            <p:nvPr/>
          </p:nvSpPr>
          <p:spPr bwMode="auto">
            <a:xfrm>
              <a:off x="4886" y="1938"/>
              <a:ext cx="524"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4" name="Group 212"/>
          <p:cNvGrpSpPr/>
          <p:nvPr/>
        </p:nvGrpSpPr>
        <p:grpSpPr bwMode="auto">
          <a:xfrm>
            <a:off x="6479118" y="2564344"/>
            <a:ext cx="1602316" cy="95249"/>
            <a:chOff x="4759" y="1740"/>
            <a:chExt cx="757" cy="45"/>
          </a:xfrm>
        </p:grpSpPr>
        <p:sp>
          <p:nvSpPr>
            <p:cNvPr id="8372" name="Rectangle 213"/>
            <p:cNvSpPr>
              <a:spLocks noChangeArrowheads="1"/>
            </p:cNvSpPr>
            <p:nvPr/>
          </p:nvSpPr>
          <p:spPr bwMode="auto">
            <a:xfrm>
              <a:off x="5339" y="1740"/>
              <a:ext cx="177"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3" name="Rectangle 214"/>
            <p:cNvSpPr>
              <a:spLocks noChangeArrowheads="1"/>
            </p:cNvSpPr>
            <p:nvPr/>
          </p:nvSpPr>
          <p:spPr bwMode="auto">
            <a:xfrm>
              <a:off x="4759" y="1740"/>
              <a:ext cx="522"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2" name="Group 200"/>
          <p:cNvGrpSpPr/>
          <p:nvPr/>
        </p:nvGrpSpPr>
        <p:grpSpPr bwMode="auto">
          <a:xfrm rot="10800000">
            <a:off x="1049867" y="2924177"/>
            <a:ext cx="2887133" cy="1443567"/>
            <a:chOff x="1837" y="302"/>
            <a:chExt cx="1364" cy="682"/>
          </a:xfrm>
        </p:grpSpPr>
        <p:sp>
          <p:nvSpPr>
            <p:cNvPr id="8257" name="Freeform 14"/>
            <p:cNvSpPr/>
            <p:nvPr/>
          </p:nvSpPr>
          <p:spPr bwMode="auto">
            <a:xfrm>
              <a:off x="1839" y="302"/>
              <a:ext cx="1360" cy="71"/>
            </a:xfrm>
            <a:custGeom>
              <a:avLst/>
              <a:gdLst>
                <a:gd name="T0" fmla="*/ 1360 w 686"/>
                <a:gd name="T1" fmla="*/ 71 h 36"/>
                <a:gd name="T2" fmla="*/ 0 w 686"/>
                <a:gd name="T3" fmla="*/ 61 h 36"/>
                <a:gd name="T4" fmla="*/ 61 w 686"/>
                <a:gd name="T5" fmla="*/ 0 h 36"/>
                <a:gd name="T6" fmla="*/ 1299 w 686"/>
                <a:gd name="T7" fmla="*/ 10 h 36"/>
                <a:gd name="T8" fmla="*/ 1360 w 686"/>
                <a:gd name="T9" fmla="*/ 71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36">
                  <a:moveTo>
                    <a:pt x="686" y="36"/>
                  </a:moveTo>
                  <a:cubicBezTo>
                    <a:pt x="0" y="31"/>
                    <a:pt x="0" y="31"/>
                    <a:pt x="0" y="31"/>
                  </a:cubicBezTo>
                  <a:cubicBezTo>
                    <a:pt x="0" y="13"/>
                    <a:pt x="14" y="0"/>
                    <a:pt x="31" y="0"/>
                  </a:cubicBezTo>
                  <a:cubicBezTo>
                    <a:pt x="655" y="5"/>
                    <a:pt x="655" y="5"/>
                    <a:pt x="655" y="5"/>
                  </a:cubicBezTo>
                  <a:cubicBezTo>
                    <a:pt x="672" y="5"/>
                    <a:pt x="686" y="19"/>
                    <a:pt x="686" y="3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8" name="Freeform 15"/>
            <p:cNvSpPr/>
            <p:nvPr/>
          </p:nvSpPr>
          <p:spPr bwMode="auto">
            <a:xfrm>
              <a:off x="1920" y="363"/>
              <a:ext cx="1192" cy="621"/>
            </a:xfrm>
            <a:custGeom>
              <a:avLst/>
              <a:gdLst>
                <a:gd name="T0" fmla="*/ 1148 w 601"/>
                <a:gd name="T1" fmla="*/ 621 h 313"/>
                <a:gd name="T2" fmla="*/ 38 w 601"/>
                <a:gd name="T3" fmla="*/ 611 h 313"/>
                <a:gd name="T4" fmla="*/ 0 w 601"/>
                <a:gd name="T5" fmla="*/ 573 h 313"/>
                <a:gd name="T6" fmla="*/ 4 w 601"/>
                <a:gd name="T7" fmla="*/ 0 h 313"/>
                <a:gd name="T8" fmla="*/ 1192 w 601"/>
                <a:gd name="T9" fmla="*/ 10 h 313"/>
                <a:gd name="T10" fmla="*/ 1188 w 601"/>
                <a:gd name="T11" fmla="*/ 583 h 313"/>
                <a:gd name="T12" fmla="*/ 1148 w 601"/>
                <a:gd name="T13" fmla="*/ 621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9"/>
                  </a:cubicBezTo>
                  <a:cubicBezTo>
                    <a:pt x="2" y="0"/>
                    <a:pt x="2" y="0"/>
                    <a:pt x="2" y="0"/>
                  </a:cubicBezTo>
                  <a:cubicBezTo>
                    <a:pt x="601" y="5"/>
                    <a:pt x="601" y="5"/>
                    <a:pt x="601" y="5"/>
                  </a:cubicBezTo>
                  <a:cubicBezTo>
                    <a:pt x="599" y="294"/>
                    <a:pt x="599" y="294"/>
                    <a:pt x="599" y="294"/>
                  </a:cubicBezTo>
                  <a:cubicBezTo>
                    <a:pt x="599" y="304"/>
                    <a:pt x="590" y="313"/>
                    <a:pt x="579" y="31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9" name="Freeform 16"/>
            <p:cNvSpPr/>
            <p:nvPr/>
          </p:nvSpPr>
          <p:spPr bwMode="auto">
            <a:xfrm>
              <a:off x="1900" y="340"/>
              <a:ext cx="1192" cy="620"/>
            </a:xfrm>
            <a:custGeom>
              <a:avLst/>
              <a:gdLst>
                <a:gd name="T0" fmla="*/ 1148 w 601"/>
                <a:gd name="T1" fmla="*/ 620 h 313"/>
                <a:gd name="T2" fmla="*/ 38 w 601"/>
                <a:gd name="T3" fmla="*/ 610 h 313"/>
                <a:gd name="T4" fmla="*/ 0 w 601"/>
                <a:gd name="T5" fmla="*/ 570 h 313"/>
                <a:gd name="T6" fmla="*/ 4 w 601"/>
                <a:gd name="T7" fmla="*/ 0 h 313"/>
                <a:gd name="T8" fmla="*/ 1192 w 601"/>
                <a:gd name="T9" fmla="*/ 10 h 313"/>
                <a:gd name="T10" fmla="*/ 1188 w 601"/>
                <a:gd name="T11" fmla="*/ 580 h 313"/>
                <a:gd name="T12" fmla="*/ 1148 w 601"/>
                <a:gd name="T13" fmla="*/ 620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8"/>
                  </a:cubicBezTo>
                  <a:cubicBezTo>
                    <a:pt x="2" y="0"/>
                    <a:pt x="2" y="0"/>
                    <a:pt x="2" y="0"/>
                  </a:cubicBezTo>
                  <a:cubicBezTo>
                    <a:pt x="601" y="5"/>
                    <a:pt x="601" y="5"/>
                    <a:pt x="601" y="5"/>
                  </a:cubicBezTo>
                  <a:cubicBezTo>
                    <a:pt x="599" y="293"/>
                    <a:pt x="599" y="293"/>
                    <a:pt x="599" y="293"/>
                  </a:cubicBezTo>
                  <a:cubicBezTo>
                    <a:pt x="599" y="304"/>
                    <a:pt x="590" y="313"/>
                    <a:pt x="579" y="313"/>
                  </a:cubicBezTo>
                </a:path>
              </a:pathLst>
            </a:custGeom>
            <a:solidFill>
              <a:srgbClr val="F5EBE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0" name="Freeform 17"/>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1" name="Freeform 18"/>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2" name="Freeform 19"/>
            <p:cNvSpPr>
              <a:spLocks noEditPoints="1"/>
            </p:cNvSpPr>
            <p:nvPr/>
          </p:nvSpPr>
          <p:spPr bwMode="auto">
            <a:xfrm>
              <a:off x="1837" y="348"/>
              <a:ext cx="1364" cy="27"/>
            </a:xfrm>
            <a:custGeom>
              <a:avLst/>
              <a:gdLst>
                <a:gd name="T0" fmla="*/ 0 w 688"/>
                <a:gd name="T1" fmla="*/ 15 h 14"/>
                <a:gd name="T2" fmla="*/ 0 w 688"/>
                <a:gd name="T3" fmla="*/ 15 h 14"/>
                <a:gd name="T4" fmla="*/ 0 w 688"/>
                <a:gd name="T5" fmla="*/ 15 h 14"/>
                <a:gd name="T6" fmla="*/ 0 w 688"/>
                <a:gd name="T7" fmla="*/ 15 h 14"/>
                <a:gd name="T8" fmla="*/ 1360 w 688"/>
                <a:gd name="T9" fmla="*/ 10 h 14"/>
                <a:gd name="T10" fmla="*/ 1362 w 688"/>
                <a:gd name="T11" fmla="*/ 25 h 14"/>
                <a:gd name="T12" fmla="*/ 1275 w 688"/>
                <a:gd name="T13" fmla="*/ 25 h 14"/>
                <a:gd name="T14" fmla="*/ 1275 w 688"/>
                <a:gd name="T15" fmla="*/ 25 h 14"/>
                <a:gd name="T16" fmla="*/ 1275 w 688"/>
                <a:gd name="T17" fmla="*/ 27 h 14"/>
                <a:gd name="T18" fmla="*/ 1275 w 688"/>
                <a:gd name="T19" fmla="*/ 27 h 14"/>
                <a:gd name="T20" fmla="*/ 1364 w 688"/>
                <a:gd name="T21" fmla="*/ 27 h 14"/>
                <a:gd name="T22" fmla="*/ 1364 w 688"/>
                <a:gd name="T23" fmla="*/ 10 h 14"/>
                <a:gd name="T24" fmla="*/ 1360 w 688"/>
                <a:gd name="T25" fmla="*/ 10 h 14"/>
                <a:gd name="T26" fmla="*/ 0 w 688"/>
                <a:gd name="T27" fmla="*/ 8 h 14"/>
                <a:gd name="T28" fmla="*/ 0 w 688"/>
                <a:gd name="T29" fmla="*/ 15 h 14"/>
                <a:gd name="T30" fmla="*/ 0 w 688"/>
                <a:gd name="T31" fmla="*/ 8 h 14"/>
                <a:gd name="T32" fmla="*/ 0 w 688"/>
                <a:gd name="T33" fmla="*/ 8 h 14"/>
                <a:gd name="T34" fmla="*/ 0 w 688"/>
                <a:gd name="T35" fmla="*/ 8 h 14"/>
                <a:gd name="T36" fmla="*/ 0 w 688"/>
                <a:gd name="T37" fmla="*/ 8 h 14"/>
                <a:gd name="T38" fmla="*/ 0 w 688"/>
                <a:gd name="T39" fmla="*/ 15 h 14"/>
                <a:gd name="T40" fmla="*/ 0 w 688"/>
                <a:gd name="T41" fmla="*/ 8 h 14"/>
                <a:gd name="T42" fmla="*/ 0 w 688"/>
                <a:gd name="T43" fmla="*/ 0 h 14"/>
                <a:gd name="T44" fmla="*/ 0 w 688"/>
                <a:gd name="T45" fmla="*/ 15 h 14"/>
                <a:gd name="T46" fmla="*/ 87 w 688"/>
                <a:gd name="T47" fmla="*/ 17 h 14"/>
                <a:gd name="T48" fmla="*/ 87 w 688"/>
                <a:gd name="T49" fmla="*/ 15 h 14"/>
                <a:gd name="T50" fmla="*/ 87 w 688"/>
                <a:gd name="T51" fmla="*/ 15 h 14"/>
                <a:gd name="T52" fmla="*/ 2 w 688"/>
                <a:gd name="T53" fmla="*/ 15 h 14"/>
                <a:gd name="T54" fmla="*/ 4 w 688"/>
                <a:gd name="T55" fmla="*/ 0 h 14"/>
                <a:gd name="T56" fmla="*/ 0 w 688"/>
                <a:gd name="T57" fmla="*/ 0 h 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88" h="14">
                  <a:moveTo>
                    <a:pt x="0" y="8"/>
                  </a:moveTo>
                  <a:cubicBezTo>
                    <a:pt x="0" y="8"/>
                    <a:pt x="0" y="8"/>
                    <a:pt x="0" y="8"/>
                  </a:cubicBezTo>
                  <a:moveTo>
                    <a:pt x="0" y="8"/>
                  </a:moveTo>
                  <a:cubicBezTo>
                    <a:pt x="0" y="8"/>
                    <a:pt x="0" y="8"/>
                    <a:pt x="0" y="8"/>
                  </a:cubicBezTo>
                  <a:moveTo>
                    <a:pt x="686" y="5"/>
                  </a:moveTo>
                  <a:cubicBezTo>
                    <a:pt x="686" y="8"/>
                    <a:pt x="687" y="10"/>
                    <a:pt x="687" y="13"/>
                  </a:cubicBezTo>
                  <a:cubicBezTo>
                    <a:pt x="643" y="13"/>
                    <a:pt x="643" y="13"/>
                    <a:pt x="643" y="13"/>
                  </a:cubicBezTo>
                  <a:cubicBezTo>
                    <a:pt x="643" y="13"/>
                    <a:pt x="643" y="13"/>
                    <a:pt x="643" y="13"/>
                  </a:cubicBezTo>
                  <a:cubicBezTo>
                    <a:pt x="643" y="14"/>
                    <a:pt x="643" y="14"/>
                    <a:pt x="643" y="14"/>
                  </a:cubicBezTo>
                  <a:cubicBezTo>
                    <a:pt x="643" y="14"/>
                    <a:pt x="643" y="14"/>
                    <a:pt x="643" y="14"/>
                  </a:cubicBezTo>
                  <a:cubicBezTo>
                    <a:pt x="688" y="14"/>
                    <a:pt x="688" y="14"/>
                    <a:pt x="688" y="14"/>
                  </a:cubicBezTo>
                  <a:cubicBezTo>
                    <a:pt x="688" y="5"/>
                    <a:pt x="688" y="5"/>
                    <a:pt x="688" y="5"/>
                  </a:cubicBezTo>
                  <a:cubicBezTo>
                    <a:pt x="686" y="5"/>
                    <a:pt x="686" y="5"/>
                    <a:pt x="686" y="5"/>
                  </a:cubicBezTo>
                  <a:moveTo>
                    <a:pt x="0" y="4"/>
                  </a:moveTo>
                  <a:cubicBezTo>
                    <a:pt x="0" y="8"/>
                    <a:pt x="0" y="8"/>
                    <a:pt x="0" y="8"/>
                  </a:cubicBezTo>
                  <a:cubicBezTo>
                    <a:pt x="0" y="4"/>
                    <a:pt x="0" y="4"/>
                    <a:pt x="0" y="4"/>
                  </a:cubicBezTo>
                  <a:moveTo>
                    <a:pt x="0" y="4"/>
                  </a:moveTo>
                  <a:cubicBezTo>
                    <a:pt x="0" y="4"/>
                    <a:pt x="0" y="4"/>
                    <a:pt x="0" y="4"/>
                  </a:cubicBezTo>
                  <a:moveTo>
                    <a:pt x="0" y="4"/>
                  </a:moveTo>
                  <a:cubicBezTo>
                    <a:pt x="0" y="8"/>
                    <a:pt x="0" y="8"/>
                    <a:pt x="0" y="8"/>
                  </a:cubicBezTo>
                  <a:cubicBezTo>
                    <a:pt x="0" y="4"/>
                    <a:pt x="0" y="4"/>
                    <a:pt x="0" y="4"/>
                  </a:cubicBezTo>
                  <a:moveTo>
                    <a:pt x="0" y="0"/>
                  </a:moveTo>
                  <a:cubicBezTo>
                    <a:pt x="0" y="8"/>
                    <a:pt x="0" y="8"/>
                    <a:pt x="0" y="8"/>
                  </a:cubicBezTo>
                  <a:cubicBezTo>
                    <a:pt x="44" y="9"/>
                    <a:pt x="44" y="9"/>
                    <a:pt x="44" y="9"/>
                  </a:cubicBezTo>
                  <a:cubicBezTo>
                    <a:pt x="44" y="8"/>
                    <a:pt x="44" y="8"/>
                    <a:pt x="44" y="8"/>
                  </a:cubicBezTo>
                  <a:cubicBezTo>
                    <a:pt x="44" y="8"/>
                    <a:pt x="44" y="8"/>
                    <a:pt x="44" y="8"/>
                  </a:cubicBezTo>
                  <a:cubicBezTo>
                    <a:pt x="1" y="8"/>
                    <a:pt x="1" y="8"/>
                    <a:pt x="1" y="8"/>
                  </a:cubicBezTo>
                  <a:cubicBezTo>
                    <a:pt x="1" y="5"/>
                    <a:pt x="1" y="2"/>
                    <a:pt x="2" y="0"/>
                  </a:cubicBezTo>
                  <a:cubicBezTo>
                    <a:pt x="0" y="0"/>
                    <a:pt x="0" y="0"/>
                    <a:pt x="0"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3" name="Freeform 20"/>
            <p:cNvSpPr/>
            <p:nvPr/>
          </p:nvSpPr>
          <p:spPr bwMode="auto">
            <a:xfrm>
              <a:off x="1839" y="348"/>
              <a:ext cx="1360" cy="25"/>
            </a:xfrm>
            <a:custGeom>
              <a:avLst/>
              <a:gdLst>
                <a:gd name="T0" fmla="*/ 2 w 686"/>
                <a:gd name="T1" fmla="*/ 0 h 13"/>
                <a:gd name="T2" fmla="*/ 0 w 686"/>
                <a:gd name="T3" fmla="*/ 15 h 13"/>
                <a:gd name="T4" fmla="*/ 85 w 686"/>
                <a:gd name="T5" fmla="*/ 15 h 13"/>
                <a:gd name="T6" fmla="*/ 85 w 686"/>
                <a:gd name="T7" fmla="*/ 13 h 13"/>
                <a:gd name="T8" fmla="*/ 1273 w 686"/>
                <a:gd name="T9" fmla="*/ 23 h 13"/>
                <a:gd name="T10" fmla="*/ 1273 w 686"/>
                <a:gd name="T11" fmla="*/ 25 h 13"/>
                <a:gd name="T12" fmla="*/ 1360 w 686"/>
                <a:gd name="T13" fmla="*/ 25 h 13"/>
                <a:gd name="T14" fmla="*/ 1358 w 686"/>
                <a:gd name="T15" fmla="*/ 10 h 13"/>
                <a:gd name="T16" fmla="*/ 2 w 686"/>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86" h="13">
                  <a:moveTo>
                    <a:pt x="1" y="0"/>
                  </a:moveTo>
                  <a:cubicBezTo>
                    <a:pt x="0" y="2"/>
                    <a:pt x="0" y="5"/>
                    <a:pt x="0" y="8"/>
                  </a:cubicBezTo>
                  <a:cubicBezTo>
                    <a:pt x="43" y="8"/>
                    <a:pt x="43" y="8"/>
                    <a:pt x="43" y="8"/>
                  </a:cubicBezTo>
                  <a:cubicBezTo>
                    <a:pt x="43" y="7"/>
                    <a:pt x="43" y="7"/>
                    <a:pt x="43" y="7"/>
                  </a:cubicBezTo>
                  <a:cubicBezTo>
                    <a:pt x="642" y="12"/>
                    <a:pt x="642" y="12"/>
                    <a:pt x="642" y="12"/>
                  </a:cubicBezTo>
                  <a:cubicBezTo>
                    <a:pt x="642" y="13"/>
                    <a:pt x="642" y="13"/>
                    <a:pt x="642" y="13"/>
                  </a:cubicBezTo>
                  <a:cubicBezTo>
                    <a:pt x="686" y="13"/>
                    <a:pt x="686" y="13"/>
                    <a:pt x="686" y="13"/>
                  </a:cubicBezTo>
                  <a:cubicBezTo>
                    <a:pt x="686" y="10"/>
                    <a:pt x="685" y="8"/>
                    <a:pt x="685" y="5"/>
                  </a:cubicBezTo>
                  <a:cubicBezTo>
                    <a:pt x="1" y="0"/>
                    <a:pt x="1" y="0"/>
                    <a:pt x="1"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4" name="Freeform 21"/>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close/>
                  <a:moveTo>
                    <a:pt x="20" y="0"/>
                  </a:moveTo>
                  <a:lnTo>
                    <a:pt x="20" y="0"/>
                  </a:lnTo>
                  <a:close/>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5" name="Freeform 22"/>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moveTo>
                    <a:pt x="20" y="0"/>
                  </a:move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6" name="Freeform 23"/>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close/>
                  <a:moveTo>
                    <a:pt x="0" y="0"/>
                  </a:moveTo>
                  <a:lnTo>
                    <a:pt x="0" y="2"/>
                  </a:lnTo>
                  <a:lnTo>
                    <a:pt x="0" y="0"/>
                  </a:lnTo>
                  <a:close/>
                </a:path>
              </a:pathLst>
            </a:custGeom>
            <a:solidFill>
              <a:srgbClr val="CBC6C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7" name="Freeform 24"/>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8" name="Freeform 25"/>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9" name="Freeform 26"/>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0" name="Freeform 27"/>
            <p:cNvSpPr/>
            <p:nvPr/>
          </p:nvSpPr>
          <p:spPr bwMode="auto">
            <a:xfrm>
              <a:off x="2265" y="798"/>
              <a:ext cx="250" cy="130"/>
            </a:xfrm>
            <a:custGeom>
              <a:avLst/>
              <a:gdLst>
                <a:gd name="T0" fmla="*/ 248 w 250"/>
                <a:gd name="T1" fmla="*/ 130 h 130"/>
                <a:gd name="T2" fmla="*/ 0 w 250"/>
                <a:gd name="T3" fmla="*/ 128 h 130"/>
                <a:gd name="T4" fmla="*/ 2 w 250"/>
                <a:gd name="T5" fmla="*/ 0 h 130"/>
                <a:gd name="T6" fmla="*/ 250 w 250"/>
                <a:gd name="T7" fmla="*/ 2 h 130"/>
                <a:gd name="T8" fmla="*/ 248 w 250"/>
                <a:gd name="T9" fmla="*/ 130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130">
                  <a:moveTo>
                    <a:pt x="248" y="130"/>
                  </a:moveTo>
                  <a:lnTo>
                    <a:pt x="0" y="128"/>
                  </a:lnTo>
                  <a:lnTo>
                    <a:pt x="2" y="0"/>
                  </a:lnTo>
                  <a:lnTo>
                    <a:pt x="250" y="2"/>
                  </a:lnTo>
                  <a:lnTo>
                    <a:pt x="248" y="130"/>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1" name="Freeform 28"/>
            <p:cNvSpPr/>
            <p:nvPr/>
          </p:nvSpPr>
          <p:spPr bwMode="auto">
            <a:xfrm>
              <a:off x="2265" y="796"/>
              <a:ext cx="250" cy="134"/>
            </a:xfrm>
            <a:custGeom>
              <a:avLst/>
              <a:gdLst>
                <a:gd name="T0" fmla="*/ 248 w 250"/>
                <a:gd name="T1" fmla="*/ 132 h 134"/>
                <a:gd name="T2" fmla="*/ 248 w 250"/>
                <a:gd name="T3" fmla="*/ 132 h 134"/>
                <a:gd name="T4" fmla="*/ 2 w 250"/>
                <a:gd name="T5" fmla="*/ 130 h 134"/>
                <a:gd name="T6" fmla="*/ 4 w 250"/>
                <a:gd name="T7" fmla="*/ 2 h 134"/>
                <a:gd name="T8" fmla="*/ 248 w 250"/>
                <a:gd name="T9" fmla="*/ 4 h 134"/>
                <a:gd name="T10" fmla="*/ 246 w 250"/>
                <a:gd name="T11" fmla="*/ 132 h 134"/>
                <a:gd name="T12" fmla="*/ 248 w 250"/>
                <a:gd name="T13" fmla="*/ 132 h 134"/>
                <a:gd name="T14" fmla="*/ 248 w 250"/>
                <a:gd name="T15" fmla="*/ 132 h 134"/>
                <a:gd name="T16" fmla="*/ 248 w 250"/>
                <a:gd name="T17" fmla="*/ 132 h 134"/>
                <a:gd name="T18" fmla="*/ 250 w 250"/>
                <a:gd name="T19" fmla="*/ 132 h 134"/>
                <a:gd name="T20" fmla="*/ 250 w 250"/>
                <a:gd name="T21" fmla="*/ 2 h 134"/>
                <a:gd name="T22" fmla="*/ 0 w 250"/>
                <a:gd name="T23" fmla="*/ 0 h 134"/>
                <a:gd name="T24" fmla="*/ 0 w 250"/>
                <a:gd name="T25" fmla="*/ 132 h 134"/>
                <a:gd name="T26" fmla="*/ 250 w 250"/>
                <a:gd name="T27" fmla="*/ 134 h 134"/>
                <a:gd name="T28" fmla="*/ 250 w 250"/>
                <a:gd name="T29" fmla="*/ 132 h 134"/>
                <a:gd name="T30" fmla="*/ 248 w 250"/>
                <a:gd name="T31" fmla="*/ 132 h 1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0" h="134">
                  <a:moveTo>
                    <a:pt x="248" y="132"/>
                  </a:moveTo>
                  <a:lnTo>
                    <a:pt x="248" y="132"/>
                  </a:lnTo>
                  <a:lnTo>
                    <a:pt x="2" y="130"/>
                  </a:lnTo>
                  <a:lnTo>
                    <a:pt x="4" y="2"/>
                  </a:lnTo>
                  <a:lnTo>
                    <a:pt x="248" y="4"/>
                  </a:lnTo>
                  <a:lnTo>
                    <a:pt x="246" y="132"/>
                  </a:lnTo>
                  <a:lnTo>
                    <a:pt x="248" y="132"/>
                  </a:lnTo>
                  <a:lnTo>
                    <a:pt x="250" y="132"/>
                  </a:lnTo>
                  <a:lnTo>
                    <a:pt x="250" y="2"/>
                  </a:lnTo>
                  <a:lnTo>
                    <a:pt x="0" y="0"/>
                  </a:lnTo>
                  <a:lnTo>
                    <a:pt x="0" y="132"/>
                  </a:lnTo>
                  <a:lnTo>
                    <a:pt x="250" y="134"/>
                  </a:lnTo>
                  <a:lnTo>
                    <a:pt x="250" y="132"/>
                  </a:lnTo>
                  <a:lnTo>
                    <a:pt x="248" y="132"/>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2" name="Freeform 29"/>
            <p:cNvSpPr/>
            <p:nvPr/>
          </p:nvSpPr>
          <p:spPr bwMode="auto">
            <a:xfrm>
              <a:off x="2265" y="800"/>
              <a:ext cx="250" cy="130"/>
            </a:xfrm>
            <a:custGeom>
              <a:avLst/>
              <a:gdLst>
                <a:gd name="T0" fmla="*/ 250 w 250"/>
                <a:gd name="T1" fmla="*/ 130 h 130"/>
                <a:gd name="T2" fmla="*/ 0 w 250"/>
                <a:gd name="T3" fmla="*/ 128 h 130"/>
                <a:gd name="T4" fmla="*/ 0 w 250"/>
                <a:gd name="T5" fmla="*/ 126 h 130"/>
                <a:gd name="T6" fmla="*/ 246 w 250"/>
                <a:gd name="T7" fmla="*/ 128 h 130"/>
                <a:gd name="T8" fmla="*/ 248 w 250"/>
                <a:gd name="T9" fmla="*/ 0 h 130"/>
                <a:gd name="T10" fmla="*/ 250 w 250"/>
                <a:gd name="T11" fmla="*/ 0 h 130"/>
                <a:gd name="T12" fmla="*/ 250 w 250"/>
                <a:gd name="T13" fmla="*/ 130 h 1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0" h="130">
                  <a:moveTo>
                    <a:pt x="250" y="130"/>
                  </a:moveTo>
                  <a:lnTo>
                    <a:pt x="0" y="128"/>
                  </a:lnTo>
                  <a:lnTo>
                    <a:pt x="0" y="126"/>
                  </a:lnTo>
                  <a:lnTo>
                    <a:pt x="246" y="128"/>
                  </a:lnTo>
                  <a:lnTo>
                    <a:pt x="248" y="0"/>
                  </a:lnTo>
                  <a:lnTo>
                    <a:pt x="250" y="0"/>
                  </a:lnTo>
                  <a:lnTo>
                    <a:pt x="250" y="1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3" name="Freeform 30"/>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4" name="Freeform 31"/>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5" name="Freeform 32"/>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6" name="Freeform 33"/>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7" name="Freeform 34"/>
            <p:cNvSpPr/>
            <p:nvPr/>
          </p:nvSpPr>
          <p:spPr bwMode="auto">
            <a:xfrm>
              <a:off x="1974" y="449"/>
              <a:ext cx="1092" cy="333"/>
            </a:xfrm>
            <a:custGeom>
              <a:avLst/>
              <a:gdLst>
                <a:gd name="T0" fmla="*/ 1088 w 1092"/>
                <a:gd name="T1" fmla="*/ 333 h 333"/>
                <a:gd name="T2" fmla="*/ 0 w 1092"/>
                <a:gd name="T3" fmla="*/ 325 h 333"/>
                <a:gd name="T4" fmla="*/ 0 w 1092"/>
                <a:gd name="T5" fmla="*/ 315 h 333"/>
                <a:gd name="T6" fmla="*/ 1078 w 1092"/>
                <a:gd name="T7" fmla="*/ 323 h 333"/>
                <a:gd name="T8" fmla="*/ 1080 w 1092"/>
                <a:gd name="T9" fmla="*/ 0 h 333"/>
                <a:gd name="T10" fmla="*/ 1092 w 1092"/>
                <a:gd name="T11" fmla="*/ 0 h 333"/>
                <a:gd name="T12" fmla="*/ 1088 w 1092"/>
                <a:gd name="T13" fmla="*/ 333 h 3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92" h="333">
                  <a:moveTo>
                    <a:pt x="1088" y="333"/>
                  </a:moveTo>
                  <a:lnTo>
                    <a:pt x="0" y="325"/>
                  </a:lnTo>
                  <a:lnTo>
                    <a:pt x="0" y="315"/>
                  </a:lnTo>
                  <a:lnTo>
                    <a:pt x="1078" y="323"/>
                  </a:lnTo>
                  <a:lnTo>
                    <a:pt x="1080" y="0"/>
                  </a:lnTo>
                  <a:lnTo>
                    <a:pt x="1092" y="0"/>
                  </a:lnTo>
                  <a:lnTo>
                    <a:pt x="1088" y="3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8" name="Freeform 35"/>
            <p:cNvSpPr/>
            <p:nvPr/>
          </p:nvSpPr>
          <p:spPr bwMode="auto">
            <a:xfrm>
              <a:off x="2001" y="530"/>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9" name="Freeform 36"/>
            <p:cNvSpPr>
              <a:spLocks noEditPoints="1"/>
            </p:cNvSpPr>
            <p:nvPr/>
          </p:nvSpPr>
          <p:spPr bwMode="auto">
            <a:xfrm>
              <a:off x="1999" y="528"/>
              <a:ext cx="70" cy="52"/>
            </a:xfrm>
            <a:custGeom>
              <a:avLst/>
              <a:gdLst>
                <a:gd name="T0" fmla="*/ 62 w 35"/>
                <a:gd name="T1" fmla="*/ 0 h 26"/>
                <a:gd name="T2" fmla="*/ 8 w 35"/>
                <a:gd name="T3" fmla="*/ 0 h 26"/>
                <a:gd name="T4" fmla="*/ 0 w 35"/>
                <a:gd name="T5" fmla="*/ 8 h 26"/>
                <a:gd name="T6" fmla="*/ 0 w 35"/>
                <a:gd name="T7" fmla="*/ 42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1"/>
                    <a:pt x="0" y="21"/>
                    <a:pt x="0" y="21"/>
                  </a:cubicBezTo>
                  <a:cubicBezTo>
                    <a:pt x="0" y="24"/>
                    <a:pt x="2" y="26"/>
                    <a:pt x="4" y="26"/>
                  </a:cubicBezTo>
                  <a:cubicBezTo>
                    <a:pt x="31" y="26"/>
                    <a:pt x="31" y="26"/>
                    <a:pt x="31" y="26"/>
                  </a:cubicBezTo>
                  <a:cubicBezTo>
                    <a:pt x="33" y="26"/>
                    <a:pt x="34"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0" name="Freeform 37"/>
            <p:cNvSpPr/>
            <p:nvPr/>
          </p:nvSpPr>
          <p:spPr bwMode="auto">
            <a:xfrm>
              <a:off x="2085" y="530"/>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2"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1" name="Freeform 38"/>
            <p:cNvSpPr>
              <a:spLocks noEditPoints="1"/>
            </p:cNvSpPr>
            <p:nvPr/>
          </p:nvSpPr>
          <p:spPr bwMode="auto">
            <a:xfrm>
              <a:off x="2083" y="528"/>
              <a:ext cx="67" cy="54"/>
            </a:xfrm>
            <a:custGeom>
              <a:avLst/>
              <a:gdLst>
                <a:gd name="T0" fmla="*/ 61 w 34"/>
                <a:gd name="T1" fmla="*/ 0 h 27"/>
                <a:gd name="T2" fmla="*/ 8 w 34"/>
                <a:gd name="T3" fmla="*/ 0 h 27"/>
                <a:gd name="T4" fmla="*/ 0 w 34"/>
                <a:gd name="T5" fmla="*/ 8 h 27"/>
                <a:gd name="T6" fmla="*/ 0 w 34"/>
                <a:gd name="T7" fmla="*/ 44 h 27"/>
                <a:gd name="T8" fmla="*/ 6 w 34"/>
                <a:gd name="T9" fmla="*/ 52 h 27"/>
                <a:gd name="T10" fmla="*/ 59 w 34"/>
                <a:gd name="T11" fmla="*/ 54 h 27"/>
                <a:gd name="T12" fmla="*/ 67 w 34"/>
                <a:gd name="T13" fmla="*/ 44 h 27"/>
                <a:gd name="T14" fmla="*/ 67 w 34"/>
                <a:gd name="T15" fmla="*/ 10 h 27"/>
                <a:gd name="T16" fmla="*/ 61 w 34"/>
                <a:gd name="T17" fmla="*/ 0 h 27"/>
                <a:gd name="T18" fmla="*/ 12 w 34"/>
                <a:gd name="T19" fmla="*/ 4 h 27"/>
                <a:gd name="T20" fmla="*/ 55 w 34"/>
                <a:gd name="T21" fmla="*/ 4 h 27"/>
                <a:gd name="T22" fmla="*/ 61 w 34"/>
                <a:gd name="T23" fmla="*/ 14 h 27"/>
                <a:gd name="T24" fmla="*/ 61 w 34"/>
                <a:gd name="T25" fmla="*/ 42 h 27"/>
                <a:gd name="T26" fmla="*/ 55 w 34"/>
                <a:gd name="T27" fmla="*/ 50 h 27"/>
                <a:gd name="T28" fmla="*/ 10 w 34"/>
                <a:gd name="T29" fmla="*/ 50 h 27"/>
                <a:gd name="T30" fmla="*/ 4 w 34"/>
                <a:gd name="T31" fmla="*/ 40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3" y="26"/>
                  </a:cubicBezTo>
                  <a:cubicBezTo>
                    <a:pt x="30" y="27"/>
                    <a:pt x="30" y="27"/>
                    <a:pt x="30" y="27"/>
                  </a:cubicBezTo>
                  <a:cubicBezTo>
                    <a:pt x="32" y="27"/>
                    <a:pt x="34" y="25"/>
                    <a:pt x="34" y="22"/>
                  </a:cubicBezTo>
                  <a:cubicBezTo>
                    <a:pt x="34" y="5"/>
                    <a:pt x="34" y="5"/>
                    <a:pt x="34" y="5"/>
                  </a:cubicBezTo>
                  <a:cubicBezTo>
                    <a:pt x="34" y="2"/>
                    <a:pt x="33" y="0"/>
                    <a:pt x="31" y="0"/>
                  </a:cubicBezTo>
                  <a:close/>
                  <a:moveTo>
                    <a:pt x="6" y="2"/>
                  </a:moveTo>
                  <a:cubicBezTo>
                    <a:pt x="28" y="2"/>
                    <a:pt x="28" y="2"/>
                    <a:pt x="28" y="2"/>
                  </a:cubicBezTo>
                  <a:cubicBezTo>
                    <a:pt x="30" y="2"/>
                    <a:pt x="31" y="4"/>
                    <a:pt x="31"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3"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2" name="Freeform 39"/>
            <p:cNvSpPr/>
            <p:nvPr/>
          </p:nvSpPr>
          <p:spPr bwMode="auto">
            <a:xfrm>
              <a:off x="2166" y="530"/>
              <a:ext cx="65" cy="50"/>
            </a:xfrm>
            <a:custGeom>
              <a:avLst/>
              <a:gdLst>
                <a:gd name="T0" fmla="*/ 63 w 33"/>
                <a:gd name="T1" fmla="*/ 50 h 25"/>
                <a:gd name="T2" fmla="*/ 0 w 33"/>
                <a:gd name="T3" fmla="*/ 50 h 25"/>
                <a:gd name="T4" fmla="*/ 0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0" y="6"/>
                    <a:pt x="0" y="6"/>
                    <a:pt x="0"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3" name="Freeform 40"/>
            <p:cNvSpPr>
              <a:spLocks noEditPoints="1"/>
            </p:cNvSpPr>
            <p:nvPr/>
          </p:nvSpPr>
          <p:spPr bwMode="auto">
            <a:xfrm>
              <a:off x="2164" y="528"/>
              <a:ext cx="69" cy="54"/>
            </a:xfrm>
            <a:custGeom>
              <a:avLst/>
              <a:gdLst>
                <a:gd name="T0" fmla="*/ 61 w 35"/>
                <a:gd name="T1" fmla="*/ 0 h 27"/>
                <a:gd name="T2" fmla="*/ 8 w 35"/>
                <a:gd name="T3" fmla="*/ 0 h 27"/>
                <a:gd name="T4" fmla="*/ 2 w 35"/>
                <a:gd name="T5" fmla="*/ 10 h 27"/>
                <a:gd name="T6" fmla="*/ 0 w 35"/>
                <a:gd name="T7" fmla="*/ 44 h 27"/>
                <a:gd name="T8" fmla="*/ 8 w 35"/>
                <a:gd name="T9" fmla="*/ 54 h 27"/>
                <a:gd name="T10" fmla="*/ 61 w 35"/>
                <a:gd name="T11" fmla="*/ 54 h 27"/>
                <a:gd name="T12" fmla="*/ 69 w 35"/>
                <a:gd name="T13" fmla="*/ 44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2 h 27"/>
                <a:gd name="T26" fmla="*/ 55 w 35"/>
                <a:gd name="T27" fmla="*/ 50 h 27"/>
                <a:gd name="T28" fmla="*/ 12 w 35"/>
                <a:gd name="T29" fmla="*/ 50 h 27"/>
                <a:gd name="T30" fmla="*/ 4 w 35"/>
                <a:gd name="T31" fmla="*/ 42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4" name="Freeform 41"/>
            <p:cNvSpPr/>
            <p:nvPr/>
          </p:nvSpPr>
          <p:spPr bwMode="auto">
            <a:xfrm>
              <a:off x="2249" y="532"/>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5" name="Freeform 42"/>
            <p:cNvSpPr>
              <a:spLocks noEditPoints="1"/>
            </p:cNvSpPr>
            <p:nvPr/>
          </p:nvSpPr>
          <p:spPr bwMode="auto">
            <a:xfrm>
              <a:off x="2247" y="530"/>
              <a:ext cx="70" cy="52"/>
            </a:xfrm>
            <a:custGeom>
              <a:avLst/>
              <a:gdLst>
                <a:gd name="T0" fmla="*/ 62 w 35"/>
                <a:gd name="T1" fmla="*/ 0 h 26"/>
                <a:gd name="T2" fmla="*/ 8 w 35"/>
                <a:gd name="T3" fmla="*/ 0 h 26"/>
                <a:gd name="T4" fmla="*/ 0 w 35"/>
                <a:gd name="T5" fmla="*/ 8 h 26"/>
                <a:gd name="T6" fmla="*/ 0 w 35"/>
                <a:gd name="T7" fmla="*/ 44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6" name="Freeform 43"/>
            <p:cNvSpPr/>
            <p:nvPr/>
          </p:nvSpPr>
          <p:spPr bwMode="auto">
            <a:xfrm>
              <a:off x="2333" y="532"/>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7" name="Freeform 44"/>
            <p:cNvSpPr>
              <a:spLocks noEditPoints="1"/>
            </p:cNvSpPr>
            <p:nvPr/>
          </p:nvSpPr>
          <p:spPr bwMode="auto">
            <a:xfrm>
              <a:off x="2331" y="530"/>
              <a:ext cx="67" cy="53"/>
            </a:xfrm>
            <a:custGeom>
              <a:avLst/>
              <a:gdLst>
                <a:gd name="T0" fmla="*/ 61 w 34"/>
                <a:gd name="T1" fmla="*/ 0 h 27"/>
                <a:gd name="T2" fmla="*/ 8 w 34"/>
                <a:gd name="T3" fmla="*/ 0 h 27"/>
                <a:gd name="T4" fmla="*/ 0 w 34"/>
                <a:gd name="T5" fmla="*/ 8 h 27"/>
                <a:gd name="T6" fmla="*/ 0 w 34"/>
                <a:gd name="T7" fmla="*/ 43 h 27"/>
                <a:gd name="T8" fmla="*/ 8 w 34"/>
                <a:gd name="T9" fmla="*/ 51 h 27"/>
                <a:gd name="T10" fmla="*/ 59 w 34"/>
                <a:gd name="T11" fmla="*/ 53 h 27"/>
                <a:gd name="T12" fmla="*/ 67 w 34"/>
                <a:gd name="T13" fmla="*/ 43 h 27"/>
                <a:gd name="T14" fmla="*/ 67 w 34"/>
                <a:gd name="T15" fmla="*/ 10 h 27"/>
                <a:gd name="T16" fmla="*/ 61 w 34"/>
                <a:gd name="T17" fmla="*/ 0 h 27"/>
                <a:gd name="T18" fmla="*/ 12 w 34"/>
                <a:gd name="T19" fmla="*/ 4 h 27"/>
                <a:gd name="T20" fmla="*/ 55 w 34"/>
                <a:gd name="T21" fmla="*/ 4 h 27"/>
                <a:gd name="T22" fmla="*/ 63 w 34"/>
                <a:gd name="T23" fmla="*/ 14 h 27"/>
                <a:gd name="T24" fmla="*/ 61 w 34"/>
                <a:gd name="T25" fmla="*/ 41 h 27"/>
                <a:gd name="T26" fmla="*/ 55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2" y="27"/>
                    <a:pt x="34" y="25"/>
                    <a:pt x="34" y="22"/>
                  </a:cubicBezTo>
                  <a:cubicBezTo>
                    <a:pt x="34" y="5"/>
                    <a:pt x="34" y="5"/>
                    <a:pt x="34" y="5"/>
                  </a:cubicBezTo>
                  <a:cubicBezTo>
                    <a:pt x="34" y="2"/>
                    <a:pt x="33" y="0"/>
                    <a:pt x="31" y="0"/>
                  </a:cubicBezTo>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8" name="Freeform 45"/>
            <p:cNvSpPr/>
            <p:nvPr/>
          </p:nvSpPr>
          <p:spPr bwMode="auto">
            <a:xfrm>
              <a:off x="2414" y="532"/>
              <a:ext cx="65" cy="50"/>
            </a:xfrm>
            <a:custGeom>
              <a:avLst/>
              <a:gdLst>
                <a:gd name="T0" fmla="*/ 63 w 33"/>
                <a:gd name="T1" fmla="*/ 50 h 25"/>
                <a:gd name="T2" fmla="*/ 0 w 33"/>
                <a:gd name="T3" fmla="*/ 50 h 25"/>
                <a:gd name="T4" fmla="*/ 2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1" y="6"/>
                    <a:pt x="1" y="6"/>
                    <a:pt x="1"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9" name="Freeform 46"/>
            <p:cNvSpPr>
              <a:spLocks noEditPoints="1"/>
            </p:cNvSpPr>
            <p:nvPr/>
          </p:nvSpPr>
          <p:spPr bwMode="auto">
            <a:xfrm>
              <a:off x="2412" y="530"/>
              <a:ext cx="69" cy="53"/>
            </a:xfrm>
            <a:custGeom>
              <a:avLst/>
              <a:gdLst>
                <a:gd name="T0" fmla="*/ 61 w 35"/>
                <a:gd name="T1" fmla="*/ 0 h 27"/>
                <a:gd name="T2" fmla="*/ 8 w 35"/>
                <a:gd name="T3" fmla="*/ 0 h 27"/>
                <a:gd name="T4" fmla="*/ 2 w 35"/>
                <a:gd name="T5" fmla="*/ 10 h 27"/>
                <a:gd name="T6" fmla="*/ 0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0" name="Freeform 47"/>
            <p:cNvSpPr/>
            <p:nvPr/>
          </p:nvSpPr>
          <p:spPr bwMode="auto">
            <a:xfrm>
              <a:off x="2497" y="534"/>
              <a:ext cx="64" cy="49"/>
            </a:xfrm>
            <a:custGeom>
              <a:avLst/>
              <a:gdLst>
                <a:gd name="T0" fmla="*/ 64 w 32"/>
                <a:gd name="T1" fmla="*/ 49 h 25"/>
                <a:gd name="T2" fmla="*/ 0 w 32"/>
                <a:gd name="T3" fmla="*/ 47 h 25"/>
                <a:gd name="T4" fmla="*/ 0 w 32"/>
                <a:gd name="T5" fmla="*/ 10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1" name="Freeform 48"/>
            <p:cNvSpPr>
              <a:spLocks noEditPoints="1"/>
            </p:cNvSpPr>
            <p:nvPr/>
          </p:nvSpPr>
          <p:spPr bwMode="auto">
            <a:xfrm>
              <a:off x="2495" y="532"/>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2" name="Freeform 49"/>
            <p:cNvSpPr/>
            <p:nvPr/>
          </p:nvSpPr>
          <p:spPr bwMode="auto">
            <a:xfrm>
              <a:off x="2580" y="534"/>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3" name="Freeform 50"/>
            <p:cNvSpPr>
              <a:spLocks noEditPoints="1"/>
            </p:cNvSpPr>
            <p:nvPr/>
          </p:nvSpPr>
          <p:spPr bwMode="auto">
            <a:xfrm>
              <a:off x="2578" y="532"/>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4" name="Freeform 51"/>
            <p:cNvSpPr/>
            <p:nvPr/>
          </p:nvSpPr>
          <p:spPr bwMode="auto">
            <a:xfrm>
              <a:off x="2659" y="531"/>
              <a:ext cx="65" cy="49"/>
            </a:xfrm>
            <a:custGeom>
              <a:avLst/>
              <a:gdLst>
                <a:gd name="T0" fmla="*/ 65 w 33"/>
                <a:gd name="T1" fmla="*/ 49 h 25"/>
                <a:gd name="T2" fmla="*/ 0 w 33"/>
                <a:gd name="T3" fmla="*/ 49 h 25"/>
                <a:gd name="T4" fmla="*/ 2 w 33"/>
                <a:gd name="T5" fmla="*/ 12 h 25"/>
                <a:gd name="T6" fmla="*/ 12 w 33"/>
                <a:gd name="T7" fmla="*/ 0 h 25"/>
                <a:gd name="T8" fmla="*/ 65 w 33"/>
                <a:gd name="T9" fmla="*/ 2 h 25"/>
                <a:gd name="T10" fmla="*/ 65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3" y="25"/>
                  </a:moveTo>
                  <a:cubicBezTo>
                    <a:pt x="0" y="25"/>
                    <a:pt x="0" y="25"/>
                    <a:pt x="0" y="25"/>
                  </a:cubicBezTo>
                  <a:cubicBezTo>
                    <a:pt x="1" y="6"/>
                    <a:pt x="1" y="6"/>
                    <a:pt x="1" y="6"/>
                  </a:cubicBezTo>
                  <a:cubicBezTo>
                    <a:pt x="1" y="3"/>
                    <a:pt x="3" y="0"/>
                    <a:pt x="6" y="0"/>
                  </a:cubicBezTo>
                  <a:cubicBezTo>
                    <a:pt x="33" y="1"/>
                    <a:pt x="33" y="1"/>
                    <a:pt x="33" y="1"/>
                  </a:cubicBezTo>
                  <a:cubicBezTo>
                    <a:pt x="33" y="25"/>
                    <a:pt x="33" y="25"/>
                    <a:pt x="33"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5" name="Freeform 52"/>
            <p:cNvSpPr>
              <a:spLocks noEditPoints="1"/>
            </p:cNvSpPr>
            <p:nvPr/>
          </p:nvSpPr>
          <p:spPr bwMode="auto">
            <a:xfrm>
              <a:off x="2660" y="532"/>
              <a:ext cx="69" cy="53"/>
            </a:xfrm>
            <a:custGeom>
              <a:avLst/>
              <a:gdLst>
                <a:gd name="T0" fmla="*/ 61 w 35"/>
                <a:gd name="T1" fmla="*/ 0 h 27"/>
                <a:gd name="T2" fmla="*/ 8 w 35"/>
                <a:gd name="T3" fmla="*/ 0 h 27"/>
                <a:gd name="T4" fmla="*/ 2 w 35"/>
                <a:gd name="T5" fmla="*/ 10 h 27"/>
                <a:gd name="T6" fmla="*/ 2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6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1" y="22"/>
                    <a:pt x="1" y="22"/>
                    <a:pt x="1"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moveTo>
                    <a:pt x="6" y="2"/>
                  </a:moveTo>
                  <a:cubicBezTo>
                    <a:pt x="28" y="3"/>
                    <a:pt x="28" y="3"/>
                    <a:pt x="28" y="3"/>
                  </a:cubicBezTo>
                  <a:cubicBezTo>
                    <a:pt x="31" y="3"/>
                    <a:pt x="32" y="5"/>
                    <a:pt x="32" y="7"/>
                  </a:cubicBezTo>
                  <a:cubicBezTo>
                    <a:pt x="32" y="21"/>
                    <a:pt x="32" y="21"/>
                    <a:pt x="32" y="21"/>
                  </a:cubicBezTo>
                  <a:cubicBezTo>
                    <a:pt x="32" y="23"/>
                    <a:pt x="30" y="26"/>
                    <a:pt x="28" y="25"/>
                  </a:cubicBezTo>
                  <a:cubicBezTo>
                    <a:pt x="6" y="25"/>
                    <a:pt x="6" y="25"/>
                    <a:pt x="6" y="25"/>
                  </a:cubicBezTo>
                  <a:cubicBezTo>
                    <a:pt x="4" y="25"/>
                    <a:pt x="2" y="23"/>
                    <a:pt x="2" y="21"/>
                  </a:cubicBezTo>
                  <a:cubicBezTo>
                    <a:pt x="3" y="7"/>
                    <a:pt x="3" y="7"/>
                    <a:pt x="3" y="7"/>
                  </a:cubicBezTo>
                  <a:cubicBezTo>
                    <a:pt x="3"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6" name="Freeform 53"/>
            <p:cNvSpPr/>
            <p:nvPr/>
          </p:nvSpPr>
          <p:spPr bwMode="auto">
            <a:xfrm>
              <a:off x="2745" y="536"/>
              <a:ext cx="63" cy="49"/>
            </a:xfrm>
            <a:custGeom>
              <a:avLst/>
              <a:gdLst>
                <a:gd name="T0" fmla="*/ 63 w 32"/>
                <a:gd name="T1" fmla="*/ 49 h 25"/>
                <a:gd name="T2" fmla="*/ 0 w 32"/>
                <a:gd name="T3" fmla="*/ 47 h 25"/>
                <a:gd name="T4" fmla="*/ 0 w 32"/>
                <a:gd name="T5" fmla="*/ 10 h 25"/>
                <a:gd name="T6" fmla="*/ 12 w 32"/>
                <a:gd name="T7" fmla="*/ 0 h 25"/>
                <a:gd name="T8" fmla="*/ 63 w 32"/>
                <a:gd name="T9" fmla="*/ 0 h 25"/>
                <a:gd name="T10" fmla="*/ 63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7" name="Freeform 54"/>
            <p:cNvSpPr>
              <a:spLocks noEditPoints="1"/>
            </p:cNvSpPr>
            <p:nvPr/>
          </p:nvSpPr>
          <p:spPr bwMode="auto">
            <a:xfrm>
              <a:off x="2743" y="534"/>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8" name="Freeform 55"/>
            <p:cNvSpPr/>
            <p:nvPr/>
          </p:nvSpPr>
          <p:spPr bwMode="auto">
            <a:xfrm>
              <a:off x="2828" y="536"/>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9" name="Freeform 56"/>
            <p:cNvSpPr>
              <a:spLocks noEditPoints="1"/>
            </p:cNvSpPr>
            <p:nvPr/>
          </p:nvSpPr>
          <p:spPr bwMode="auto">
            <a:xfrm>
              <a:off x="2826" y="534"/>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2"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0" name="Freeform 57"/>
            <p:cNvSpPr/>
            <p:nvPr/>
          </p:nvSpPr>
          <p:spPr bwMode="auto">
            <a:xfrm>
              <a:off x="2909" y="536"/>
              <a:ext cx="123" cy="49"/>
            </a:xfrm>
            <a:custGeom>
              <a:avLst/>
              <a:gdLst>
                <a:gd name="T0" fmla="*/ 123 w 62"/>
                <a:gd name="T1" fmla="*/ 49 h 25"/>
                <a:gd name="T2" fmla="*/ 0 w 62"/>
                <a:gd name="T3" fmla="*/ 49 h 25"/>
                <a:gd name="T4" fmla="*/ 2 w 62"/>
                <a:gd name="T5" fmla="*/ 12 h 25"/>
                <a:gd name="T6" fmla="*/ 12 w 62"/>
                <a:gd name="T7" fmla="*/ 0 h 25"/>
                <a:gd name="T8" fmla="*/ 123 w 62"/>
                <a:gd name="T9" fmla="*/ 2 h 25"/>
                <a:gd name="T10" fmla="*/ 123 w 6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62" y="25"/>
                  </a:moveTo>
                  <a:cubicBezTo>
                    <a:pt x="0" y="25"/>
                    <a:pt x="0" y="25"/>
                    <a:pt x="0" y="25"/>
                  </a:cubicBezTo>
                  <a:cubicBezTo>
                    <a:pt x="1" y="6"/>
                    <a:pt x="1" y="6"/>
                    <a:pt x="1" y="6"/>
                  </a:cubicBezTo>
                  <a:cubicBezTo>
                    <a:pt x="1" y="3"/>
                    <a:pt x="3" y="0"/>
                    <a:pt x="6" y="0"/>
                  </a:cubicBezTo>
                  <a:cubicBezTo>
                    <a:pt x="62" y="1"/>
                    <a:pt x="62" y="1"/>
                    <a:pt x="62" y="1"/>
                  </a:cubicBezTo>
                  <a:lnTo>
                    <a:pt x="6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1" name="Freeform 58"/>
            <p:cNvSpPr>
              <a:spLocks noEditPoints="1"/>
            </p:cNvSpPr>
            <p:nvPr/>
          </p:nvSpPr>
          <p:spPr bwMode="auto">
            <a:xfrm>
              <a:off x="2909" y="534"/>
              <a:ext cx="127" cy="53"/>
            </a:xfrm>
            <a:custGeom>
              <a:avLst/>
              <a:gdLst>
                <a:gd name="T0" fmla="*/ 119 w 64"/>
                <a:gd name="T1" fmla="*/ 2 h 27"/>
                <a:gd name="T2" fmla="*/ 8 w 64"/>
                <a:gd name="T3" fmla="*/ 0 h 27"/>
                <a:gd name="T4" fmla="*/ 0 w 64"/>
                <a:gd name="T5" fmla="*/ 10 h 27"/>
                <a:gd name="T6" fmla="*/ 0 w 64"/>
                <a:gd name="T7" fmla="*/ 43 h 27"/>
                <a:gd name="T8" fmla="*/ 6 w 64"/>
                <a:gd name="T9" fmla="*/ 53 h 27"/>
                <a:gd name="T10" fmla="*/ 119 w 64"/>
                <a:gd name="T11" fmla="*/ 53 h 27"/>
                <a:gd name="T12" fmla="*/ 125 w 64"/>
                <a:gd name="T13" fmla="*/ 45 h 27"/>
                <a:gd name="T14" fmla="*/ 127 w 64"/>
                <a:gd name="T15" fmla="*/ 10 h 27"/>
                <a:gd name="T16" fmla="*/ 119 w 64"/>
                <a:gd name="T17" fmla="*/ 2 h 27"/>
                <a:gd name="T18" fmla="*/ 10 w 64"/>
                <a:gd name="T19" fmla="*/ 4 h 27"/>
                <a:gd name="T20" fmla="*/ 113 w 64"/>
                <a:gd name="T21" fmla="*/ 6 h 27"/>
                <a:gd name="T22" fmla="*/ 121 w 64"/>
                <a:gd name="T23" fmla="*/ 14 h 27"/>
                <a:gd name="T24" fmla="*/ 121 w 64"/>
                <a:gd name="T25" fmla="*/ 41 h 27"/>
                <a:gd name="T26" fmla="*/ 113 w 64"/>
                <a:gd name="T27" fmla="*/ 51 h 27"/>
                <a:gd name="T28" fmla="*/ 10 w 64"/>
                <a:gd name="T29" fmla="*/ 49 h 27"/>
                <a:gd name="T30" fmla="*/ 2 w 64"/>
                <a:gd name="T31" fmla="*/ 41 h 27"/>
                <a:gd name="T32" fmla="*/ 4 w 64"/>
                <a:gd name="T33" fmla="*/ 14 h 27"/>
                <a:gd name="T34" fmla="*/ 10 w 6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60" y="1"/>
                  </a:moveTo>
                  <a:cubicBezTo>
                    <a:pt x="4" y="0"/>
                    <a:pt x="4" y="0"/>
                    <a:pt x="4" y="0"/>
                  </a:cubicBezTo>
                  <a:cubicBezTo>
                    <a:pt x="1" y="0"/>
                    <a:pt x="0" y="2"/>
                    <a:pt x="0" y="5"/>
                  </a:cubicBezTo>
                  <a:cubicBezTo>
                    <a:pt x="0" y="22"/>
                    <a:pt x="0" y="22"/>
                    <a:pt x="0" y="22"/>
                  </a:cubicBezTo>
                  <a:cubicBezTo>
                    <a:pt x="0" y="25"/>
                    <a:pt x="1" y="27"/>
                    <a:pt x="3" y="27"/>
                  </a:cubicBezTo>
                  <a:cubicBezTo>
                    <a:pt x="60" y="27"/>
                    <a:pt x="60" y="27"/>
                    <a:pt x="60" y="27"/>
                  </a:cubicBezTo>
                  <a:cubicBezTo>
                    <a:pt x="62" y="27"/>
                    <a:pt x="63" y="25"/>
                    <a:pt x="63" y="23"/>
                  </a:cubicBezTo>
                  <a:cubicBezTo>
                    <a:pt x="64" y="5"/>
                    <a:pt x="64" y="5"/>
                    <a:pt x="64" y="5"/>
                  </a:cubicBezTo>
                  <a:cubicBezTo>
                    <a:pt x="64" y="3"/>
                    <a:pt x="62" y="1"/>
                    <a:pt x="60" y="1"/>
                  </a:cubicBezTo>
                  <a:close/>
                  <a:moveTo>
                    <a:pt x="5" y="2"/>
                  </a:moveTo>
                  <a:cubicBezTo>
                    <a:pt x="57" y="3"/>
                    <a:pt x="57" y="3"/>
                    <a:pt x="57" y="3"/>
                  </a:cubicBezTo>
                  <a:cubicBezTo>
                    <a:pt x="59" y="3"/>
                    <a:pt x="61" y="5"/>
                    <a:pt x="61" y="7"/>
                  </a:cubicBezTo>
                  <a:cubicBezTo>
                    <a:pt x="61" y="21"/>
                    <a:pt x="61" y="21"/>
                    <a:pt x="61" y="21"/>
                  </a:cubicBezTo>
                  <a:cubicBezTo>
                    <a:pt x="61" y="24"/>
                    <a:pt x="59" y="26"/>
                    <a:pt x="57" y="26"/>
                  </a:cubicBezTo>
                  <a:cubicBezTo>
                    <a:pt x="5" y="25"/>
                    <a:pt x="5" y="25"/>
                    <a:pt x="5" y="25"/>
                  </a:cubicBezTo>
                  <a:cubicBezTo>
                    <a:pt x="3" y="25"/>
                    <a:pt x="1" y="23"/>
                    <a:pt x="1" y="21"/>
                  </a:cubicBezTo>
                  <a:cubicBezTo>
                    <a:pt x="2" y="7"/>
                    <a:pt x="2" y="7"/>
                    <a:pt x="2" y="7"/>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2" name="Freeform 59"/>
            <p:cNvSpPr/>
            <p:nvPr/>
          </p:nvSpPr>
          <p:spPr bwMode="auto">
            <a:xfrm>
              <a:off x="2969" y="605"/>
              <a:ext cx="63" cy="50"/>
            </a:xfrm>
            <a:custGeom>
              <a:avLst/>
              <a:gdLst>
                <a:gd name="T0" fmla="*/ 0 w 32"/>
                <a:gd name="T1" fmla="*/ 50 h 25"/>
                <a:gd name="T2" fmla="*/ 63 w 32"/>
                <a:gd name="T3" fmla="*/ 50 h 25"/>
                <a:gd name="T4" fmla="*/ 63 w 32"/>
                <a:gd name="T5" fmla="*/ 12 h 25"/>
                <a:gd name="T6" fmla="*/ 53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3" name="Freeform 60"/>
            <p:cNvSpPr>
              <a:spLocks noEditPoints="1"/>
            </p:cNvSpPr>
            <p:nvPr/>
          </p:nvSpPr>
          <p:spPr bwMode="auto">
            <a:xfrm>
              <a:off x="2967" y="603"/>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61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6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1" y="0"/>
                  </a:cubicBezTo>
                  <a:cubicBezTo>
                    <a:pt x="4" y="0"/>
                    <a:pt x="4" y="0"/>
                    <a:pt x="4" y="0"/>
                  </a:cubicBezTo>
                  <a:cubicBezTo>
                    <a:pt x="2" y="0"/>
                    <a:pt x="0" y="2"/>
                    <a:pt x="0" y="5"/>
                  </a:cubicBezTo>
                  <a:close/>
                  <a:moveTo>
                    <a:pt x="32" y="7"/>
                  </a:moveTo>
                  <a:cubicBezTo>
                    <a:pt x="32" y="21"/>
                    <a:pt x="32" y="21"/>
                    <a:pt x="32" y="21"/>
                  </a:cubicBezTo>
                  <a:cubicBezTo>
                    <a:pt x="32" y="23"/>
                    <a:pt x="31" y="25"/>
                    <a:pt x="28" y="25"/>
                  </a:cubicBezTo>
                  <a:cubicBezTo>
                    <a:pt x="6" y="25"/>
                    <a:pt x="6" y="25"/>
                    <a:pt x="6" y="25"/>
                  </a:cubicBezTo>
                  <a:cubicBezTo>
                    <a:pt x="4" y="25"/>
                    <a:pt x="3" y="23"/>
                    <a:pt x="3"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4" name="Freeform 61"/>
            <p:cNvSpPr/>
            <p:nvPr/>
          </p:nvSpPr>
          <p:spPr bwMode="auto">
            <a:xfrm>
              <a:off x="2886" y="605"/>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5" name="Freeform 62"/>
            <p:cNvSpPr>
              <a:spLocks noEditPoints="1"/>
            </p:cNvSpPr>
            <p:nvPr/>
          </p:nvSpPr>
          <p:spPr bwMode="auto">
            <a:xfrm>
              <a:off x="2884" y="603"/>
              <a:ext cx="69" cy="54"/>
            </a:xfrm>
            <a:custGeom>
              <a:avLst/>
              <a:gdLst>
                <a:gd name="T0" fmla="*/ 0 w 35"/>
                <a:gd name="T1" fmla="*/ 8 h 27"/>
                <a:gd name="T2" fmla="*/ 0 w 35"/>
                <a:gd name="T3" fmla="*/ 44 h 27"/>
                <a:gd name="T4" fmla="*/ 8 w 35"/>
                <a:gd name="T5" fmla="*/ 52 h 27"/>
                <a:gd name="T6" fmla="*/ 61 w 35"/>
                <a:gd name="T7" fmla="*/ 52 h 27"/>
                <a:gd name="T8" fmla="*/ 67 w 35"/>
                <a:gd name="T9" fmla="*/ 44 h 27"/>
                <a:gd name="T10" fmla="*/ 69 w 35"/>
                <a:gd name="T11" fmla="*/ 10 h 27"/>
                <a:gd name="T12" fmla="*/ 61 w 35"/>
                <a:gd name="T13" fmla="*/ 0 h 27"/>
                <a:gd name="T14" fmla="*/ 8 w 35"/>
                <a:gd name="T15" fmla="*/ 0 h 27"/>
                <a:gd name="T16" fmla="*/ 0 w 35"/>
                <a:gd name="T17" fmla="*/ 8 h 27"/>
                <a:gd name="T18" fmla="*/ 65 w 35"/>
                <a:gd name="T19" fmla="*/ 14 h 27"/>
                <a:gd name="T20" fmla="*/ 65 w 35"/>
                <a:gd name="T21" fmla="*/ 42 h 27"/>
                <a:gd name="T22" fmla="*/ 57 w 35"/>
                <a:gd name="T23" fmla="*/ 50 h 27"/>
                <a:gd name="T24" fmla="*/ 14 w 35"/>
                <a:gd name="T25" fmla="*/ 50 h 27"/>
                <a:gd name="T26" fmla="*/ 6 w 35"/>
                <a:gd name="T27" fmla="*/ 40 h 27"/>
                <a:gd name="T28" fmla="*/ 6 w 35"/>
                <a:gd name="T29" fmla="*/ 12 h 27"/>
                <a:gd name="T30" fmla="*/ 14 w 35"/>
                <a:gd name="T31" fmla="*/ 4 h 27"/>
                <a:gd name="T32" fmla="*/ 57 w 35"/>
                <a:gd name="T33" fmla="*/ 4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4"/>
                  </a:moveTo>
                  <a:cubicBezTo>
                    <a:pt x="0" y="22"/>
                    <a:pt x="0" y="22"/>
                    <a:pt x="0" y="22"/>
                  </a:cubicBezTo>
                  <a:cubicBezTo>
                    <a:pt x="0" y="24"/>
                    <a:pt x="2" y="26"/>
                    <a:pt x="4" y="26"/>
                  </a:cubicBezTo>
                  <a:cubicBezTo>
                    <a:pt x="31" y="26"/>
                    <a:pt x="31" y="26"/>
                    <a:pt x="31" y="26"/>
                  </a:cubicBezTo>
                  <a:cubicBezTo>
                    <a:pt x="33" y="27"/>
                    <a:pt x="34" y="24"/>
                    <a:pt x="34" y="22"/>
                  </a:cubicBezTo>
                  <a:cubicBezTo>
                    <a:pt x="35" y="5"/>
                    <a:pt x="35" y="5"/>
                    <a:pt x="35" y="5"/>
                  </a:cubicBezTo>
                  <a:cubicBezTo>
                    <a:pt x="35" y="2"/>
                    <a:pt x="33" y="0"/>
                    <a:pt x="31" y="0"/>
                  </a:cubicBezTo>
                  <a:cubicBezTo>
                    <a:pt x="4" y="0"/>
                    <a:pt x="4" y="0"/>
                    <a:pt x="4" y="0"/>
                  </a:cubicBezTo>
                  <a:cubicBezTo>
                    <a:pt x="2" y="0"/>
                    <a:pt x="0" y="2"/>
                    <a:pt x="0" y="4"/>
                  </a:cubicBezTo>
                  <a:close/>
                  <a:moveTo>
                    <a:pt x="33" y="7"/>
                  </a:moveTo>
                  <a:cubicBezTo>
                    <a:pt x="33" y="21"/>
                    <a:pt x="33" y="21"/>
                    <a:pt x="33" y="21"/>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6" name="Freeform 63"/>
            <p:cNvSpPr/>
            <p:nvPr/>
          </p:nvSpPr>
          <p:spPr bwMode="auto">
            <a:xfrm>
              <a:off x="2804" y="605"/>
              <a:ext cx="64" cy="48"/>
            </a:xfrm>
            <a:custGeom>
              <a:avLst/>
              <a:gdLst>
                <a:gd name="T0" fmla="*/ 0 w 32"/>
                <a:gd name="T1" fmla="*/ 48 h 24"/>
                <a:gd name="T2" fmla="*/ 64 w 32"/>
                <a:gd name="T3" fmla="*/ 48 h 24"/>
                <a:gd name="T4" fmla="*/ 64 w 32"/>
                <a:gd name="T5" fmla="*/ 12 h 24"/>
                <a:gd name="T6" fmla="*/ 52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cubicBezTo>
                    <a:pt x="0" y="24"/>
                    <a:pt x="0" y="24"/>
                    <a:pt x="0" y="24"/>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7" name="Freeform 64"/>
            <p:cNvSpPr>
              <a:spLocks noEditPoints="1"/>
            </p:cNvSpPr>
            <p:nvPr/>
          </p:nvSpPr>
          <p:spPr bwMode="auto">
            <a:xfrm>
              <a:off x="2800" y="601"/>
              <a:ext cx="70" cy="54"/>
            </a:xfrm>
            <a:custGeom>
              <a:avLst/>
              <a:gdLst>
                <a:gd name="T0" fmla="*/ 0 w 35"/>
                <a:gd name="T1" fmla="*/ 10 h 27"/>
                <a:gd name="T2" fmla="*/ 0 w 35"/>
                <a:gd name="T3" fmla="*/ 44 h 27"/>
                <a:gd name="T4" fmla="*/ 8 w 35"/>
                <a:gd name="T5" fmla="*/ 54 h 27"/>
                <a:gd name="T6" fmla="*/ 62 w 35"/>
                <a:gd name="T7" fmla="*/ 54 h 27"/>
                <a:gd name="T8" fmla="*/ 70 w 35"/>
                <a:gd name="T9" fmla="*/ 46 h 27"/>
                <a:gd name="T10" fmla="*/ 70 w 35"/>
                <a:gd name="T11" fmla="*/ 10 h 27"/>
                <a:gd name="T12" fmla="*/ 62 w 35"/>
                <a:gd name="T13" fmla="*/ 2 h 27"/>
                <a:gd name="T14" fmla="*/ 8 w 35"/>
                <a:gd name="T15" fmla="*/ 0 h 27"/>
                <a:gd name="T16" fmla="*/ 0 w 35"/>
                <a:gd name="T17" fmla="*/ 10 h 27"/>
                <a:gd name="T18" fmla="*/ 66 w 35"/>
                <a:gd name="T19" fmla="*/ 14 h 27"/>
                <a:gd name="T20" fmla="*/ 66 w 35"/>
                <a:gd name="T21" fmla="*/ 42 h 27"/>
                <a:gd name="T22" fmla="*/ 58 w 35"/>
                <a:gd name="T23" fmla="*/ 52 h 27"/>
                <a:gd name="T24" fmla="*/ 14 w 35"/>
                <a:gd name="T25" fmla="*/ 52 h 27"/>
                <a:gd name="T26" fmla="*/ 6 w 35"/>
                <a:gd name="T27" fmla="*/ 42 h 27"/>
                <a:gd name="T28" fmla="*/ 6 w 35"/>
                <a:gd name="T29" fmla="*/ 14 h 27"/>
                <a:gd name="T30" fmla="*/ 14 w 35"/>
                <a:gd name="T31" fmla="*/ 6 h 27"/>
                <a:gd name="T32" fmla="*/ 58 w 35"/>
                <a:gd name="T33" fmla="*/ 6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1" y="2"/>
                    <a:pt x="0" y="5"/>
                  </a:cubicBezTo>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8" name="Freeform 65"/>
            <p:cNvSpPr/>
            <p:nvPr/>
          </p:nvSpPr>
          <p:spPr bwMode="auto">
            <a:xfrm>
              <a:off x="2721" y="603"/>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9" name="Freeform 66"/>
            <p:cNvSpPr>
              <a:spLocks noEditPoints="1"/>
            </p:cNvSpPr>
            <p:nvPr/>
          </p:nvSpPr>
          <p:spPr bwMode="auto">
            <a:xfrm>
              <a:off x="2719" y="601"/>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0" name="Freeform 67"/>
            <p:cNvSpPr/>
            <p:nvPr/>
          </p:nvSpPr>
          <p:spPr bwMode="auto">
            <a:xfrm>
              <a:off x="2638" y="603"/>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1" name="Freeform 68"/>
            <p:cNvSpPr>
              <a:spLocks noEditPoints="1"/>
            </p:cNvSpPr>
            <p:nvPr/>
          </p:nvSpPr>
          <p:spPr bwMode="auto">
            <a:xfrm>
              <a:off x="2636" y="601"/>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9 w 35"/>
                <a:gd name="T11" fmla="*/ 10 h 26"/>
                <a:gd name="T12" fmla="*/ 61 w 35"/>
                <a:gd name="T13" fmla="*/ 0 h 26"/>
                <a:gd name="T14" fmla="*/ 8 w 35"/>
                <a:gd name="T15" fmla="*/ 0 h 26"/>
                <a:gd name="T16" fmla="*/ 0 w 35"/>
                <a:gd name="T17" fmla="*/ 8 h 26"/>
                <a:gd name="T18" fmla="*/ 65 w 35"/>
                <a:gd name="T19" fmla="*/ 14 h 26"/>
                <a:gd name="T20" fmla="*/ 65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5" y="5"/>
                    <a:pt x="35" y="5"/>
                    <a:pt x="35" y="5"/>
                  </a:cubicBezTo>
                  <a:cubicBezTo>
                    <a:pt x="35" y="2"/>
                    <a:pt x="33" y="0"/>
                    <a:pt x="31" y="0"/>
                  </a:cubicBezTo>
                  <a:cubicBezTo>
                    <a:pt x="4" y="0"/>
                    <a:pt x="4" y="0"/>
                    <a:pt x="4" y="0"/>
                  </a:cubicBezTo>
                  <a:cubicBezTo>
                    <a:pt x="2" y="0"/>
                    <a:pt x="0" y="2"/>
                    <a:pt x="0" y="4"/>
                  </a:cubicBezTo>
                  <a:moveTo>
                    <a:pt x="33" y="7"/>
                  </a:moveTo>
                  <a:cubicBezTo>
                    <a:pt x="33" y="21"/>
                    <a:pt x="33" y="21"/>
                    <a:pt x="33" y="21"/>
                  </a:cubicBezTo>
                  <a:cubicBezTo>
                    <a:pt x="33"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2" name="Freeform 69"/>
            <p:cNvSpPr/>
            <p:nvPr/>
          </p:nvSpPr>
          <p:spPr bwMode="auto">
            <a:xfrm>
              <a:off x="2557" y="603"/>
              <a:ext cx="63" cy="48"/>
            </a:xfrm>
            <a:custGeom>
              <a:avLst/>
              <a:gdLst>
                <a:gd name="T0" fmla="*/ 0 w 32"/>
                <a:gd name="T1" fmla="*/ 48 h 24"/>
                <a:gd name="T2" fmla="*/ 63 w 32"/>
                <a:gd name="T3" fmla="*/ 48 h 24"/>
                <a:gd name="T4" fmla="*/ 63 w 32"/>
                <a:gd name="T5" fmla="*/ 12 h 24"/>
                <a:gd name="T6" fmla="*/ 51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3" name="Freeform 70"/>
            <p:cNvSpPr>
              <a:spLocks noEditPoints="1"/>
            </p:cNvSpPr>
            <p:nvPr/>
          </p:nvSpPr>
          <p:spPr bwMode="auto">
            <a:xfrm>
              <a:off x="2553" y="599"/>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4" name="Freeform 71"/>
            <p:cNvSpPr/>
            <p:nvPr/>
          </p:nvSpPr>
          <p:spPr bwMode="auto">
            <a:xfrm>
              <a:off x="2473" y="601"/>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5" name="Freeform 72"/>
            <p:cNvSpPr>
              <a:spLocks noEditPoints="1"/>
            </p:cNvSpPr>
            <p:nvPr/>
          </p:nvSpPr>
          <p:spPr bwMode="auto">
            <a:xfrm>
              <a:off x="2471" y="599"/>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6" name="Freeform 73"/>
            <p:cNvSpPr/>
            <p:nvPr/>
          </p:nvSpPr>
          <p:spPr bwMode="auto">
            <a:xfrm>
              <a:off x="2390" y="601"/>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7" name="Freeform 74"/>
            <p:cNvSpPr>
              <a:spLocks noEditPoints="1"/>
            </p:cNvSpPr>
            <p:nvPr/>
          </p:nvSpPr>
          <p:spPr bwMode="auto">
            <a:xfrm>
              <a:off x="2388" y="599"/>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7 w 35"/>
                <a:gd name="T11" fmla="*/ 10 h 26"/>
                <a:gd name="T12" fmla="*/ 61 w 35"/>
                <a:gd name="T13" fmla="*/ 0 h 26"/>
                <a:gd name="T14" fmla="*/ 8 w 35"/>
                <a:gd name="T15" fmla="*/ 0 h 26"/>
                <a:gd name="T16" fmla="*/ 0 w 35"/>
                <a:gd name="T17" fmla="*/ 8 h 26"/>
                <a:gd name="T18" fmla="*/ 65 w 35"/>
                <a:gd name="T19" fmla="*/ 14 h 26"/>
                <a:gd name="T20" fmla="*/ 63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5" y="2"/>
                    <a:pt x="33" y="0"/>
                    <a:pt x="31" y="0"/>
                  </a:cubicBezTo>
                  <a:cubicBezTo>
                    <a:pt x="4" y="0"/>
                    <a:pt x="4" y="0"/>
                    <a:pt x="4" y="0"/>
                  </a:cubicBezTo>
                  <a:cubicBezTo>
                    <a:pt x="2" y="0"/>
                    <a:pt x="0" y="2"/>
                    <a:pt x="0" y="4"/>
                  </a:cubicBezTo>
                  <a:moveTo>
                    <a:pt x="33" y="7"/>
                  </a:moveTo>
                  <a:cubicBezTo>
                    <a:pt x="32" y="21"/>
                    <a:pt x="32" y="21"/>
                    <a:pt x="32" y="21"/>
                  </a:cubicBezTo>
                  <a:cubicBezTo>
                    <a:pt x="32"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8" name="Freeform 75"/>
            <p:cNvSpPr/>
            <p:nvPr/>
          </p:nvSpPr>
          <p:spPr bwMode="auto">
            <a:xfrm>
              <a:off x="2309" y="599"/>
              <a:ext cx="63" cy="50"/>
            </a:xfrm>
            <a:custGeom>
              <a:avLst/>
              <a:gdLst>
                <a:gd name="T0" fmla="*/ 0 w 32"/>
                <a:gd name="T1" fmla="*/ 50 h 25"/>
                <a:gd name="T2" fmla="*/ 63 w 32"/>
                <a:gd name="T3" fmla="*/ 50 h 25"/>
                <a:gd name="T4" fmla="*/ 63 w 32"/>
                <a:gd name="T5" fmla="*/ 14 h 25"/>
                <a:gd name="T6" fmla="*/ 51 w 32"/>
                <a:gd name="T7" fmla="*/ 2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29" y="1"/>
                    <a:pt x="2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9" name="Freeform 76"/>
            <p:cNvSpPr>
              <a:spLocks noEditPoints="1"/>
            </p:cNvSpPr>
            <p:nvPr/>
          </p:nvSpPr>
          <p:spPr bwMode="auto">
            <a:xfrm>
              <a:off x="2305" y="597"/>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0" name="Freeform 77"/>
            <p:cNvSpPr/>
            <p:nvPr/>
          </p:nvSpPr>
          <p:spPr bwMode="auto">
            <a:xfrm>
              <a:off x="2225" y="599"/>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1" name="Freeform 78"/>
            <p:cNvSpPr>
              <a:spLocks noEditPoints="1"/>
            </p:cNvSpPr>
            <p:nvPr/>
          </p:nvSpPr>
          <p:spPr bwMode="auto">
            <a:xfrm>
              <a:off x="2224" y="597"/>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59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4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2" y="0"/>
                    <a:pt x="30" y="0"/>
                  </a:cubicBezTo>
                  <a:cubicBezTo>
                    <a:pt x="4" y="0"/>
                    <a:pt x="4" y="0"/>
                    <a:pt x="4" y="0"/>
                  </a:cubicBezTo>
                  <a:cubicBezTo>
                    <a:pt x="1" y="0"/>
                    <a:pt x="0" y="2"/>
                    <a:pt x="0" y="5"/>
                  </a:cubicBezTo>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2" name="Freeform 79"/>
            <p:cNvSpPr/>
            <p:nvPr/>
          </p:nvSpPr>
          <p:spPr bwMode="auto">
            <a:xfrm>
              <a:off x="2142" y="599"/>
              <a:ext cx="66" cy="50"/>
            </a:xfrm>
            <a:custGeom>
              <a:avLst/>
              <a:gdLst>
                <a:gd name="T0" fmla="*/ 0 w 33"/>
                <a:gd name="T1" fmla="*/ 50 h 25"/>
                <a:gd name="T2" fmla="*/ 64 w 33"/>
                <a:gd name="T3" fmla="*/ 50 h 25"/>
                <a:gd name="T4" fmla="*/ 66 w 33"/>
                <a:gd name="T5" fmla="*/ 12 h 25"/>
                <a:gd name="T6" fmla="*/ 54 w 33"/>
                <a:gd name="T7" fmla="*/ 0 h 25"/>
                <a:gd name="T8" fmla="*/ 0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3" name="Freeform 80"/>
            <p:cNvSpPr>
              <a:spLocks noEditPoints="1"/>
            </p:cNvSpPr>
            <p:nvPr/>
          </p:nvSpPr>
          <p:spPr bwMode="auto">
            <a:xfrm>
              <a:off x="2140" y="597"/>
              <a:ext cx="68" cy="52"/>
            </a:xfrm>
            <a:custGeom>
              <a:avLst/>
              <a:gdLst>
                <a:gd name="T0" fmla="*/ 0 w 34"/>
                <a:gd name="T1" fmla="*/ 8 h 26"/>
                <a:gd name="T2" fmla="*/ 0 w 34"/>
                <a:gd name="T3" fmla="*/ 44 h 26"/>
                <a:gd name="T4" fmla="*/ 8 w 34"/>
                <a:gd name="T5" fmla="*/ 52 h 26"/>
                <a:gd name="T6" fmla="*/ 62 w 34"/>
                <a:gd name="T7" fmla="*/ 52 h 26"/>
                <a:gd name="T8" fmla="*/ 68 w 34"/>
                <a:gd name="T9" fmla="*/ 44 h 26"/>
                <a:gd name="T10" fmla="*/ 68 w 34"/>
                <a:gd name="T11" fmla="*/ 10 h 26"/>
                <a:gd name="T12" fmla="*/ 62 w 34"/>
                <a:gd name="T13" fmla="*/ 0 h 26"/>
                <a:gd name="T14" fmla="*/ 8 w 34"/>
                <a:gd name="T15" fmla="*/ 0 h 26"/>
                <a:gd name="T16" fmla="*/ 0 w 34"/>
                <a:gd name="T17" fmla="*/ 8 h 26"/>
                <a:gd name="T18" fmla="*/ 66 w 34"/>
                <a:gd name="T19" fmla="*/ 14 h 26"/>
                <a:gd name="T20" fmla="*/ 64 w 34"/>
                <a:gd name="T21" fmla="*/ 42 h 26"/>
                <a:gd name="T22" fmla="*/ 58 w 34"/>
                <a:gd name="T23" fmla="*/ 50 h 26"/>
                <a:gd name="T24" fmla="*/ 12 w 34"/>
                <a:gd name="T25" fmla="*/ 50 h 26"/>
                <a:gd name="T26" fmla="*/ 6 w 34"/>
                <a:gd name="T27" fmla="*/ 40 h 26"/>
                <a:gd name="T28" fmla="*/ 6 w 34"/>
                <a:gd name="T29" fmla="*/ 12 h 26"/>
                <a:gd name="T30" fmla="*/ 14 w 34"/>
                <a:gd name="T31" fmla="*/ 4 h 26"/>
                <a:gd name="T32" fmla="*/ 58 w 34"/>
                <a:gd name="T33" fmla="*/ 4 h 26"/>
                <a:gd name="T34" fmla="*/ 66 w 34"/>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4" y="2"/>
                    <a:pt x="33" y="0"/>
                    <a:pt x="31" y="0"/>
                  </a:cubicBezTo>
                  <a:cubicBezTo>
                    <a:pt x="4" y="0"/>
                    <a:pt x="4" y="0"/>
                    <a:pt x="4" y="0"/>
                  </a:cubicBezTo>
                  <a:cubicBezTo>
                    <a:pt x="2" y="0"/>
                    <a:pt x="0" y="2"/>
                    <a:pt x="0" y="4"/>
                  </a:cubicBezTo>
                  <a:close/>
                  <a:moveTo>
                    <a:pt x="33" y="7"/>
                  </a:moveTo>
                  <a:cubicBezTo>
                    <a:pt x="32" y="21"/>
                    <a:pt x="32" y="21"/>
                    <a:pt x="32" y="21"/>
                  </a:cubicBezTo>
                  <a:cubicBezTo>
                    <a:pt x="32" y="23"/>
                    <a:pt x="31" y="25"/>
                    <a:pt x="29" y="25"/>
                  </a:cubicBezTo>
                  <a:cubicBezTo>
                    <a:pt x="6" y="25"/>
                    <a:pt x="6" y="25"/>
                    <a:pt x="6"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4" name="Freeform 81"/>
            <p:cNvSpPr/>
            <p:nvPr/>
          </p:nvSpPr>
          <p:spPr bwMode="auto">
            <a:xfrm>
              <a:off x="2001" y="597"/>
              <a:ext cx="123" cy="50"/>
            </a:xfrm>
            <a:custGeom>
              <a:avLst/>
              <a:gdLst>
                <a:gd name="T0" fmla="*/ 0 w 62"/>
                <a:gd name="T1" fmla="*/ 50 h 25"/>
                <a:gd name="T2" fmla="*/ 123 w 62"/>
                <a:gd name="T3" fmla="*/ 50 h 25"/>
                <a:gd name="T4" fmla="*/ 123 w 62"/>
                <a:gd name="T5" fmla="*/ 14 h 25"/>
                <a:gd name="T6" fmla="*/ 111 w 62"/>
                <a:gd name="T7" fmla="*/ 2 h 25"/>
                <a:gd name="T8" fmla="*/ 0 w 62"/>
                <a:gd name="T9" fmla="*/ 0 h 25"/>
                <a:gd name="T10" fmla="*/ 0 w 6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0" y="25"/>
                  </a:moveTo>
                  <a:cubicBezTo>
                    <a:pt x="62" y="25"/>
                    <a:pt x="62" y="25"/>
                    <a:pt x="62" y="25"/>
                  </a:cubicBezTo>
                  <a:cubicBezTo>
                    <a:pt x="62" y="7"/>
                    <a:pt x="62" y="7"/>
                    <a:pt x="62" y="7"/>
                  </a:cubicBezTo>
                  <a:cubicBezTo>
                    <a:pt x="62" y="3"/>
                    <a:pt x="59" y="1"/>
                    <a:pt x="5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5" name="Freeform 82"/>
            <p:cNvSpPr>
              <a:spLocks noEditPoints="1"/>
            </p:cNvSpPr>
            <p:nvPr/>
          </p:nvSpPr>
          <p:spPr bwMode="auto">
            <a:xfrm>
              <a:off x="1999" y="595"/>
              <a:ext cx="127" cy="54"/>
            </a:xfrm>
            <a:custGeom>
              <a:avLst/>
              <a:gdLst>
                <a:gd name="T0" fmla="*/ 0 w 64"/>
                <a:gd name="T1" fmla="*/ 10 h 27"/>
                <a:gd name="T2" fmla="*/ 0 w 64"/>
                <a:gd name="T3" fmla="*/ 44 h 27"/>
                <a:gd name="T4" fmla="*/ 8 w 64"/>
                <a:gd name="T5" fmla="*/ 54 h 27"/>
                <a:gd name="T6" fmla="*/ 119 w 64"/>
                <a:gd name="T7" fmla="*/ 54 h 27"/>
                <a:gd name="T8" fmla="*/ 127 w 64"/>
                <a:gd name="T9" fmla="*/ 46 h 27"/>
                <a:gd name="T10" fmla="*/ 127 w 64"/>
                <a:gd name="T11" fmla="*/ 10 h 27"/>
                <a:gd name="T12" fmla="*/ 119 w 64"/>
                <a:gd name="T13" fmla="*/ 2 h 27"/>
                <a:gd name="T14" fmla="*/ 8 w 64"/>
                <a:gd name="T15" fmla="*/ 0 h 27"/>
                <a:gd name="T16" fmla="*/ 0 w 64"/>
                <a:gd name="T17" fmla="*/ 10 h 27"/>
                <a:gd name="T18" fmla="*/ 123 w 64"/>
                <a:gd name="T19" fmla="*/ 14 h 27"/>
                <a:gd name="T20" fmla="*/ 123 w 64"/>
                <a:gd name="T21" fmla="*/ 42 h 27"/>
                <a:gd name="T22" fmla="*/ 115 w 64"/>
                <a:gd name="T23" fmla="*/ 52 h 27"/>
                <a:gd name="T24" fmla="*/ 12 w 64"/>
                <a:gd name="T25" fmla="*/ 50 h 27"/>
                <a:gd name="T26" fmla="*/ 6 w 64"/>
                <a:gd name="T27" fmla="*/ 42 h 27"/>
                <a:gd name="T28" fmla="*/ 6 w 64"/>
                <a:gd name="T29" fmla="*/ 14 h 27"/>
                <a:gd name="T30" fmla="*/ 14 w 64"/>
                <a:gd name="T31" fmla="*/ 4 h 27"/>
                <a:gd name="T32" fmla="*/ 115 w 64"/>
                <a:gd name="T33" fmla="*/ 6 h 27"/>
                <a:gd name="T34" fmla="*/ 123 w 6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0" y="5"/>
                  </a:moveTo>
                  <a:cubicBezTo>
                    <a:pt x="0" y="22"/>
                    <a:pt x="0" y="22"/>
                    <a:pt x="0" y="22"/>
                  </a:cubicBezTo>
                  <a:cubicBezTo>
                    <a:pt x="0" y="25"/>
                    <a:pt x="1" y="27"/>
                    <a:pt x="4" y="27"/>
                  </a:cubicBezTo>
                  <a:cubicBezTo>
                    <a:pt x="60" y="27"/>
                    <a:pt x="60" y="27"/>
                    <a:pt x="60" y="27"/>
                  </a:cubicBezTo>
                  <a:cubicBezTo>
                    <a:pt x="62" y="27"/>
                    <a:pt x="64" y="25"/>
                    <a:pt x="64" y="23"/>
                  </a:cubicBezTo>
                  <a:cubicBezTo>
                    <a:pt x="64" y="5"/>
                    <a:pt x="64" y="5"/>
                    <a:pt x="64" y="5"/>
                  </a:cubicBezTo>
                  <a:cubicBezTo>
                    <a:pt x="64" y="3"/>
                    <a:pt x="62" y="1"/>
                    <a:pt x="60" y="1"/>
                  </a:cubicBezTo>
                  <a:cubicBezTo>
                    <a:pt x="4" y="0"/>
                    <a:pt x="4" y="0"/>
                    <a:pt x="4" y="0"/>
                  </a:cubicBezTo>
                  <a:cubicBezTo>
                    <a:pt x="2" y="0"/>
                    <a:pt x="0" y="2"/>
                    <a:pt x="0" y="5"/>
                  </a:cubicBezTo>
                  <a:close/>
                  <a:moveTo>
                    <a:pt x="62" y="7"/>
                  </a:moveTo>
                  <a:cubicBezTo>
                    <a:pt x="62" y="21"/>
                    <a:pt x="62" y="21"/>
                    <a:pt x="62" y="21"/>
                  </a:cubicBezTo>
                  <a:cubicBezTo>
                    <a:pt x="62" y="24"/>
                    <a:pt x="60" y="26"/>
                    <a:pt x="58" y="26"/>
                  </a:cubicBezTo>
                  <a:cubicBezTo>
                    <a:pt x="6" y="25"/>
                    <a:pt x="6" y="25"/>
                    <a:pt x="6" y="25"/>
                  </a:cubicBezTo>
                  <a:cubicBezTo>
                    <a:pt x="4" y="25"/>
                    <a:pt x="3" y="23"/>
                    <a:pt x="3" y="21"/>
                  </a:cubicBezTo>
                  <a:cubicBezTo>
                    <a:pt x="3" y="7"/>
                    <a:pt x="3" y="7"/>
                    <a:pt x="3" y="7"/>
                  </a:cubicBezTo>
                  <a:cubicBezTo>
                    <a:pt x="3" y="4"/>
                    <a:pt x="4" y="2"/>
                    <a:pt x="7" y="2"/>
                  </a:cubicBezTo>
                  <a:cubicBezTo>
                    <a:pt x="58" y="3"/>
                    <a:pt x="58" y="3"/>
                    <a:pt x="58" y="3"/>
                  </a:cubicBezTo>
                  <a:cubicBezTo>
                    <a:pt x="60" y="3"/>
                    <a:pt x="62" y="5"/>
                    <a:pt x="6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6" name="Freeform 83"/>
            <p:cNvSpPr/>
            <p:nvPr/>
          </p:nvSpPr>
          <p:spPr bwMode="auto">
            <a:xfrm>
              <a:off x="2969" y="675"/>
              <a:ext cx="63" cy="49"/>
            </a:xfrm>
            <a:custGeom>
              <a:avLst/>
              <a:gdLst>
                <a:gd name="T0" fmla="*/ 0 w 32"/>
                <a:gd name="T1" fmla="*/ 49 h 25"/>
                <a:gd name="T2" fmla="*/ 63 w 32"/>
                <a:gd name="T3" fmla="*/ 49 h 25"/>
                <a:gd name="T4" fmla="*/ 63 w 32"/>
                <a:gd name="T5" fmla="*/ 12 h 25"/>
                <a:gd name="T6" fmla="*/ 51 w 32"/>
                <a:gd name="T7" fmla="*/ 0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29"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7" name="Freeform 84"/>
            <p:cNvSpPr>
              <a:spLocks noEditPoints="1"/>
            </p:cNvSpPr>
            <p:nvPr/>
          </p:nvSpPr>
          <p:spPr bwMode="auto">
            <a:xfrm>
              <a:off x="2965" y="673"/>
              <a:ext cx="69" cy="51"/>
            </a:xfrm>
            <a:custGeom>
              <a:avLst/>
              <a:gdLst>
                <a:gd name="T0" fmla="*/ 2 w 35"/>
                <a:gd name="T1" fmla="*/ 8 h 26"/>
                <a:gd name="T2" fmla="*/ 0 w 35"/>
                <a:gd name="T3" fmla="*/ 43 h 26"/>
                <a:gd name="T4" fmla="*/ 8 w 35"/>
                <a:gd name="T5" fmla="*/ 51 h 26"/>
                <a:gd name="T6" fmla="*/ 61 w 35"/>
                <a:gd name="T7" fmla="*/ 51 h 26"/>
                <a:gd name="T8" fmla="*/ 69 w 35"/>
                <a:gd name="T9" fmla="*/ 43 h 26"/>
                <a:gd name="T10" fmla="*/ 69 w 35"/>
                <a:gd name="T11" fmla="*/ 10 h 26"/>
                <a:gd name="T12" fmla="*/ 61 w 35"/>
                <a:gd name="T13" fmla="*/ 0 h 26"/>
                <a:gd name="T14" fmla="*/ 8 w 35"/>
                <a:gd name="T15" fmla="*/ 0 h 26"/>
                <a:gd name="T16" fmla="*/ 2 w 35"/>
                <a:gd name="T17" fmla="*/ 8 h 26"/>
                <a:gd name="T18" fmla="*/ 65 w 35"/>
                <a:gd name="T19" fmla="*/ 14 h 26"/>
                <a:gd name="T20" fmla="*/ 65 w 35"/>
                <a:gd name="T21" fmla="*/ 39 h 26"/>
                <a:gd name="T22" fmla="*/ 57 w 35"/>
                <a:gd name="T23" fmla="*/ 49 h 26"/>
                <a:gd name="T24" fmla="*/ 14 w 35"/>
                <a:gd name="T25" fmla="*/ 49 h 26"/>
                <a:gd name="T26" fmla="*/ 6 w 35"/>
                <a:gd name="T27" fmla="*/ 39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8" name="Freeform 85"/>
            <p:cNvSpPr/>
            <p:nvPr/>
          </p:nvSpPr>
          <p:spPr bwMode="auto">
            <a:xfrm>
              <a:off x="2886" y="673"/>
              <a:ext cx="63" cy="49"/>
            </a:xfrm>
            <a:custGeom>
              <a:avLst/>
              <a:gdLst>
                <a:gd name="T0" fmla="*/ 0 w 32"/>
                <a:gd name="T1" fmla="*/ 49 h 25"/>
                <a:gd name="T2" fmla="*/ 63 w 32"/>
                <a:gd name="T3" fmla="*/ 49 h 25"/>
                <a:gd name="T4" fmla="*/ 63 w 32"/>
                <a:gd name="T5" fmla="*/ 14 h 25"/>
                <a:gd name="T6" fmla="*/ 53 w 32"/>
                <a:gd name="T7" fmla="*/ 2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30" y="1"/>
                    <a:pt x="27"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9" name="Freeform 86"/>
            <p:cNvSpPr>
              <a:spLocks noEditPoints="1"/>
            </p:cNvSpPr>
            <p:nvPr/>
          </p:nvSpPr>
          <p:spPr bwMode="auto">
            <a:xfrm>
              <a:off x="2884" y="671"/>
              <a:ext cx="67" cy="53"/>
            </a:xfrm>
            <a:custGeom>
              <a:avLst/>
              <a:gdLst>
                <a:gd name="T0" fmla="*/ 0 w 34"/>
                <a:gd name="T1" fmla="*/ 10 h 27"/>
                <a:gd name="T2" fmla="*/ 0 w 34"/>
                <a:gd name="T3" fmla="*/ 43 h 27"/>
                <a:gd name="T4" fmla="*/ 6 w 34"/>
                <a:gd name="T5" fmla="*/ 53 h 27"/>
                <a:gd name="T6" fmla="*/ 59 w 34"/>
                <a:gd name="T7" fmla="*/ 53 h 27"/>
                <a:gd name="T8" fmla="*/ 67 w 34"/>
                <a:gd name="T9" fmla="*/ 45 h 27"/>
                <a:gd name="T10" fmla="*/ 67 w 34"/>
                <a:gd name="T11" fmla="*/ 10 h 27"/>
                <a:gd name="T12" fmla="*/ 61 w 34"/>
                <a:gd name="T13" fmla="*/ 2 h 27"/>
                <a:gd name="T14" fmla="*/ 8 w 34"/>
                <a:gd name="T15" fmla="*/ 0 h 27"/>
                <a:gd name="T16" fmla="*/ 0 w 34"/>
                <a:gd name="T17" fmla="*/ 10 h 27"/>
                <a:gd name="T18" fmla="*/ 63 w 34"/>
                <a:gd name="T19" fmla="*/ 14 h 27"/>
                <a:gd name="T20" fmla="*/ 63 w 34"/>
                <a:gd name="T21" fmla="*/ 41 h 27"/>
                <a:gd name="T22" fmla="*/ 55 w 34"/>
                <a:gd name="T23" fmla="*/ 51 h 27"/>
                <a:gd name="T24" fmla="*/ 12 w 34"/>
                <a:gd name="T25" fmla="*/ 49 h 27"/>
                <a:gd name="T26" fmla="*/ 6 w 34"/>
                <a:gd name="T27" fmla="*/ 41 h 27"/>
                <a:gd name="T28" fmla="*/ 6 w 34"/>
                <a:gd name="T29" fmla="*/ 14 h 27"/>
                <a:gd name="T30" fmla="*/ 12 w 34"/>
                <a:gd name="T31" fmla="*/ 6 h 27"/>
                <a:gd name="T32" fmla="*/ 57 w 34"/>
                <a:gd name="T33" fmla="*/ 6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3"/>
                  </a:cubicBezTo>
                  <a:cubicBezTo>
                    <a:pt x="34" y="5"/>
                    <a:pt x="34" y="5"/>
                    <a:pt x="34" y="5"/>
                  </a:cubicBezTo>
                  <a:cubicBezTo>
                    <a:pt x="34" y="3"/>
                    <a:pt x="33" y="1"/>
                    <a:pt x="31" y="1"/>
                  </a:cubicBezTo>
                  <a:cubicBezTo>
                    <a:pt x="4" y="0"/>
                    <a:pt x="4" y="0"/>
                    <a:pt x="4" y="0"/>
                  </a:cubicBezTo>
                  <a:cubicBezTo>
                    <a:pt x="2" y="0"/>
                    <a:pt x="0" y="2"/>
                    <a:pt x="0" y="5"/>
                  </a:cubicBezTo>
                  <a:close/>
                  <a:moveTo>
                    <a:pt x="32" y="7"/>
                  </a:moveTo>
                  <a:cubicBezTo>
                    <a:pt x="32" y="21"/>
                    <a:pt x="32" y="21"/>
                    <a:pt x="32" y="21"/>
                  </a:cubicBezTo>
                  <a:cubicBezTo>
                    <a:pt x="32" y="24"/>
                    <a:pt x="31" y="26"/>
                    <a:pt x="28" y="26"/>
                  </a:cubicBezTo>
                  <a:cubicBezTo>
                    <a:pt x="6" y="25"/>
                    <a:pt x="6" y="25"/>
                    <a:pt x="6" y="25"/>
                  </a:cubicBezTo>
                  <a:cubicBezTo>
                    <a:pt x="4" y="25"/>
                    <a:pt x="3" y="23"/>
                    <a:pt x="3" y="21"/>
                  </a:cubicBezTo>
                  <a:cubicBezTo>
                    <a:pt x="3" y="7"/>
                    <a:pt x="3" y="7"/>
                    <a:pt x="3" y="7"/>
                  </a:cubicBezTo>
                  <a:cubicBezTo>
                    <a:pt x="3" y="5"/>
                    <a:pt x="4" y="3"/>
                    <a:pt x="6" y="3"/>
                  </a:cubicBezTo>
                  <a:cubicBezTo>
                    <a:pt x="29" y="3"/>
                    <a:pt x="29" y="3"/>
                    <a:pt x="29" y="3"/>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0" name="Freeform 87"/>
            <p:cNvSpPr/>
            <p:nvPr/>
          </p:nvSpPr>
          <p:spPr bwMode="auto">
            <a:xfrm>
              <a:off x="2802" y="673"/>
              <a:ext cx="66" cy="49"/>
            </a:xfrm>
            <a:custGeom>
              <a:avLst/>
              <a:gdLst>
                <a:gd name="T0" fmla="*/ 0 w 33"/>
                <a:gd name="T1" fmla="*/ 49 h 25"/>
                <a:gd name="T2" fmla="*/ 66 w 33"/>
                <a:gd name="T3" fmla="*/ 49 h 25"/>
                <a:gd name="T4" fmla="*/ 66 w 33"/>
                <a:gd name="T5" fmla="*/ 12 h 25"/>
                <a:gd name="T6" fmla="*/ 54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1" name="Freeform 88"/>
            <p:cNvSpPr>
              <a:spLocks noEditPoints="1"/>
            </p:cNvSpPr>
            <p:nvPr/>
          </p:nvSpPr>
          <p:spPr bwMode="auto">
            <a:xfrm>
              <a:off x="2800" y="671"/>
              <a:ext cx="70" cy="53"/>
            </a:xfrm>
            <a:custGeom>
              <a:avLst/>
              <a:gdLst>
                <a:gd name="T0" fmla="*/ 0 w 35"/>
                <a:gd name="T1" fmla="*/ 10 h 27"/>
                <a:gd name="T2" fmla="*/ 0 w 35"/>
                <a:gd name="T3" fmla="*/ 43 h 27"/>
                <a:gd name="T4" fmla="*/ 8 w 35"/>
                <a:gd name="T5" fmla="*/ 53 h 27"/>
                <a:gd name="T6" fmla="*/ 62 w 35"/>
                <a:gd name="T7" fmla="*/ 53 h 27"/>
                <a:gd name="T8" fmla="*/ 68 w 35"/>
                <a:gd name="T9" fmla="*/ 43 h 27"/>
                <a:gd name="T10" fmla="*/ 70 w 35"/>
                <a:gd name="T11" fmla="*/ 10 h 27"/>
                <a:gd name="T12" fmla="*/ 62 w 35"/>
                <a:gd name="T13" fmla="*/ 0 h 27"/>
                <a:gd name="T14" fmla="*/ 8 w 35"/>
                <a:gd name="T15" fmla="*/ 0 h 27"/>
                <a:gd name="T16" fmla="*/ 0 w 35"/>
                <a:gd name="T17" fmla="*/ 10 h 27"/>
                <a:gd name="T18" fmla="*/ 66 w 35"/>
                <a:gd name="T19" fmla="*/ 14 h 27"/>
                <a:gd name="T20" fmla="*/ 66 w 35"/>
                <a:gd name="T21" fmla="*/ 41 h 27"/>
                <a:gd name="T22" fmla="*/ 58 w 35"/>
                <a:gd name="T23" fmla="*/ 49 h 27"/>
                <a:gd name="T24" fmla="*/ 14 w 35"/>
                <a:gd name="T25" fmla="*/ 49 h 27"/>
                <a:gd name="T26" fmla="*/ 6 w 35"/>
                <a:gd name="T27" fmla="*/ 41 h 27"/>
                <a:gd name="T28" fmla="*/ 6 w 35"/>
                <a:gd name="T29" fmla="*/ 14 h 27"/>
                <a:gd name="T30" fmla="*/ 14 w 35"/>
                <a:gd name="T31" fmla="*/ 4 h 27"/>
                <a:gd name="T32" fmla="*/ 58 w 35"/>
                <a:gd name="T33" fmla="*/ 4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4" y="25"/>
                    <a:pt x="34"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2"/>
                    <a:pt x="29" y="2"/>
                    <a:pt x="29" y="2"/>
                  </a:cubicBezTo>
                  <a:cubicBezTo>
                    <a:pt x="31" y="2"/>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2" name="Freeform 89"/>
            <p:cNvSpPr/>
            <p:nvPr/>
          </p:nvSpPr>
          <p:spPr bwMode="auto">
            <a:xfrm>
              <a:off x="2721" y="673"/>
              <a:ext cx="64" cy="49"/>
            </a:xfrm>
            <a:custGeom>
              <a:avLst/>
              <a:gdLst>
                <a:gd name="T0" fmla="*/ 0 w 32"/>
                <a:gd name="T1" fmla="*/ 47 h 25"/>
                <a:gd name="T2" fmla="*/ 64 w 32"/>
                <a:gd name="T3" fmla="*/ 49 h 25"/>
                <a:gd name="T4" fmla="*/ 64 w 32"/>
                <a:gd name="T5" fmla="*/ 12 h 25"/>
                <a:gd name="T6" fmla="*/ 52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3"/>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3" name="Freeform 90"/>
            <p:cNvSpPr>
              <a:spLocks noEditPoints="1"/>
            </p:cNvSpPr>
            <p:nvPr/>
          </p:nvSpPr>
          <p:spPr bwMode="auto">
            <a:xfrm>
              <a:off x="2717" y="671"/>
              <a:ext cx="70" cy="51"/>
            </a:xfrm>
            <a:custGeom>
              <a:avLst/>
              <a:gdLst>
                <a:gd name="T0" fmla="*/ 2 w 35"/>
                <a:gd name="T1" fmla="*/ 8 h 26"/>
                <a:gd name="T2" fmla="*/ 0 w 35"/>
                <a:gd name="T3" fmla="*/ 43 h 26"/>
                <a:gd name="T4" fmla="*/ 8 w 35"/>
                <a:gd name="T5" fmla="*/ 51 h 26"/>
                <a:gd name="T6" fmla="*/ 62 w 35"/>
                <a:gd name="T7" fmla="*/ 51 h 26"/>
                <a:gd name="T8" fmla="*/ 70 w 35"/>
                <a:gd name="T9" fmla="*/ 43 h 26"/>
                <a:gd name="T10" fmla="*/ 70 w 35"/>
                <a:gd name="T11" fmla="*/ 10 h 26"/>
                <a:gd name="T12" fmla="*/ 62 w 35"/>
                <a:gd name="T13" fmla="*/ 0 h 26"/>
                <a:gd name="T14" fmla="*/ 8 w 35"/>
                <a:gd name="T15" fmla="*/ 0 h 26"/>
                <a:gd name="T16" fmla="*/ 2 w 35"/>
                <a:gd name="T17" fmla="*/ 8 h 26"/>
                <a:gd name="T18" fmla="*/ 66 w 35"/>
                <a:gd name="T19" fmla="*/ 14 h 26"/>
                <a:gd name="T20" fmla="*/ 66 w 35"/>
                <a:gd name="T21" fmla="*/ 39 h 26"/>
                <a:gd name="T22" fmla="*/ 58 w 35"/>
                <a:gd name="T23" fmla="*/ 49 h 26"/>
                <a:gd name="T24" fmla="*/ 14 w 35"/>
                <a:gd name="T25" fmla="*/ 49 h 26"/>
                <a:gd name="T26" fmla="*/ 6 w 35"/>
                <a:gd name="T27" fmla="*/ 39 h 26"/>
                <a:gd name="T28" fmla="*/ 6 w 35"/>
                <a:gd name="T29" fmla="*/ 12 h 26"/>
                <a:gd name="T30" fmla="*/ 14 w 35"/>
                <a:gd name="T31" fmla="*/ 4 h 26"/>
                <a:gd name="T32" fmla="*/ 58 w 35"/>
                <a:gd name="T33" fmla="*/ 4 h 26"/>
                <a:gd name="T34" fmla="*/ 66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4" name="Freeform 91"/>
            <p:cNvSpPr/>
            <p:nvPr/>
          </p:nvSpPr>
          <p:spPr bwMode="auto">
            <a:xfrm>
              <a:off x="2263" y="669"/>
              <a:ext cx="442" cy="51"/>
            </a:xfrm>
            <a:custGeom>
              <a:avLst/>
              <a:gdLst>
                <a:gd name="T0" fmla="*/ 0 w 223"/>
                <a:gd name="T1" fmla="*/ 49 h 26"/>
                <a:gd name="T2" fmla="*/ 440 w 223"/>
                <a:gd name="T3" fmla="*/ 51 h 26"/>
                <a:gd name="T4" fmla="*/ 442 w 223"/>
                <a:gd name="T5" fmla="*/ 16 h 26"/>
                <a:gd name="T6" fmla="*/ 430 w 223"/>
                <a:gd name="T7" fmla="*/ 4 h 26"/>
                <a:gd name="T8" fmla="*/ 0 w 223"/>
                <a:gd name="T9" fmla="*/ 0 h 26"/>
                <a:gd name="T10" fmla="*/ 0 w 223"/>
                <a:gd name="T11" fmla="*/ 49 h 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3" h="26">
                  <a:moveTo>
                    <a:pt x="0" y="25"/>
                  </a:moveTo>
                  <a:cubicBezTo>
                    <a:pt x="222" y="26"/>
                    <a:pt x="222" y="26"/>
                    <a:pt x="222" y="26"/>
                  </a:cubicBezTo>
                  <a:cubicBezTo>
                    <a:pt x="223" y="8"/>
                    <a:pt x="223" y="8"/>
                    <a:pt x="223" y="8"/>
                  </a:cubicBezTo>
                  <a:cubicBezTo>
                    <a:pt x="223" y="4"/>
                    <a:pt x="220" y="2"/>
                    <a:pt x="217" y="2"/>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5" name="Freeform 92"/>
            <p:cNvSpPr>
              <a:spLocks noEditPoints="1"/>
            </p:cNvSpPr>
            <p:nvPr/>
          </p:nvSpPr>
          <p:spPr bwMode="auto">
            <a:xfrm>
              <a:off x="2259" y="667"/>
              <a:ext cx="446" cy="55"/>
            </a:xfrm>
            <a:custGeom>
              <a:avLst/>
              <a:gdLst>
                <a:gd name="T0" fmla="*/ 2 w 225"/>
                <a:gd name="T1" fmla="*/ 8 h 28"/>
                <a:gd name="T2" fmla="*/ 0 w 225"/>
                <a:gd name="T3" fmla="*/ 43 h 28"/>
                <a:gd name="T4" fmla="*/ 8 w 225"/>
                <a:gd name="T5" fmla="*/ 51 h 28"/>
                <a:gd name="T6" fmla="*/ 440 w 225"/>
                <a:gd name="T7" fmla="*/ 55 h 28"/>
                <a:gd name="T8" fmla="*/ 446 w 225"/>
                <a:gd name="T9" fmla="*/ 47 h 28"/>
                <a:gd name="T10" fmla="*/ 446 w 225"/>
                <a:gd name="T11" fmla="*/ 12 h 28"/>
                <a:gd name="T12" fmla="*/ 440 w 225"/>
                <a:gd name="T13" fmla="*/ 4 h 28"/>
                <a:gd name="T14" fmla="*/ 8 w 225"/>
                <a:gd name="T15" fmla="*/ 0 h 28"/>
                <a:gd name="T16" fmla="*/ 2 w 225"/>
                <a:gd name="T17" fmla="*/ 8 h 28"/>
                <a:gd name="T18" fmla="*/ 444 w 225"/>
                <a:gd name="T19" fmla="*/ 16 h 28"/>
                <a:gd name="T20" fmla="*/ 442 w 225"/>
                <a:gd name="T21" fmla="*/ 43 h 28"/>
                <a:gd name="T22" fmla="*/ 436 w 225"/>
                <a:gd name="T23" fmla="*/ 53 h 28"/>
                <a:gd name="T24" fmla="*/ 14 w 225"/>
                <a:gd name="T25" fmla="*/ 49 h 28"/>
                <a:gd name="T26" fmla="*/ 6 w 225"/>
                <a:gd name="T27" fmla="*/ 39 h 28"/>
                <a:gd name="T28" fmla="*/ 6 w 225"/>
                <a:gd name="T29" fmla="*/ 14 h 28"/>
                <a:gd name="T30" fmla="*/ 14 w 225"/>
                <a:gd name="T31" fmla="*/ 4 h 28"/>
                <a:gd name="T32" fmla="*/ 436 w 225"/>
                <a:gd name="T33" fmla="*/ 8 h 28"/>
                <a:gd name="T34" fmla="*/ 444 w 225"/>
                <a:gd name="T35" fmla="*/ 16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25" h="28">
                  <a:moveTo>
                    <a:pt x="1" y="4"/>
                  </a:moveTo>
                  <a:cubicBezTo>
                    <a:pt x="0" y="22"/>
                    <a:pt x="0" y="22"/>
                    <a:pt x="0" y="22"/>
                  </a:cubicBezTo>
                  <a:cubicBezTo>
                    <a:pt x="0" y="24"/>
                    <a:pt x="2" y="26"/>
                    <a:pt x="4" y="26"/>
                  </a:cubicBezTo>
                  <a:cubicBezTo>
                    <a:pt x="222" y="28"/>
                    <a:pt x="222" y="28"/>
                    <a:pt x="222" y="28"/>
                  </a:cubicBezTo>
                  <a:cubicBezTo>
                    <a:pt x="224" y="28"/>
                    <a:pt x="225" y="26"/>
                    <a:pt x="225" y="24"/>
                  </a:cubicBezTo>
                  <a:cubicBezTo>
                    <a:pt x="225" y="6"/>
                    <a:pt x="225" y="6"/>
                    <a:pt x="225" y="6"/>
                  </a:cubicBezTo>
                  <a:cubicBezTo>
                    <a:pt x="225" y="4"/>
                    <a:pt x="224" y="2"/>
                    <a:pt x="222" y="2"/>
                  </a:cubicBezTo>
                  <a:cubicBezTo>
                    <a:pt x="4" y="0"/>
                    <a:pt x="4" y="0"/>
                    <a:pt x="4" y="0"/>
                  </a:cubicBezTo>
                  <a:cubicBezTo>
                    <a:pt x="2" y="0"/>
                    <a:pt x="1" y="2"/>
                    <a:pt x="1" y="4"/>
                  </a:cubicBezTo>
                  <a:close/>
                  <a:moveTo>
                    <a:pt x="224" y="8"/>
                  </a:moveTo>
                  <a:cubicBezTo>
                    <a:pt x="223" y="22"/>
                    <a:pt x="223" y="22"/>
                    <a:pt x="223" y="22"/>
                  </a:cubicBezTo>
                  <a:cubicBezTo>
                    <a:pt x="223" y="25"/>
                    <a:pt x="222" y="27"/>
                    <a:pt x="220" y="27"/>
                  </a:cubicBezTo>
                  <a:cubicBezTo>
                    <a:pt x="7" y="25"/>
                    <a:pt x="7" y="25"/>
                    <a:pt x="7" y="25"/>
                  </a:cubicBezTo>
                  <a:cubicBezTo>
                    <a:pt x="5" y="25"/>
                    <a:pt x="3" y="23"/>
                    <a:pt x="3" y="20"/>
                  </a:cubicBezTo>
                  <a:cubicBezTo>
                    <a:pt x="3" y="7"/>
                    <a:pt x="3" y="7"/>
                    <a:pt x="3" y="7"/>
                  </a:cubicBezTo>
                  <a:cubicBezTo>
                    <a:pt x="3" y="4"/>
                    <a:pt x="5" y="2"/>
                    <a:pt x="7" y="2"/>
                  </a:cubicBezTo>
                  <a:cubicBezTo>
                    <a:pt x="220" y="4"/>
                    <a:pt x="220" y="4"/>
                    <a:pt x="220" y="4"/>
                  </a:cubicBezTo>
                  <a:cubicBezTo>
                    <a:pt x="222" y="4"/>
                    <a:pt x="224" y="6"/>
                    <a:pt x="224" y="8"/>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6" name="Freeform 93"/>
            <p:cNvSpPr/>
            <p:nvPr/>
          </p:nvSpPr>
          <p:spPr bwMode="auto">
            <a:xfrm>
              <a:off x="2180" y="669"/>
              <a:ext cx="63" cy="49"/>
            </a:xfrm>
            <a:custGeom>
              <a:avLst/>
              <a:gdLst>
                <a:gd name="T0" fmla="*/ 0 w 32"/>
                <a:gd name="T1" fmla="*/ 47 h 25"/>
                <a:gd name="T2" fmla="*/ 63 w 32"/>
                <a:gd name="T3" fmla="*/ 49 h 25"/>
                <a:gd name="T4" fmla="*/ 63 w 32"/>
                <a:gd name="T5" fmla="*/ 12 h 25"/>
                <a:gd name="T6" fmla="*/ 53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2"/>
                    <a:pt x="30" y="0"/>
                    <a:pt x="27"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7" name="Freeform 94"/>
            <p:cNvSpPr>
              <a:spLocks noEditPoints="1"/>
            </p:cNvSpPr>
            <p:nvPr/>
          </p:nvSpPr>
          <p:spPr bwMode="auto">
            <a:xfrm>
              <a:off x="2178" y="667"/>
              <a:ext cx="67" cy="51"/>
            </a:xfrm>
            <a:custGeom>
              <a:avLst/>
              <a:gdLst>
                <a:gd name="T0" fmla="*/ 0 w 34"/>
                <a:gd name="T1" fmla="*/ 8 h 26"/>
                <a:gd name="T2" fmla="*/ 0 w 34"/>
                <a:gd name="T3" fmla="*/ 41 h 26"/>
                <a:gd name="T4" fmla="*/ 8 w 34"/>
                <a:gd name="T5" fmla="*/ 51 h 26"/>
                <a:gd name="T6" fmla="*/ 59 w 34"/>
                <a:gd name="T7" fmla="*/ 51 h 26"/>
                <a:gd name="T8" fmla="*/ 67 w 34"/>
                <a:gd name="T9" fmla="*/ 43 h 26"/>
                <a:gd name="T10" fmla="*/ 67 w 34"/>
                <a:gd name="T11" fmla="*/ 8 h 26"/>
                <a:gd name="T12" fmla="*/ 61 w 34"/>
                <a:gd name="T13" fmla="*/ 0 h 26"/>
                <a:gd name="T14" fmla="*/ 8 w 34"/>
                <a:gd name="T15" fmla="*/ 0 h 26"/>
                <a:gd name="T16" fmla="*/ 0 w 34"/>
                <a:gd name="T17" fmla="*/ 8 h 26"/>
                <a:gd name="T18" fmla="*/ 63 w 34"/>
                <a:gd name="T19" fmla="*/ 12 h 26"/>
                <a:gd name="T20" fmla="*/ 63 w 34"/>
                <a:gd name="T21" fmla="*/ 39 h 26"/>
                <a:gd name="T22" fmla="*/ 57 w 34"/>
                <a:gd name="T23" fmla="*/ 49 h 26"/>
                <a:gd name="T24" fmla="*/ 12 w 34"/>
                <a:gd name="T25" fmla="*/ 49 h 26"/>
                <a:gd name="T26" fmla="*/ 6 w 34"/>
                <a:gd name="T27" fmla="*/ 39 h 26"/>
                <a:gd name="T28" fmla="*/ 6 w 34"/>
                <a:gd name="T29" fmla="*/ 12 h 26"/>
                <a:gd name="T30" fmla="*/ 14 w 34"/>
                <a:gd name="T31" fmla="*/ 4 h 26"/>
                <a:gd name="T32" fmla="*/ 57 w 34"/>
                <a:gd name="T33" fmla="*/ 4 h 26"/>
                <a:gd name="T34" fmla="*/ 63 w 34"/>
                <a:gd name="T35" fmla="*/ 12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1"/>
                    <a:pt x="0" y="21"/>
                    <a:pt x="0" y="21"/>
                  </a:cubicBezTo>
                  <a:cubicBezTo>
                    <a:pt x="0" y="24"/>
                    <a:pt x="1" y="26"/>
                    <a:pt x="4" y="26"/>
                  </a:cubicBezTo>
                  <a:cubicBezTo>
                    <a:pt x="30" y="26"/>
                    <a:pt x="30" y="26"/>
                    <a:pt x="30" y="26"/>
                  </a:cubicBezTo>
                  <a:cubicBezTo>
                    <a:pt x="33" y="26"/>
                    <a:pt x="34" y="24"/>
                    <a:pt x="34" y="22"/>
                  </a:cubicBezTo>
                  <a:cubicBezTo>
                    <a:pt x="34" y="4"/>
                    <a:pt x="34" y="4"/>
                    <a:pt x="34" y="4"/>
                  </a:cubicBezTo>
                  <a:cubicBezTo>
                    <a:pt x="34" y="2"/>
                    <a:pt x="33" y="0"/>
                    <a:pt x="31" y="0"/>
                  </a:cubicBezTo>
                  <a:cubicBezTo>
                    <a:pt x="4" y="0"/>
                    <a:pt x="4" y="0"/>
                    <a:pt x="4" y="0"/>
                  </a:cubicBezTo>
                  <a:cubicBezTo>
                    <a:pt x="2" y="0"/>
                    <a:pt x="0" y="2"/>
                    <a:pt x="0" y="4"/>
                  </a:cubicBezTo>
                  <a:close/>
                  <a:moveTo>
                    <a:pt x="32" y="6"/>
                  </a:moveTo>
                  <a:cubicBezTo>
                    <a:pt x="32" y="20"/>
                    <a:pt x="32" y="20"/>
                    <a:pt x="32" y="20"/>
                  </a:cubicBezTo>
                  <a:cubicBezTo>
                    <a:pt x="32" y="23"/>
                    <a:pt x="31" y="25"/>
                    <a:pt x="29" y="25"/>
                  </a:cubicBezTo>
                  <a:cubicBezTo>
                    <a:pt x="6" y="25"/>
                    <a:pt x="6" y="25"/>
                    <a:pt x="6" y="25"/>
                  </a:cubicBezTo>
                  <a:cubicBezTo>
                    <a:pt x="4" y="25"/>
                    <a:pt x="3" y="23"/>
                    <a:pt x="3" y="20"/>
                  </a:cubicBezTo>
                  <a:cubicBezTo>
                    <a:pt x="3" y="6"/>
                    <a:pt x="3" y="6"/>
                    <a:pt x="3" y="6"/>
                  </a:cubicBezTo>
                  <a:cubicBezTo>
                    <a:pt x="3" y="4"/>
                    <a:pt x="4" y="2"/>
                    <a:pt x="7" y="2"/>
                  </a:cubicBezTo>
                  <a:cubicBezTo>
                    <a:pt x="29" y="2"/>
                    <a:pt x="29" y="2"/>
                    <a:pt x="29" y="2"/>
                  </a:cubicBezTo>
                  <a:cubicBezTo>
                    <a:pt x="31" y="2"/>
                    <a:pt x="32" y="4"/>
                    <a:pt x="32" y="6"/>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8" name="Freeform 95"/>
            <p:cNvSpPr/>
            <p:nvPr/>
          </p:nvSpPr>
          <p:spPr bwMode="auto">
            <a:xfrm>
              <a:off x="2097" y="667"/>
              <a:ext cx="65" cy="49"/>
            </a:xfrm>
            <a:custGeom>
              <a:avLst/>
              <a:gdLst>
                <a:gd name="T0" fmla="*/ 0 w 33"/>
                <a:gd name="T1" fmla="*/ 49 h 25"/>
                <a:gd name="T2" fmla="*/ 65 w 33"/>
                <a:gd name="T3" fmla="*/ 49 h 25"/>
                <a:gd name="T4" fmla="*/ 65 w 33"/>
                <a:gd name="T5" fmla="*/ 12 h 25"/>
                <a:gd name="T6" fmla="*/ 53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1"/>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9" name="Freeform 96"/>
            <p:cNvSpPr>
              <a:spLocks noEditPoints="1"/>
            </p:cNvSpPr>
            <p:nvPr/>
          </p:nvSpPr>
          <p:spPr bwMode="auto">
            <a:xfrm>
              <a:off x="2095" y="665"/>
              <a:ext cx="69" cy="53"/>
            </a:xfrm>
            <a:custGeom>
              <a:avLst/>
              <a:gdLst>
                <a:gd name="T0" fmla="*/ 0 w 35"/>
                <a:gd name="T1" fmla="*/ 10 h 27"/>
                <a:gd name="T2" fmla="*/ 0 w 35"/>
                <a:gd name="T3" fmla="*/ 43 h 27"/>
                <a:gd name="T4" fmla="*/ 8 w 35"/>
                <a:gd name="T5" fmla="*/ 53 h 27"/>
                <a:gd name="T6" fmla="*/ 61 w 35"/>
                <a:gd name="T7" fmla="*/ 53 h 27"/>
                <a:gd name="T8" fmla="*/ 69 w 35"/>
                <a:gd name="T9" fmla="*/ 43 h 27"/>
                <a:gd name="T10" fmla="*/ 69 w 35"/>
                <a:gd name="T11" fmla="*/ 10 h 27"/>
                <a:gd name="T12" fmla="*/ 61 w 35"/>
                <a:gd name="T13" fmla="*/ 0 h 27"/>
                <a:gd name="T14" fmla="*/ 8 w 35"/>
                <a:gd name="T15" fmla="*/ 0 h 27"/>
                <a:gd name="T16" fmla="*/ 0 w 35"/>
                <a:gd name="T17" fmla="*/ 10 h 27"/>
                <a:gd name="T18" fmla="*/ 65 w 35"/>
                <a:gd name="T19" fmla="*/ 14 h 27"/>
                <a:gd name="T20" fmla="*/ 65 w 35"/>
                <a:gd name="T21" fmla="*/ 41 h 27"/>
                <a:gd name="T22" fmla="*/ 57 w 35"/>
                <a:gd name="T23" fmla="*/ 49 h 27"/>
                <a:gd name="T24" fmla="*/ 14 w 35"/>
                <a:gd name="T25" fmla="*/ 49 h 27"/>
                <a:gd name="T26" fmla="*/ 6 w 35"/>
                <a:gd name="T27" fmla="*/ 41 h 27"/>
                <a:gd name="T28" fmla="*/ 6 w 35"/>
                <a:gd name="T29" fmla="*/ 14 h 27"/>
                <a:gd name="T30" fmla="*/ 14 w 35"/>
                <a:gd name="T31" fmla="*/ 4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0" name="Freeform 97"/>
            <p:cNvSpPr/>
            <p:nvPr/>
          </p:nvSpPr>
          <p:spPr bwMode="auto">
            <a:xfrm>
              <a:off x="2001" y="667"/>
              <a:ext cx="82" cy="49"/>
            </a:xfrm>
            <a:custGeom>
              <a:avLst/>
              <a:gdLst>
                <a:gd name="T0" fmla="*/ 0 w 41"/>
                <a:gd name="T1" fmla="*/ 49 h 25"/>
                <a:gd name="T2" fmla="*/ 82 w 41"/>
                <a:gd name="T3" fmla="*/ 49 h 25"/>
                <a:gd name="T4" fmla="*/ 82 w 41"/>
                <a:gd name="T5" fmla="*/ 12 h 25"/>
                <a:gd name="T6" fmla="*/ 70 w 41"/>
                <a:gd name="T7" fmla="*/ 0 h 25"/>
                <a:gd name="T8" fmla="*/ 0 w 41"/>
                <a:gd name="T9" fmla="*/ 0 h 25"/>
                <a:gd name="T10" fmla="*/ 0 w 41"/>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25">
                  <a:moveTo>
                    <a:pt x="0" y="25"/>
                  </a:moveTo>
                  <a:cubicBezTo>
                    <a:pt x="41" y="25"/>
                    <a:pt x="41" y="25"/>
                    <a:pt x="41" y="25"/>
                  </a:cubicBezTo>
                  <a:cubicBezTo>
                    <a:pt x="41" y="6"/>
                    <a:pt x="41" y="6"/>
                    <a:pt x="41" y="6"/>
                  </a:cubicBezTo>
                  <a:cubicBezTo>
                    <a:pt x="41" y="3"/>
                    <a:pt x="38" y="0"/>
                    <a:pt x="35"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1" name="Freeform 98"/>
            <p:cNvSpPr>
              <a:spLocks noEditPoints="1"/>
            </p:cNvSpPr>
            <p:nvPr/>
          </p:nvSpPr>
          <p:spPr bwMode="auto">
            <a:xfrm>
              <a:off x="1998" y="665"/>
              <a:ext cx="87" cy="53"/>
            </a:xfrm>
            <a:custGeom>
              <a:avLst/>
              <a:gdLst>
                <a:gd name="T0" fmla="*/ 2 w 44"/>
                <a:gd name="T1" fmla="*/ 8 h 27"/>
                <a:gd name="T2" fmla="*/ 2 w 44"/>
                <a:gd name="T3" fmla="*/ 43 h 27"/>
                <a:gd name="T4" fmla="*/ 8 w 44"/>
                <a:gd name="T5" fmla="*/ 51 h 27"/>
                <a:gd name="T6" fmla="*/ 79 w 44"/>
                <a:gd name="T7" fmla="*/ 53 h 27"/>
                <a:gd name="T8" fmla="*/ 87 w 44"/>
                <a:gd name="T9" fmla="*/ 43 h 27"/>
                <a:gd name="T10" fmla="*/ 87 w 44"/>
                <a:gd name="T11" fmla="*/ 10 h 27"/>
                <a:gd name="T12" fmla="*/ 79 w 44"/>
                <a:gd name="T13" fmla="*/ 0 h 27"/>
                <a:gd name="T14" fmla="*/ 8 w 44"/>
                <a:gd name="T15" fmla="*/ 0 h 27"/>
                <a:gd name="T16" fmla="*/ 2 w 44"/>
                <a:gd name="T17" fmla="*/ 8 h 27"/>
                <a:gd name="T18" fmla="*/ 83 w 44"/>
                <a:gd name="T19" fmla="*/ 14 h 27"/>
                <a:gd name="T20" fmla="*/ 83 w 44"/>
                <a:gd name="T21" fmla="*/ 41 h 27"/>
                <a:gd name="T22" fmla="*/ 75 w 44"/>
                <a:gd name="T23" fmla="*/ 49 h 27"/>
                <a:gd name="T24" fmla="*/ 14 w 44"/>
                <a:gd name="T25" fmla="*/ 49 h 27"/>
                <a:gd name="T26" fmla="*/ 6 w 44"/>
                <a:gd name="T27" fmla="*/ 39 h 27"/>
                <a:gd name="T28" fmla="*/ 6 w 44"/>
                <a:gd name="T29" fmla="*/ 14 h 27"/>
                <a:gd name="T30" fmla="*/ 14 w 44"/>
                <a:gd name="T31" fmla="*/ 4 h 27"/>
                <a:gd name="T32" fmla="*/ 75 w 44"/>
                <a:gd name="T33" fmla="*/ 4 h 27"/>
                <a:gd name="T34" fmla="*/ 83 w 4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 h="27">
                  <a:moveTo>
                    <a:pt x="1" y="4"/>
                  </a:moveTo>
                  <a:cubicBezTo>
                    <a:pt x="1" y="22"/>
                    <a:pt x="1" y="22"/>
                    <a:pt x="1" y="22"/>
                  </a:cubicBezTo>
                  <a:cubicBezTo>
                    <a:pt x="0" y="24"/>
                    <a:pt x="2" y="26"/>
                    <a:pt x="4" y="26"/>
                  </a:cubicBezTo>
                  <a:cubicBezTo>
                    <a:pt x="40" y="27"/>
                    <a:pt x="40" y="27"/>
                    <a:pt x="40" y="27"/>
                  </a:cubicBezTo>
                  <a:cubicBezTo>
                    <a:pt x="42" y="27"/>
                    <a:pt x="44" y="25"/>
                    <a:pt x="44" y="22"/>
                  </a:cubicBezTo>
                  <a:cubicBezTo>
                    <a:pt x="44" y="5"/>
                    <a:pt x="44" y="5"/>
                    <a:pt x="44" y="5"/>
                  </a:cubicBezTo>
                  <a:cubicBezTo>
                    <a:pt x="44" y="2"/>
                    <a:pt x="42" y="0"/>
                    <a:pt x="40" y="0"/>
                  </a:cubicBezTo>
                  <a:cubicBezTo>
                    <a:pt x="4" y="0"/>
                    <a:pt x="4" y="0"/>
                    <a:pt x="4" y="0"/>
                  </a:cubicBezTo>
                  <a:cubicBezTo>
                    <a:pt x="2" y="0"/>
                    <a:pt x="1" y="2"/>
                    <a:pt x="1" y="4"/>
                  </a:cubicBezTo>
                  <a:close/>
                  <a:moveTo>
                    <a:pt x="42" y="7"/>
                  </a:moveTo>
                  <a:cubicBezTo>
                    <a:pt x="42" y="21"/>
                    <a:pt x="42" y="21"/>
                    <a:pt x="42" y="21"/>
                  </a:cubicBezTo>
                  <a:cubicBezTo>
                    <a:pt x="42" y="23"/>
                    <a:pt x="40" y="25"/>
                    <a:pt x="38" y="25"/>
                  </a:cubicBezTo>
                  <a:cubicBezTo>
                    <a:pt x="7" y="25"/>
                    <a:pt x="7" y="25"/>
                    <a:pt x="7" y="25"/>
                  </a:cubicBezTo>
                  <a:cubicBezTo>
                    <a:pt x="5" y="25"/>
                    <a:pt x="3" y="23"/>
                    <a:pt x="3" y="20"/>
                  </a:cubicBezTo>
                  <a:cubicBezTo>
                    <a:pt x="3" y="7"/>
                    <a:pt x="3" y="7"/>
                    <a:pt x="3" y="7"/>
                  </a:cubicBezTo>
                  <a:cubicBezTo>
                    <a:pt x="3" y="4"/>
                    <a:pt x="5" y="2"/>
                    <a:pt x="7" y="2"/>
                  </a:cubicBezTo>
                  <a:cubicBezTo>
                    <a:pt x="38" y="2"/>
                    <a:pt x="38" y="2"/>
                    <a:pt x="38" y="2"/>
                  </a:cubicBezTo>
                  <a:cubicBezTo>
                    <a:pt x="40" y="2"/>
                    <a:pt x="42" y="4"/>
                    <a:pt x="4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2" name="Freeform 99"/>
            <p:cNvSpPr/>
            <p:nvPr/>
          </p:nvSpPr>
          <p:spPr bwMode="auto">
            <a:xfrm>
              <a:off x="2001" y="468"/>
              <a:ext cx="60" cy="38"/>
            </a:xfrm>
            <a:custGeom>
              <a:avLst/>
              <a:gdLst>
                <a:gd name="T0" fmla="*/ 60 w 30"/>
                <a:gd name="T1" fmla="*/ 38 h 19"/>
                <a:gd name="T2" fmla="*/ 0 w 30"/>
                <a:gd name="T3" fmla="*/ 38 h 19"/>
                <a:gd name="T4" fmla="*/ 0 w 30"/>
                <a:gd name="T5" fmla="*/ 12 h 19"/>
                <a:gd name="T6" fmla="*/ 12 w 30"/>
                <a:gd name="T7" fmla="*/ 0 h 19"/>
                <a:gd name="T8" fmla="*/ 60 w 30"/>
                <a:gd name="T9" fmla="*/ 0 h 19"/>
                <a:gd name="T10" fmla="*/ 60 w 30"/>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9">
                  <a:moveTo>
                    <a:pt x="30" y="19"/>
                  </a:moveTo>
                  <a:cubicBezTo>
                    <a:pt x="0" y="19"/>
                    <a:pt x="0" y="19"/>
                    <a:pt x="0" y="19"/>
                  </a:cubicBezTo>
                  <a:cubicBezTo>
                    <a:pt x="0" y="6"/>
                    <a:pt x="0" y="6"/>
                    <a:pt x="0" y="6"/>
                  </a:cubicBezTo>
                  <a:cubicBezTo>
                    <a:pt x="0" y="3"/>
                    <a:pt x="3" y="0"/>
                    <a:pt x="6" y="0"/>
                  </a:cubicBezTo>
                  <a:cubicBezTo>
                    <a:pt x="30" y="0"/>
                    <a:pt x="30" y="0"/>
                    <a:pt x="30" y="0"/>
                  </a:cubicBezTo>
                  <a:lnTo>
                    <a:pt x="30"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3" name="Freeform 100"/>
            <p:cNvSpPr>
              <a:spLocks noEditPoints="1"/>
            </p:cNvSpPr>
            <p:nvPr/>
          </p:nvSpPr>
          <p:spPr bwMode="auto">
            <a:xfrm>
              <a:off x="1999" y="467"/>
              <a:ext cx="64" cy="41"/>
            </a:xfrm>
            <a:custGeom>
              <a:avLst/>
              <a:gdLst>
                <a:gd name="T0" fmla="*/ 58 w 32"/>
                <a:gd name="T1" fmla="*/ 0 h 21"/>
                <a:gd name="T2" fmla="*/ 8 w 32"/>
                <a:gd name="T3" fmla="*/ 0 h 21"/>
                <a:gd name="T4" fmla="*/ 0 w 32"/>
                <a:gd name="T5" fmla="*/ 8 h 21"/>
                <a:gd name="T6" fmla="*/ 0 w 32"/>
                <a:gd name="T7" fmla="*/ 33 h 21"/>
                <a:gd name="T8" fmla="*/ 8 w 32"/>
                <a:gd name="T9" fmla="*/ 39 h 21"/>
                <a:gd name="T10" fmla="*/ 56 w 32"/>
                <a:gd name="T11" fmla="*/ 41 h 21"/>
                <a:gd name="T12" fmla="*/ 64 w 32"/>
                <a:gd name="T13" fmla="*/ 33 h 21"/>
                <a:gd name="T14" fmla="*/ 64 w 32"/>
                <a:gd name="T15" fmla="*/ 8 h 21"/>
                <a:gd name="T16" fmla="*/ 58 w 32"/>
                <a:gd name="T17" fmla="*/ 0 h 21"/>
                <a:gd name="T18" fmla="*/ 12 w 32"/>
                <a:gd name="T19" fmla="*/ 4 h 21"/>
                <a:gd name="T20" fmla="*/ 52 w 32"/>
                <a:gd name="T21" fmla="*/ 4 h 21"/>
                <a:gd name="T22" fmla="*/ 58 w 32"/>
                <a:gd name="T23" fmla="*/ 10 h 21"/>
                <a:gd name="T24" fmla="*/ 58 w 32"/>
                <a:gd name="T25" fmla="*/ 31 h 21"/>
                <a:gd name="T26" fmla="*/ 52 w 32"/>
                <a:gd name="T27" fmla="*/ 37 h 21"/>
                <a:gd name="T28" fmla="*/ 12 w 32"/>
                <a:gd name="T29" fmla="*/ 37 h 21"/>
                <a:gd name="T30" fmla="*/ 4 w 32"/>
                <a:gd name="T31" fmla="*/ 31 h 21"/>
                <a:gd name="T32" fmla="*/ 4 w 32"/>
                <a:gd name="T33" fmla="*/ 10 h 21"/>
                <a:gd name="T34" fmla="*/ 12 w 32"/>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21">
                  <a:moveTo>
                    <a:pt x="29" y="0"/>
                  </a:moveTo>
                  <a:cubicBezTo>
                    <a:pt x="4" y="0"/>
                    <a:pt x="4" y="0"/>
                    <a:pt x="4" y="0"/>
                  </a:cubicBezTo>
                  <a:cubicBezTo>
                    <a:pt x="2" y="0"/>
                    <a:pt x="1" y="2"/>
                    <a:pt x="0" y="4"/>
                  </a:cubicBezTo>
                  <a:cubicBezTo>
                    <a:pt x="0" y="17"/>
                    <a:pt x="0" y="17"/>
                    <a:pt x="0" y="17"/>
                  </a:cubicBezTo>
                  <a:cubicBezTo>
                    <a:pt x="0" y="19"/>
                    <a:pt x="2" y="20"/>
                    <a:pt x="4" y="20"/>
                  </a:cubicBezTo>
                  <a:cubicBezTo>
                    <a:pt x="28" y="21"/>
                    <a:pt x="28" y="21"/>
                    <a:pt x="28" y="21"/>
                  </a:cubicBezTo>
                  <a:cubicBezTo>
                    <a:pt x="30" y="21"/>
                    <a:pt x="32" y="19"/>
                    <a:pt x="32" y="17"/>
                  </a:cubicBezTo>
                  <a:cubicBezTo>
                    <a:pt x="32" y="4"/>
                    <a:pt x="32" y="4"/>
                    <a:pt x="32" y="4"/>
                  </a:cubicBezTo>
                  <a:cubicBezTo>
                    <a:pt x="32" y="2"/>
                    <a:pt x="31" y="0"/>
                    <a:pt x="29" y="0"/>
                  </a:cubicBezTo>
                  <a:close/>
                  <a:moveTo>
                    <a:pt x="6" y="2"/>
                  </a:moveTo>
                  <a:cubicBezTo>
                    <a:pt x="26" y="2"/>
                    <a:pt x="26" y="2"/>
                    <a:pt x="26" y="2"/>
                  </a:cubicBezTo>
                  <a:cubicBezTo>
                    <a:pt x="28" y="2"/>
                    <a:pt x="29" y="4"/>
                    <a:pt x="29" y="5"/>
                  </a:cubicBezTo>
                  <a:cubicBezTo>
                    <a:pt x="29" y="16"/>
                    <a:pt x="29" y="16"/>
                    <a:pt x="29" y="16"/>
                  </a:cubicBezTo>
                  <a:cubicBezTo>
                    <a:pt x="29" y="18"/>
                    <a:pt x="28" y="20"/>
                    <a:pt x="26" y="19"/>
                  </a:cubicBezTo>
                  <a:cubicBezTo>
                    <a:pt x="6" y="19"/>
                    <a:pt x="6" y="19"/>
                    <a:pt x="6" y="19"/>
                  </a:cubicBezTo>
                  <a:cubicBezTo>
                    <a:pt x="4" y="19"/>
                    <a:pt x="2" y="18"/>
                    <a:pt x="2" y="16"/>
                  </a:cubicBezTo>
                  <a:cubicBezTo>
                    <a:pt x="2" y="5"/>
                    <a:pt x="2" y="5"/>
                    <a:pt x="2" y="5"/>
                  </a:cubicBezTo>
                  <a:cubicBezTo>
                    <a:pt x="2" y="3"/>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4" name="Freeform 101"/>
            <p:cNvSpPr/>
            <p:nvPr/>
          </p:nvSpPr>
          <p:spPr bwMode="auto">
            <a:xfrm>
              <a:off x="2085" y="468"/>
              <a:ext cx="49" cy="38"/>
            </a:xfrm>
            <a:custGeom>
              <a:avLst/>
              <a:gdLst>
                <a:gd name="T0" fmla="*/ 47 w 25"/>
                <a:gd name="T1" fmla="*/ 38 h 19"/>
                <a:gd name="T2" fmla="*/ 0 w 25"/>
                <a:gd name="T3" fmla="*/ 38 h 19"/>
                <a:gd name="T4" fmla="*/ 0 w 25"/>
                <a:gd name="T5" fmla="*/ 12 h 19"/>
                <a:gd name="T6" fmla="*/ 12 w 25"/>
                <a:gd name="T7" fmla="*/ 0 h 19"/>
                <a:gd name="T8" fmla="*/ 49 w 25"/>
                <a:gd name="T9" fmla="*/ 2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1"/>
                    <a:pt x="25" y="1"/>
                    <a:pt x="25" y="1"/>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5" name="Freeform 102"/>
            <p:cNvSpPr>
              <a:spLocks noEditPoints="1"/>
            </p:cNvSpPr>
            <p:nvPr/>
          </p:nvSpPr>
          <p:spPr bwMode="auto">
            <a:xfrm>
              <a:off x="2083" y="467"/>
              <a:ext cx="53" cy="41"/>
            </a:xfrm>
            <a:custGeom>
              <a:avLst/>
              <a:gdLst>
                <a:gd name="T0" fmla="*/ 47 w 27"/>
                <a:gd name="T1" fmla="*/ 2 h 21"/>
                <a:gd name="T2" fmla="*/ 6 w 27"/>
                <a:gd name="T3" fmla="*/ 0 h 21"/>
                <a:gd name="T4" fmla="*/ 0 w 27"/>
                <a:gd name="T5" fmla="*/ 8 h 21"/>
                <a:gd name="T6" fmla="*/ 0 w 27"/>
                <a:gd name="T7" fmla="*/ 33 h 21"/>
                <a:gd name="T8" fmla="*/ 6 w 27"/>
                <a:gd name="T9" fmla="*/ 41 h 21"/>
                <a:gd name="T10" fmla="*/ 47 w 27"/>
                <a:gd name="T11" fmla="*/ 41 h 21"/>
                <a:gd name="T12" fmla="*/ 53 w 27"/>
                <a:gd name="T13" fmla="*/ 33 h 21"/>
                <a:gd name="T14" fmla="*/ 53 w 27"/>
                <a:gd name="T15" fmla="*/ 8 h 21"/>
                <a:gd name="T16" fmla="*/ 47 w 27"/>
                <a:gd name="T17" fmla="*/ 2 h 21"/>
                <a:gd name="T18" fmla="*/ 10 w 27"/>
                <a:gd name="T19" fmla="*/ 4 h 21"/>
                <a:gd name="T20" fmla="*/ 43 w 27"/>
                <a:gd name="T21" fmla="*/ 4 h 21"/>
                <a:gd name="T22" fmla="*/ 47 w 27"/>
                <a:gd name="T23" fmla="*/ 12 h 21"/>
                <a:gd name="T24" fmla="*/ 47 w 27"/>
                <a:gd name="T25" fmla="*/ 31 h 21"/>
                <a:gd name="T26" fmla="*/ 41 w 27"/>
                <a:gd name="T27" fmla="*/ 39 h 21"/>
                <a:gd name="T28" fmla="*/ 8 w 27"/>
                <a:gd name="T29" fmla="*/ 39 h 21"/>
                <a:gd name="T30" fmla="*/ 4 w 27"/>
                <a:gd name="T31" fmla="*/ 31 h 21"/>
                <a:gd name="T32" fmla="*/ 4 w 27"/>
                <a:gd name="T33" fmla="*/ 12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1"/>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1"/>
                  </a:cubicBezTo>
                  <a:close/>
                  <a:moveTo>
                    <a:pt x="5" y="2"/>
                  </a:moveTo>
                  <a:cubicBezTo>
                    <a:pt x="22" y="2"/>
                    <a:pt x="22" y="2"/>
                    <a:pt x="22" y="2"/>
                  </a:cubicBezTo>
                  <a:cubicBezTo>
                    <a:pt x="23" y="2"/>
                    <a:pt x="24" y="4"/>
                    <a:pt x="24" y="6"/>
                  </a:cubicBezTo>
                  <a:cubicBezTo>
                    <a:pt x="24" y="16"/>
                    <a:pt x="24" y="16"/>
                    <a:pt x="24" y="16"/>
                  </a:cubicBezTo>
                  <a:cubicBezTo>
                    <a:pt x="24" y="18"/>
                    <a:pt x="23" y="20"/>
                    <a:pt x="21" y="20"/>
                  </a:cubicBezTo>
                  <a:cubicBezTo>
                    <a:pt x="4" y="20"/>
                    <a:pt x="4" y="20"/>
                    <a:pt x="4" y="20"/>
                  </a:cubicBezTo>
                  <a:cubicBezTo>
                    <a:pt x="3" y="20"/>
                    <a:pt x="2" y="18"/>
                    <a:pt x="2" y="16"/>
                  </a:cubicBezTo>
                  <a:cubicBezTo>
                    <a:pt x="2" y="6"/>
                    <a:pt x="2" y="6"/>
                    <a:pt x="2" y="6"/>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6" name="Freeform 103"/>
            <p:cNvSpPr/>
            <p:nvPr/>
          </p:nvSpPr>
          <p:spPr bwMode="auto">
            <a:xfrm>
              <a:off x="2160" y="470"/>
              <a:ext cx="48" cy="38"/>
            </a:xfrm>
            <a:custGeom>
              <a:avLst/>
              <a:gdLst>
                <a:gd name="T0" fmla="*/ 48 w 24"/>
                <a:gd name="T1" fmla="*/ 38 h 19"/>
                <a:gd name="T2" fmla="*/ 0 w 24"/>
                <a:gd name="T3" fmla="*/ 36 h 19"/>
                <a:gd name="T4" fmla="*/ 0 w 24"/>
                <a:gd name="T5" fmla="*/ 10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8"/>
                    <a:pt x="0" y="18"/>
                    <a:pt x="0" y="18"/>
                  </a:cubicBezTo>
                  <a:cubicBezTo>
                    <a:pt x="0" y="5"/>
                    <a:pt x="0" y="5"/>
                    <a:pt x="0" y="5"/>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7" name="Freeform 104"/>
            <p:cNvSpPr>
              <a:spLocks noEditPoints="1"/>
            </p:cNvSpPr>
            <p:nvPr/>
          </p:nvSpPr>
          <p:spPr bwMode="auto">
            <a:xfrm>
              <a:off x="2158" y="468"/>
              <a:ext cx="52" cy="40"/>
            </a:xfrm>
            <a:custGeom>
              <a:avLst/>
              <a:gdLst>
                <a:gd name="T0" fmla="*/ 48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6 h 20"/>
                <a:gd name="T16" fmla="*/ 48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4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4" y="0"/>
                  </a:moveTo>
                  <a:cubicBezTo>
                    <a:pt x="3" y="0"/>
                    <a:pt x="3" y="0"/>
                    <a:pt x="3" y="0"/>
                  </a:cubicBezTo>
                  <a:cubicBezTo>
                    <a:pt x="1" y="0"/>
                    <a:pt x="0" y="1"/>
                    <a:pt x="0" y="3"/>
                  </a:cubicBezTo>
                  <a:cubicBezTo>
                    <a:pt x="0" y="17"/>
                    <a:pt x="0" y="17"/>
                    <a:pt x="0" y="17"/>
                  </a:cubicBezTo>
                  <a:cubicBezTo>
                    <a:pt x="0" y="18"/>
                    <a:pt x="1" y="20"/>
                    <a:pt x="3" y="20"/>
                  </a:cubicBezTo>
                  <a:cubicBezTo>
                    <a:pt x="23" y="20"/>
                    <a:pt x="23" y="20"/>
                    <a:pt x="23" y="20"/>
                  </a:cubicBezTo>
                  <a:cubicBezTo>
                    <a:pt x="25" y="20"/>
                    <a:pt x="26" y="19"/>
                    <a:pt x="26" y="17"/>
                  </a:cubicBezTo>
                  <a:cubicBezTo>
                    <a:pt x="26" y="3"/>
                    <a:pt x="26" y="3"/>
                    <a:pt x="26" y="3"/>
                  </a:cubicBezTo>
                  <a:cubicBezTo>
                    <a:pt x="26" y="2"/>
                    <a:pt x="25" y="0"/>
                    <a:pt x="24" y="0"/>
                  </a:cubicBezTo>
                  <a:close/>
                  <a:moveTo>
                    <a:pt x="4" y="1"/>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7"/>
                    <a:pt x="1" y="15"/>
                  </a:cubicBezTo>
                  <a:cubicBezTo>
                    <a:pt x="2" y="5"/>
                    <a:pt x="2" y="5"/>
                    <a:pt x="2" y="5"/>
                  </a:cubicBezTo>
                  <a:cubicBezTo>
                    <a:pt x="2" y="3"/>
                    <a:pt x="3"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8" name="Freeform 105"/>
            <p:cNvSpPr/>
            <p:nvPr/>
          </p:nvSpPr>
          <p:spPr bwMode="auto">
            <a:xfrm>
              <a:off x="2235" y="470"/>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3"/>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9" name="Freeform 106"/>
            <p:cNvSpPr>
              <a:spLocks noEditPoints="1"/>
            </p:cNvSpPr>
            <p:nvPr/>
          </p:nvSpPr>
          <p:spPr bwMode="auto">
            <a:xfrm>
              <a:off x="2233" y="468"/>
              <a:ext cx="52" cy="42"/>
            </a:xfrm>
            <a:custGeom>
              <a:avLst/>
              <a:gdLst>
                <a:gd name="T0" fmla="*/ 46 w 26"/>
                <a:gd name="T1" fmla="*/ 0 h 21"/>
                <a:gd name="T2" fmla="*/ 6 w 26"/>
                <a:gd name="T3" fmla="*/ 0 h 21"/>
                <a:gd name="T4" fmla="*/ 0 w 26"/>
                <a:gd name="T5" fmla="*/ 8 h 21"/>
                <a:gd name="T6" fmla="*/ 0 w 26"/>
                <a:gd name="T7" fmla="*/ 34 h 21"/>
                <a:gd name="T8" fmla="*/ 6 w 26"/>
                <a:gd name="T9" fmla="*/ 40 h 21"/>
                <a:gd name="T10" fmla="*/ 46 w 26"/>
                <a:gd name="T11" fmla="*/ 42 h 21"/>
                <a:gd name="T12" fmla="*/ 52 w 26"/>
                <a:gd name="T13" fmla="*/ 34 h 21"/>
                <a:gd name="T14" fmla="*/ 52 w 26"/>
                <a:gd name="T15" fmla="*/ 8 h 21"/>
                <a:gd name="T16" fmla="*/ 46 w 26"/>
                <a:gd name="T17" fmla="*/ 0 h 21"/>
                <a:gd name="T18" fmla="*/ 8 w 26"/>
                <a:gd name="T19" fmla="*/ 4 h 21"/>
                <a:gd name="T20" fmla="*/ 42 w 26"/>
                <a:gd name="T21" fmla="*/ 4 h 21"/>
                <a:gd name="T22" fmla="*/ 48 w 26"/>
                <a:gd name="T23" fmla="*/ 10 h 21"/>
                <a:gd name="T24" fmla="*/ 48 w 26"/>
                <a:gd name="T25" fmla="*/ 32 h 21"/>
                <a:gd name="T26" fmla="*/ 42 w 26"/>
                <a:gd name="T27" fmla="*/ 38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0" name="Freeform 107"/>
            <p:cNvSpPr/>
            <p:nvPr/>
          </p:nvSpPr>
          <p:spPr bwMode="auto">
            <a:xfrm>
              <a:off x="2309" y="470"/>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1" name="Freeform 108"/>
            <p:cNvSpPr>
              <a:spLocks noEditPoints="1"/>
            </p:cNvSpPr>
            <p:nvPr/>
          </p:nvSpPr>
          <p:spPr bwMode="auto">
            <a:xfrm>
              <a:off x="2309" y="468"/>
              <a:ext cx="51" cy="42"/>
            </a:xfrm>
            <a:custGeom>
              <a:avLst/>
              <a:gdLst>
                <a:gd name="T0" fmla="*/ 45 w 26"/>
                <a:gd name="T1" fmla="*/ 2 h 21"/>
                <a:gd name="T2" fmla="*/ 6 w 26"/>
                <a:gd name="T3" fmla="*/ 0 h 21"/>
                <a:gd name="T4" fmla="*/ 0 w 26"/>
                <a:gd name="T5" fmla="*/ 8 h 21"/>
                <a:gd name="T6" fmla="*/ 0 w 26"/>
                <a:gd name="T7" fmla="*/ 34 h 21"/>
                <a:gd name="T8" fmla="*/ 6 w 26"/>
                <a:gd name="T9" fmla="*/ 42 h 21"/>
                <a:gd name="T10" fmla="*/ 45 w 26"/>
                <a:gd name="T11" fmla="*/ 42 h 21"/>
                <a:gd name="T12" fmla="*/ 51 w 26"/>
                <a:gd name="T13" fmla="*/ 34 h 21"/>
                <a:gd name="T14" fmla="*/ 51 w 26"/>
                <a:gd name="T15" fmla="*/ 8 h 21"/>
                <a:gd name="T16" fmla="*/ 45 w 26"/>
                <a:gd name="T17" fmla="*/ 2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40 h 21"/>
                <a:gd name="T30" fmla="*/ 2 w 26"/>
                <a:gd name="T31" fmla="*/ 32 h 21"/>
                <a:gd name="T32" fmla="*/ 2 w 26"/>
                <a:gd name="T33" fmla="*/ 12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1"/>
                  </a:moveTo>
                  <a:cubicBezTo>
                    <a:pt x="3" y="0"/>
                    <a:pt x="3" y="0"/>
                    <a:pt x="3" y="0"/>
                  </a:cubicBezTo>
                  <a:cubicBezTo>
                    <a:pt x="1" y="0"/>
                    <a:pt x="0" y="2"/>
                    <a:pt x="0" y="4"/>
                  </a:cubicBezTo>
                  <a:cubicBezTo>
                    <a:pt x="0" y="17"/>
                    <a:pt x="0" y="17"/>
                    <a:pt x="0" y="17"/>
                  </a:cubicBezTo>
                  <a:cubicBezTo>
                    <a:pt x="0" y="19"/>
                    <a:pt x="1" y="21"/>
                    <a:pt x="3" y="21"/>
                  </a:cubicBezTo>
                  <a:cubicBezTo>
                    <a:pt x="23" y="21"/>
                    <a:pt x="23" y="21"/>
                    <a:pt x="23" y="21"/>
                  </a:cubicBezTo>
                  <a:cubicBezTo>
                    <a:pt x="25" y="21"/>
                    <a:pt x="26" y="19"/>
                    <a:pt x="26" y="17"/>
                  </a:cubicBezTo>
                  <a:cubicBezTo>
                    <a:pt x="26" y="4"/>
                    <a:pt x="26" y="4"/>
                    <a:pt x="26" y="4"/>
                  </a:cubicBezTo>
                  <a:cubicBezTo>
                    <a:pt x="26" y="2"/>
                    <a:pt x="25" y="1"/>
                    <a:pt x="23" y="1"/>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20"/>
                    <a:pt x="4" y="20"/>
                    <a:pt x="4" y="20"/>
                  </a:cubicBezTo>
                  <a:cubicBezTo>
                    <a:pt x="2" y="20"/>
                    <a:pt x="1" y="18"/>
                    <a:pt x="1" y="16"/>
                  </a:cubicBezTo>
                  <a:cubicBezTo>
                    <a:pt x="1" y="6"/>
                    <a:pt x="1" y="6"/>
                    <a:pt x="1" y="6"/>
                  </a:cubicBezTo>
                  <a:cubicBezTo>
                    <a:pt x="1" y="4"/>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2" name="Freeform 109"/>
            <p:cNvSpPr/>
            <p:nvPr/>
          </p:nvSpPr>
          <p:spPr bwMode="auto">
            <a:xfrm>
              <a:off x="2384" y="472"/>
              <a:ext cx="50" cy="38"/>
            </a:xfrm>
            <a:custGeom>
              <a:avLst/>
              <a:gdLst>
                <a:gd name="T0" fmla="*/ 50 w 25"/>
                <a:gd name="T1" fmla="*/ 38 h 19"/>
                <a:gd name="T2" fmla="*/ 0 w 25"/>
                <a:gd name="T3" fmla="*/ 36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8"/>
                    <a:pt x="0" y="18"/>
                    <a:pt x="0" y="18"/>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3" name="Freeform 110"/>
            <p:cNvSpPr>
              <a:spLocks noEditPoints="1"/>
            </p:cNvSpPr>
            <p:nvPr/>
          </p:nvSpPr>
          <p:spPr bwMode="auto">
            <a:xfrm>
              <a:off x="2384" y="470"/>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9"/>
                    <a:pt x="26" y="17"/>
                  </a:cubicBezTo>
                  <a:cubicBezTo>
                    <a:pt x="26" y="3"/>
                    <a:pt x="26" y="3"/>
                    <a:pt x="26" y="3"/>
                  </a:cubicBezTo>
                  <a:cubicBezTo>
                    <a:pt x="26" y="1"/>
                    <a:pt x="25" y="0"/>
                    <a:pt x="23" y="0"/>
                  </a:cubicBezTo>
                  <a:close/>
                  <a:moveTo>
                    <a:pt x="4" y="1"/>
                  </a:moveTo>
                  <a:cubicBezTo>
                    <a:pt x="21" y="2"/>
                    <a:pt x="21" y="2"/>
                    <a:pt x="21" y="2"/>
                  </a:cubicBezTo>
                  <a:cubicBezTo>
                    <a:pt x="23" y="2"/>
                    <a:pt x="24" y="3"/>
                    <a:pt x="24" y="5"/>
                  </a:cubicBezTo>
                  <a:cubicBezTo>
                    <a:pt x="24" y="16"/>
                    <a:pt x="24" y="16"/>
                    <a:pt x="24" y="16"/>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4" name="Freeform 111"/>
            <p:cNvSpPr/>
            <p:nvPr/>
          </p:nvSpPr>
          <p:spPr bwMode="auto">
            <a:xfrm>
              <a:off x="2459" y="472"/>
              <a:ext cx="50" cy="38"/>
            </a:xfrm>
            <a:custGeom>
              <a:avLst/>
              <a:gdLst>
                <a:gd name="T0" fmla="*/ 50 w 25"/>
                <a:gd name="T1" fmla="*/ 38 h 19"/>
                <a:gd name="T2" fmla="*/ 0 w 25"/>
                <a:gd name="T3" fmla="*/ 38 h 19"/>
                <a:gd name="T4" fmla="*/ 0 w 25"/>
                <a:gd name="T5" fmla="*/ 12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5" name="Freeform 112"/>
            <p:cNvSpPr>
              <a:spLocks noEditPoints="1"/>
            </p:cNvSpPr>
            <p:nvPr/>
          </p:nvSpPr>
          <p:spPr bwMode="auto">
            <a:xfrm>
              <a:off x="2457" y="470"/>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8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2"/>
                    <a:pt x="1" y="3"/>
                  </a:cubicBezTo>
                  <a:cubicBezTo>
                    <a:pt x="0" y="17"/>
                    <a:pt x="0" y="17"/>
                    <a:pt x="0" y="17"/>
                  </a:cubicBezTo>
                  <a:cubicBezTo>
                    <a:pt x="0" y="19"/>
                    <a:pt x="2" y="20"/>
                    <a:pt x="3" y="20"/>
                  </a:cubicBezTo>
                  <a:cubicBezTo>
                    <a:pt x="24" y="20"/>
                    <a:pt x="24" y="20"/>
                    <a:pt x="24" y="20"/>
                  </a:cubicBezTo>
                  <a:cubicBezTo>
                    <a:pt x="25" y="20"/>
                    <a:pt x="27" y="19"/>
                    <a:pt x="27" y="17"/>
                  </a:cubicBezTo>
                  <a:cubicBezTo>
                    <a:pt x="27" y="4"/>
                    <a:pt x="27" y="4"/>
                    <a:pt x="27" y="4"/>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6" name="Freeform 113"/>
            <p:cNvSpPr/>
            <p:nvPr/>
          </p:nvSpPr>
          <p:spPr bwMode="auto">
            <a:xfrm>
              <a:off x="2535" y="472"/>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7" name="Freeform 114"/>
            <p:cNvSpPr>
              <a:spLocks noEditPoints="1"/>
            </p:cNvSpPr>
            <p:nvPr/>
          </p:nvSpPr>
          <p:spPr bwMode="auto">
            <a:xfrm>
              <a:off x="2533" y="470"/>
              <a:ext cx="53" cy="42"/>
            </a:xfrm>
            <a:custGeom>
              <a:avLst/>
              <a:gdLst>
                <a:gd name="T0" fmla="*/ 47 w 27"/>
                <a:gd name="T1" fmla="*/ 0 h 21"/>
                <a:gd name="T2" fmla="*/ 6 w 27"/>
                <a:gd name="T3" fmla="*/ 0 h 21"/>
                <a:gd name="T4" fmla="*/ 0 w 27"/>
                <a:gd name="T5" fmla="*/ 8 h 21"/>
                <a:gd name="T6" fmla="*/ 0 w 27"/>
                <a:gd name="T7" fmla="*/ 34 h 21"/>
                <a:gd name="T8" fmla="*/ 6 w 27"/>
                <a:gd name="T9" fmla="*/ 42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7 w 27"/>
                <a:gd name="T23" fmla="*/ 12 h 21"/>
                <a:gd name="T24" fmla="*/ 47 w 27"/>
                <a:gd name="T25" fmla="*/ 32 h 21"/>
                <a:gd name="T26" fmla="*/ 43 w 27"/>
                <a:gd name="T27" fmla="*/ 40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0"/>
                  </a:cubicBezTo>
                  <a:close/>
                  <a:moveTo>
                    <a:pt x="5" y="2"/>
                  </a:moveTo>
                  <a:cubicBezTo>
                    <a:pt x="22" y="2"/>
                    <a:pt x="22" y="2"/>
                    <a:pt x="22" y="2"/>
                  </a:cubicBezTo>
                  <a:cubicBezTo>
                    <a:pt x="23" y="2"/>
                    <a:pt x="25" y="4"/>
                    <a:pt x="24" y="6"/>
                  </a:cubicBezTo>
                  <a:cubicBezTo>
                    <a:pt x="24" y="16"/>
                    <a:pt x="24" y="16"/>
                    <a:pt x="24" y="16"/>
                  </a:cubicBezTo>
                  <a:cubicBezTo>
                    <a:pt x="24" y="18"/>
                    <a:pt x="23" y="20"/>
                    <a:pt x="22" y="20"/>
                  </a:cubicBezTo>
                  <a:cubicBezTo>
                    <a:pt x="5" y="19"/>
                    <a:pt x="5" y="19"/>
                    <a:pt x="5" y="19"/>
                  </a:cubicBezTo>
                  <a:cubicBezTo>
                    <a:pt x="3" y="19"/>
                    <a:pt x="2" y="18"/>
                    <a:pt x="2" y="16"/>
                  </a:cubicBezTo>
                  <a:cubicBezTo>
                    <a:pt x="2" y="5"/>
                    <a:pt x="2" y="5"/>
                    <a:pt x="2" y="5"/>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8" name="Freeform 115"/>
            <p:cNvSpPr/>
            <p:nvPr/>
          </p:nvSpPr>
          <p:spPr bwMode="auto">
            <a:xfrm>
              <a:off x="2610" y="472"/>
              <a:ext cx="48" cy="40"/>
            </a:xfrm>
            <a:custGeom>
              <a:avLst/>
              <a:gdLst>
                <a:gd name="T0" fmla="*/ 48 w 24"/>
                <a:gd name="T1" fmla="*/ 40 h 20"/>
                <a:gd name="T2" fmla="*/ 0 w 24"/>
                <a:gd name="T3" fmla="*/ 38 h 20"/>
                <a:gd name="T4" fmla="*/ 0 w 24"/>
                <a:gd name="T5" fmla="*/ 12 h 20"/>
                <a:gd name="T6" fmla="*/ 12 w 24"/>
                <a:gd name="T7" fmla="*/ 0 h 20"/>
                <a:gd name="T8" fmla="*/ 48 w 24"/>
                <a:gd name="T9" fmla="*/ 2 h 20"/>
                <a:gd name="T10" fmla="*/ 48 w 24"/>
                <a:gd name="T11" fmla="*/ 4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20">
                  <a:moveTo>
                    <a:pt x="24" y="20"/>
                  </a:moveTo>
                  <a:cubicBezTo>
                    <a:pt x="0" y="19"/>
                    <a:pt x="0" y="19"/>
                    <a:pt x="0" y="19"/>
                  </a:cubicBezTo>
                  <a:cubicBezTo>
                    <a:pt x="0" y="6"/>
                    <a:pt x="0" y="6"/>
                    <a:pt x="0" y="6"/>
                  </a:cubicBezTo>
                  <a:cubicBezTo>
                    <a:pt x="0" y="3"/>
                    <a:pt x="3" y="0"/>
                    <a:pt x="6" y="0"/>
                  </a:cubicBezTo>
                  <a:cubicBezTo>
                    <a:pt x="24" y="1"/>
                    <a:pt x="24" y="1"/>
                    <a:pt x="24" y="1"/>
                  </a:cubicBezTo>
                  <a:lnTo>
                    <a:pt x="24" y="20"/>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9" name="Freeform 116"/>
            <p:cNvSpPr>
              <a:spLocks noEditPoints="1"/>
            </p:cNvSpPr>
            <p:nvPr/>
          </p:nvSpPr>
          <p:spPr bwMode="auto">
            <a:xfrm>
              <a:off x="2608" y="472"/>
              <a:ext cx="54" cy="40"/>
            </a:xfrm>
            <a:custGeom>
              <a:avLst/>
              <a:gdLst>
                <a:gd name="T0" fmla="*/ 48 w 27"/>
                <a:gd name="T1" fmla="*/ 0 h 20"/>
                <a:gd name="T2" fmla="*/ 6 w 27"/>
                <a:gd name="T3" fmla="*/ 0 h 20"/>
                <a:gd name="T4" fmla="*/ 0 w 27"/>
                <a:gd name="T5" fmla="*/ 6 h 20"/>
                <a:gd name="T6" fmla="*/ 0 w 27"/>
                <a:gd name="T7" fmla="*/ 32 h 20"/>
                <a:gd name="T8" fmla="*/ 6 w 27"/>
                <a:gd name="T9" fmla="*/ 40 h 20"/>
                <a:gd name="T10" fmla="*/ 46 w 27"/>
                <a:gd name="T11" fmla="*/ 40 h 20"/>
                <a:gd name="T12" fmla="*/ 52 w 27"/>
                <a:gd name="T13" fmla="*/ 34 h 20"/>
                <a:gd name="T14" fmla="*/ 52 w 27"/>
                <a:gd name="T15" fmla="*/ 6 h 20"/>
                <a:gd name="T16" fmla="*/ 48 w 27"/>
                <a:gd name="T17" fmla="*/ 0 h 20"/>
                <a:gd name="T18" fmla="*/ 10 w 27"/>
                <a:gd name="T19" fmla="*/ 2 h 20"/>
                <a:gd name="T20" fmla="*/ 42 w 27"/>
                <a:gd name="T21" fmla="*/ 2 h 20"/>
                <a:gd name="T22" fmla="*/ 48 w 27"/>
                <a:gd name="T23" fmla="*/ 10 h 20"/>
                <a:gd name="T24" fmla="*/ 48 w 27"/>
                <a:gd name="T25" fmla="*/ 30 h 20"/>
                <a:gd name="T26" fmla="*/ 42 w 27"/>
                <a:gd name="T27" fmla="*/ 38 h 20"/>
                <a:gd name="T28" fmla="*/ 8 w 27"/>
                <a:gd name="T29" fmla="*/ 38 h 20"/>
                <a:gd name="T30" fmla="*/ 4 w 27"/>
                <a:gd name="T31" fmla="*/ 30 h 20"/>
                <a:gd name="T32" fmla="*/ 4 w 27"/>
                <a:gd name="T33" fmla="*/ 10 h 20"/>
                <a:gd name="T34" fmla="*/ 10 w 27"/>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0" y="1"/>
                    <a:pt x="0" y="3"/>
                  </a:cubicBezTo>
                  <a:cubicBezTo>
                    <a:pt x="0" y="16"/>
                    <a:pt x="0" y="16"/>
                    <a:pt x="0" y="16"/>
                  </a:cubicBezTo>
                  <a:cubicBezTo>
                    <a:pt x="0" y="18"/>
                    <a:pt x="1" y="20"/>
                    <a:pt x="3" y="20"/>
                  </a:cubicBezTo>
                  <a:cubicBezTo>
                    <a:pt x="23" y="20"/>
                    <a:pt x="23" y="20"/>
                    <a:pt x="23" y="20"/>
                  </a:cubicBezTo>
                  <a:cubicBezTo>
                    <a:pt x="25" y="20"/>
                    <a:pt x="26" y="19"/>
                    <a:pt x="26" y="17"/>
                  </a:cubicBezTo>
                  <a:cubicBezTo>
                    <a:pt x="26" y="3"/>
                    <a:pt x="26" y="3"/>
                    <a:pt x="26" y="3"/>
                  </a:cubicBezTo>
                  <a:cubicBezTo>
                    <a:pt x="27" y="1"/>
                    <a:pt x="25" y="0"/>
                    <a:pt x="24" y="0"/>
                  </a:cubicBezTo>
                  <a:close/>
                  <a:moveTo>
                    <a:pt x="5" y="1"/>
                  </a:moveTo>
                  <a:cubicBezTo>
                    <a:pt x="21" y="1"/>
                    <a:pt x="21" y="1"/>
                    <a:pt x="21" y="1"/>
                  </a:cubicBezTo>
                  <a:cubicBezTo>
                    <a:pt x="23" y="1"/>
                    <a:pt x="24" y="3"/>
                    <a:pt x="24" y="5"/>
                  </a:cubicBezTo>
                  <a:cubicBezTo>
                    <a:pt x="24" y="15"/>
                    <a:pt x="24" y="15"/>
                    <a:pt x="24" y="15"/>
                  </a:cubicBezTo>
                  <a:cubicBezTo>
                    <a:pt x="24" y="17"/>
                    <a:pt x="23" y="19"/>
                    <a:pt x="21" y="19"/>
                  </a:cubicBezTo>
                  <a:cubicBezTo>
                    <a:pt x="4" y="19"/>
                    <a:pt x="4" y="19"/>
                    <a:pt x="4" y="19"/>
                  </a:cubicBezTo>
                  <a:cubicBezTo>
                    <a:pt x="3" y="19"/>
                    <a:pt x="1" y="17"/>
                    <a:pt x="2" y="15"/>
                  </a:cubicBezTo>
                  <a:cubicBezTo>
                    <a:pt x="2" y="5"/>
                    <a:pt x="2" y="5"/>
                    <a:pt x="2" y="5"/>
                  </a:cubicBezTo>
                  <a:cubicBezTo>
                    <a:pt x="2" y="3"/>
                    <a:pt x="3" y="1"/>
                    <a:pt x="5"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0" name="Freeform 117"/>
            <p:cNvSpPr/>
            <p:nvPr/>
          </p:nvSpPr>
          <p:spPr bwMode="auto">
            <a:xfrm>
              <a:off x="2685" y="474"/>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1" name="Freeform 118"/>
            <p:cNvSpPr>
              <a:spLocks noEditPoints="1"/>
            </p:cNvSpPr>
            <p:nvPr/>
          </p:nvSpPr>
          <p:spPr bwMode="auto">
            <a:xfrm>
              <a:off x="2683" y="472"/>
              <a:ext cx="52" cy="40"/>
            </a:xfrm>
            <a:custGeom>
              <a:avLst/>
              <a:gdLst>
                <a:gd name="T0" fmla="*/ 46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8 h 20"/>
                <a:gd name="T16" fmla="*/ 46 w 26"/>
                <a:gd name="T17" fmla="*/ 0 h 20"/>
                <a:gd name="T18" fmla="*/ 8 w 26"/>
                <a:gd name="T19" fmla="*/ 4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2 h 20"/>
                <a:gd name="T32" fmla="*/ 2 w 26"/>
                <a:gd name="T33" fmla="*/ 10 h 20"/>
                <a:gd name="T34" fmla="*/ 8 w 26"/>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7"/>
                    <a:pt x="0" y="17"/>
                    <a:pt x="0" y="17"/>
                  </a:cubicBezTo>
                  <a:cubicBezTo>
                    <a:pt x="0" y="19"/>
                    <a:pt x="1" y="20"/>
                    <a:pt x="3" y="20"/>
                  </a:cubicBezTo>
                  <a:cubicBezTo>
                    <a:pt x="23" y="20"/>
                    <a:pt x="23" y="20"/>
                    <a:pt x="23" y="20"/>
                  </a:cubicBezTo>
                  <a:cubicBezTo>
                    <a:pt x="25" y="20"/>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2" name="Freeform 119"/>
            <p:cNvSpPr/>
            <p:nvPr/>
          </p:nvSpPr>
          <p:spPr bwMode="auto">
            <a:xfrm>
              <a:off x="2759" y="474"/>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3" name="Freeform 120"/>
            <p:cNvSpPr>
              <a:spLocks noEditPoints="1"/>
            </p:cNvSpPr>
            <p:nvPr/>
          </p:nvSpPr>
          <p:spPr bwMode="auto">
            <a:xfrm>
              <a:off x="2759" y="472"/>
              <a:ext cx="51" cy="42"/>
            </a:xfrm>
            <a:custGeom>
              <a:avLst/>
              <a:gdLst>
                <a:gd name="T0" fmla="*/ 45 w 26"/>
                <a:gd name="T1" fmla="*/ 0 h 21"/>
                <a:gd name="T2" fmla="*/ 6 w 26"/>
                <a:gd name="T3" fmla="*/ 0 h 21"/>
                <a:gd name="T4" fmla="*/ 0 w 26"/>
                <a:gd name="T5" fmla="*/ 8 h 21"/>
                <a:gd name="T6" fmla="*/ 0 w 26"/>
                <a:gd name="T7" fmla="*/ 34 h 21"/>
                <a:gd name="T8" fmla="*/ 6 w 26"/>
                <a:gd name="T9" fmla="*/ 40 h 21"/>
                <a:gd name="T10" fmla="*/ 45 w 26"/>
                <a:gd name="T11" fmla="*/ 42 h 21"/>
                <a:gd name="T12" fmla="*/ 51 w 26"/>
                <a:gd name="T13" fmla="*/ 34 h 21"/>
                <a:gd name="T14" fmla="*/ 51 w 26"/>
                <a:gd name="T15" fmla="*/ 8 h 21"/>
                <a:gd name="T16" fmla="*/ 45 w 26"/>
                <a:gd name="T17" fmla="*/ 0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19"/>
                    <a:pt x="4" y="19"/>
                    <a:pt x="4" y="19"/>
                  </a:cubicBezTo>
                  <a:cubicBezTo>
                    <a:pt x="2"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4" name="Freeform 121"/>
            <p:cNvSpPr/>
            <p:nvPr/>
          </p:nvSpPr>
          <p:spPr bwMode="auto">
            <a:xfrm>
              <a:off x="2834" y="474"/>
              <a:ext cx="50" cy="38"/>
            </a:xfrm>
            <a:custGeom>
              <a:avLst/>
              <a:gdLst>
                <a:gd name="T0" fmla="*/ 50 w 25"/>
                <a:gd name="T1" fmla="*/ 38 h 19"/>
                <a:gd name="T2" fmla="*/ 0 w 25"/>
                <a:gd name="T3" fmla="*/ 38 h 19"/>
                <a:gd name="T4" fmla="*/ 0 w 25"/>
                <a:gd name="T5" fmla="*/ 12 h 19"/>
                <a:gd name="T6" fmla="*/ 12 w 25"/>
                <a:gd name="T7" fmla="*/ 0 h 19"/>
                <a:gd name="T8" fmla="*/ 50 w 25"/>
                <a:gd name="T9" fmla="*/ 2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3"/>
                    <a:pt x="3" y="0"/>
                    <a:pt x="6" y="0"/>
                  </a:cubicBezTo>
                  <a:cubicBezTo>
                    <a:pt x="25" y="1"/>
                    <a:pt x="25" y="1"/>
                    <a:pt x="25" y="1"/>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5" name="Freeform 122"/>
            <p:cNvSpPr>
              <a:spLocks noEditPoints="1"/>
            </p:cNvSpPr>
            <p:nvPr/>
          </p:nvSpPr>
          <p:spPr bwMode="auto">
            <a:xfrm>
              <a:off x="2834" y="474"/>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2 h 20"/>
                <a:gd name="T22" fmla="*/ 48 w 26"/>
                <a:gd name="T23" fmla="*/ 10 h 20"/>
                <a:gd name="T24" fmla="*/ 48 w 26"/>
                <a:gd name="T25" fmla="*/ 30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8"/>
                    <a:pt x="26" y="17"/>
                  </a:cubicBezTo>
                  <a:cubicBezTo>
                    <a:pt x="26" y="3"/>
                    <a:pt x="26" y="3"/>
                    <a:pt x="26" y="3"/>
                  </a:cubicBezTo>
                  <a:cubicBezTo>
                    <a:pt x="26" y="1"/>
                    <a:pt x="25" y="0"/>
                    <a:pt x="23" y="0"/>
                  </a:cubicBezTo>
                  <a:close/>
                  <a:moveTo>
                    <a:pt x="4" y="1"/>
                  </a:moveTo>
                  <a:cubicBezTo>
                    <a:pt x="21" y="1"/>
                    <a:pt x="21" y="1"/>
                    <a:pt x="21" y="1"/>
                  </a:cubicBezTo>
                  <a:cubicBezTo>
                    <a:pt x="23" y="1"/>
                    <a:pt x="24" y="3"/>
                    <a:pt x="24" y="5"/>
                  </a:cubicBezTo>
                  <a:cubicBezTo>
                    <a:pt x="24" y="15"/>
                    <a:pt x="24" y="15"/>
                    <a:pt x="24" y="15"/>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6" name="Freeform 123"/>
            <p:cNvSpPr/>
            <p:nvPr/>
          </p:nvSpPr>
          <p:spPr bwMode="auto">
            <a:xfrm>
              <a:off x="2909" y="476"/>
              <a:ext cx="50" cy="38"/>
            </a:xfrm>
            <a:custGeom>
              <a:avLst/>
              <a:gdLst>
                <a:gd name="T0" fmla="*/ 50 w 25"/>
                <a:gd name="T1" fmla="*/ 38 h 19"/>
                <a:gd name="T2" fmla="*/ 0 w 25"/>
                <a:gd name="T3" fmla="*/ 38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7" name="Freeform 124"/>
            <p:cNvSpPr>
              <a:spLocks noEditPoints="1"/>
            </p:cNvSpPr>
            <p:nvPr/>
          </p:nvSpPr>
          <p:spPr bwMode="auto">
            <a:xfrm>
              <a:off x="2907" y="474"/>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6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1"/>
                    <a:pt x="1" y="3"/>
                  </a:cubicBezTo>
                  <a:cubicBezTo>
                    <a:pt x="0" y="17"/>
                    <a:pt x="0" y="17"/>
                    <a:pt x="0" y="17"/>
                  </a:cubicBezTo>
                  <a:cubicBezTo>
                    <a:pt x="0" y="19"/>
                    <a:pt x="2" y="20"/>
                    <a:pt x="3" y="20"/>
                  </a:cubicBezTo>
                  <a:cubicBezTo>
                    <a:pt x="24" y="20"/>
                    <a:pt x="24" y="20"/>
                    <a:pt x="24" y="20"/>
                  </a:cubicBezTo>
                  <a:cubicBezTo>
                    <a:pt x="25" y="20"/>
                    <a:pt x="27" y="19"/>
                    <a:pt x="27" y="17"/>
                  </a:cubicBezTo>
                  <a:cubicBezTo>
                    <a:pt x="27" y="3"/>
                    <a:pt x="27" y="3"/>
                    <a:pt x="27" y="3"/>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7"/>
                    <a:pt x="2" y="16"/>
                  </a:cubicBezTo>
                  <a:cubicBezTo>
                    <a:pt x="2" y="5"/>
                    <a:pt x="2" y="5"/>
                    <a:pt x="2" y="5"/>
                  </a:cubicBezTo>
                  <a:cubicBezTo>
                    <a:pt x="2" y="3"/>
                    <a:pt x="3" y="1"/>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8" name="Freeform 125"/>
            <p:cNvSpPr/>
            <p:nvPr/>
          </p:nvSpPr>
          <p:spPr bwMode="auto">
            <a:xfrm>
              <a:off x="2985" y="476"/>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9" name="Freeform 126"/>
            <p:cNvSpPr>
              <a:spLocks noEditPoints="1"/>
            </p:cNvSpPr>
            <p:nvPr/>
          </p:nvSpPr>
          <p:spPr bwMode="auto">
            <a:xfrm>
              <a:off x="2983" y="474"/>
              <a:ext cx="53" cy="42"/>
            </a:xfrm>
            <a:custGeom>
              <a:avLst/>
              <a:gdLst>
                <a:gd name="T0" fmla="*/ 47 w 27"/>
                <a:gd name="T1" fmla="*/ 0 h 21"/>
                <a:gd name="T2" fmla="*/ 6 w 27"/>
                <a:gd name="T3" fmla="*/ 0 h 21"/>
                <a:gd name="T4" fmla="*/ 0 w 27"/>
                <a:gd name="T5" fmla="*/ 8 h 21"/>
                <a:gd name="T6" fmla="*/ 0 w 27"/>
                <a:gd name="T7" fmla="*/ 34 h 21"/>
                <a:gd name="T8" fmla="*/ 6 w 27"/>
                <a:gd name="T9" fmla="*/ 40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9 w 27"/>
                <a:gd name="T23" fmla="*/ 10 h 21"/>
                <a:gd name="T24" fmla="*/ 47 w 27"/>
                <a:gd name="T25" fmla="*/ 32 h 21"/>
                <a:gd name="T26" fmla="*/ 43 w 27"/>
                <a:gd name="T27" fmla="*/ 38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2" y="20"/>
                    <a:pt x="3" y="20"/>
                  </a:cubicBezTo>
                  <a:cubicBezTo>
                    <a:pt x="24" y="21"/>
                    <a:pt x="24" y="21"/>
                    <a:pt x="24" y="21"/>
                  </a:cubicBezTo>
                  <a:cubicBezTo>
                    <a:pt x="25" y="21"/>
                    <a:pt x="27" y="19"/>
                    <a:pt x="27" y="17"/>
                  </a:cubicBezTo>
                  <a:cubicBezTo>
                    <a:pt x="27" y="4"/>
                    <a:pt x="27" y="4"/>
                    <a:pt x="27" y="4"/>
                  </a:cubicBezTo>
                  <a:cubicBezTo>
                    <a:pt x="27" y="2"/>
                    <a:pt x="25" y="0"/>
                    <a:pt x="24" y="0"/>
                  </a:cubicBezTo>
                  <a:close/>
                  <a:moveTo>
                    <a:pt x="5" y="2"/>
                  </a:moveTo>
                  <a:cubicBezTo>
                    <a:pt x="22" y="2"/>
                    <a:pt x="22" y="2"/>
                    <a:pt x="22" y="2"/>
                  </a:cubicBezTo>
                  <a:cubicBezTo>
                    <a:pt x="23" y="2"/>
                    <a:pt x="25" y="4"/>
                    <a:pt x="25" y="5"/>
                  </a:cubicBezTo>
                  <a:cubicBezTo>
                    <a:pt x="24" y="16"/>
                    <a:pt x="24" y="16"/>
                    <a:pt x="24" y="16"/>
                  </a:cubicBezTo>
                  <a:cubicBezTo>
                    <a:pt x="24"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0" name="Freeform 159"/>
            <p:cNvSpPr>
              <a:spLocks noEditPoints="1"/>
            </p:cNvSpPr>
            <p:nvPr/>
          </p:nvSpPr>
          <p:spPr bwMode="auto">
            <a:xfrm>
              <a:off x="2628" y="597"/>
              <a:ext cx="32" cy="4"/>
            </a:xfrm>
            <a:custGeom>
              <a:avLst/>
              <a:gdLst>
                <a:gd name="T0" fmla="*/ 0 w 16"/>
                <a:gd name="T1" fmla="*/ 0 h 2"/>
                <a:gd name="T2" fmla="*/ 0 w 16"/>
                <a:gd name="T3" fmla="*/ 0 h 2"/>
                <a:gd name="T4" fmla="*/ 0 w 16"/>
                <a:gd name="T5" fmla="*/ 2 h 2"/>
                <a:gd name="T6" fmla="*/ 0 w 16"/>
                <a:gd name="T7" fmla="*/ 0 h 2"/>
                <a:gd name="T8" fmla="*/ 32 w 16"/>
                <a:gd name="T9" fmla="*/ 0 h 2"/>
                <a:gd name="T10" fmla="*/ 32 w 16"/>
                <a:gd name="T11" fmla="*/ 0 h 2"/>
                <a:gd name="T12" fmla="*/ 32 w 16"/>
                <a:gd name="T13" fmla="*/ 2 h 2"/>
                <a:gd name="T14" fmla="*/ 0 w 16"/>
                <a:gd name="T15" fmla="*/ 2 h 2"/>
                <a:gd name="T16" fmla="*/ 0 w 16"/>
                <a:gd name="T17" fmla="*/ 4 h 2"/>
                <a:gd name="T18" fmla="*/ 32 w 16"/>
                <a:gd name="T19" fmla="*/ 4 h 2"/>
                <a:gd name="T20" fmla="*/ 32 w 16"/>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 h="2">
                  <a:moveTo>
                    <a:pt x="0" y="0"/>
                  </a:moveTo>
                  <a:cubicBezTo>
                    <a:pt x="0" y="0"/>
                    <a:pt x="0" y="0"/>
                    <a:pt x="0" y="0"/>
                  </a:cubicBezTo>
                  <a:cubicBezTo>
                    <a:pt x="0" y="1"/>
                    <a:pt x="0" y="1"/>
                    <a:pt x="0" y="1"/>
                  </a:cubicBezTo>
                  <a:cubicBezTo>
                    <a:pt x="0" y="0"/>
                    <a:pt x="0" y="0"/>
                    <a:pt x="0" y="0"/>
                  </a:cubicBezTo>
                  <a:moveTo>
                    <a:pt x="16" y="0"/>
                  </a:moveTo>
                  <a:cubicBezTo>
                    <a:pt x="16" y="0"/>
                    <a:pt x="16" y="0"/>
                    <a:pt x="16" y="0"/>
                  </a:cubicBezTo>
                  <a:cubicBezTo>
                    <a:pt x="16" y="0"/>
                    <a:pt x="16" y="0"/>
                    <a:pt x="16" y="1"/>
                  </a:cubicBezTo>
                  <a:cubicBezTo>
                    <a:pt x="0" y="1"/>
                    <a:pt x="0" y="1"/>
                    <a:pt x="0" y="1"/>
                  </a:cubicBezTo>
                  <a:cubicBezTo>
                    <a:pt x="0" y="2"/>
                    <a:pt x="0" y="2"/>
                    <a:pt x="0" y="2"/>
                  </a:cubicBezTo>
                  <a:cubicBezTo>
                    <a:pt x="16" y="2"/>
                    <a:pt x="16" y="2"/>
                    <a:pt x="16" y="2"/>
                  </a:cubicBezTo>
                  <a:cubicBezTo>
                    <a:pt x="16" y="0"/>
                    <a:pt x="16" y="0"/>
                    <a:pt x="16"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1" name="Freeform 160"/>
            <p:cNvSpPr/>
            <p:nvPr/>
          </p:nvSpPr>
          <p:spPr bwMode="auto">
            <a:xfrm>
              <a:off x="2628" y="597"/>
              <a:ext cx="32" cy="2"/>
            </a:xfrm>
            <a:custGeom>
              <a:avLst/>
              <a:gdLst>
                <a:gd name="T0" fmla="*/ 32 w 16"/>
                <a:gd name="T1" fmla="*/ 0 h 1"/>
                <a:gd name="T2" fmla="*/ 0 w 16"/>
                <a:gd name="T3" fmla="*/ 0 h 1"/>
                <a:gd name="T4" fmla="*/ 0 w 16"/>
                <a:gd name="T5" fmla="*/ 2 h 1"/>
                <a:gd name="T6" fmla="*/ 0 w 16"/>
                <a:gd name="T7" fmla="*/ 2 h 1"/>
                <a:gd name="T8" fmla="*/ 32 w 16"/>
                <a:gd name="T9" fmla="*/ 2 h 1"/>
                <a:gd name="T10" fmla="*/ 32 w 16"/>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1">
                  <a:moveTo>
                    <a:pt x="16" y="0"/>
                  </a:moveTo>
                  <a:cubicBezTo>
                    <a:pt x="0" y="0"/>
                    <a:pt x="0" y="0"/>
                    <a:pt x="0" y="0"/>
                  </a:cubicBezTo>
                  <a:cubicBezTo>
                    <a:pt x="0" y="0"/>
                    <a:pt x="0" y="0"/>
                    <a:pt x="0" y="1"/>
                  </a:cubicBezTo>
                  <a:cubicBezTo>
                    <a:pt x="0" y="1"/>
                    <a:pt x="0" y="1"/>
                    <a:pt x="0" y="1"/>
                  </a:cubicBezTo>
                  <a:cubicBezTo>
                    <a:pt x="16" y="1"/>
                    <a:pt x="16" y="1"/>
                    <a:pt x="16" y="1"/>
                  </a:cubicBezTo>
                  <a:cubicBezTo>
                    <a:pt x="16" y="0"/>
                    <a:pt x="16" y="0"/>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4231" name="Group 199"/>
          <p:cNvGrpSpPr/>
          <p:nvPr/>
        </p:nvGrpSpPr>
        <p:grpSpPr bwMode="auto">
          <a:xfrm rot="10800000">
            <a:off x="2675467" y="2007659"/>
            <a:ext cx="670984" cy="1892300"/>
            <a:chOff x="2200" y="531"/>
            <a:chExt cx="317" cy="894"/>
          </a:xfrm>
        </p:grpSpPr>
        <p:grpSp>
          <p:nvGrpSpPr>
            <p:cNvPr id="8230" name="Group 178"/>
            <p:cNvGrpSpPr/>
            <p:nvPr/>
          </p:nvGrpSpPr>
          <p:grpSpPr bwMode="auto">
            <a:xfrm>
              <a:off x="2200" y="531"/>
              <a:ext cx="317" cy="894"/>
              <a:chOff x="2196" y="530"/>
              <a:chExt cx="317" cy="894"/>
            </a:xfrm>
          </p:grpSpPr>
          <p:sp>
            <p:nvSpPr>
              <p:cNvPr id="8240" name="Freeform 1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1" name="Freeform 12"/>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2" name="Freeform 127"/>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3" name="Freeform 128"/>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4" name="Freeform 129"/>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5" name="Freeform 130"/>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6" name="Freeform 131"/>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7" name="Freeform 132"/>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8" name="Freeform 133"/>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9" name="Freeform 134"/>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0" name="Freeform 135"/>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1" name="Freeform 136"/>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2" name="Freeform 137"/>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3" name="Freeform 149"/>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4" name="Freeform 152"/>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5" name="Freeform 15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6" name="Freeform 170"/>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8231" name="Group 198"/>
            <p:cNvGrpSpPr/>
            <p:nvPr/>
          </p:nvGrpSpPr>
          <p:grpSpPr bwMode="auto">
            <a:xfrm>
              <a:off x="2216" y="558"/>
              <a:ext cx="214" cy="61"/>
              <a:chOff x="2216" y="558"/>
              <a:chExt cx="214" cy="61"/>
            </a:xfrm>
          </p:grpSpPr>
          <p:sp>
            <p:nvSpPr>
              <p:cNvPr id="8232" name="Freeform 150"/>
              <p:cNvSpPr>
                <a:spLocks noEditPoints="1"/>
              </p:cNvSpPr>
              <p:nvPr/>
            </p:nvSpPr>
            <p:spPr bwMode="auto">
              <a:xfrm>
                <a:off x="2216" y="613"/>
                <a:ext cx="33" cy="6"/>
              </a:xfrm>
              <a:custGeom>
                <a:avLst/>
                <a:gdLst>
                  <a:gd name="T0" fmla="*/ 0 w 17"/>
                  <a:gd name="T1" fmla="*/ 0 h 3"/>
                  <a:gd name="T2" fmla="*/ 0 w 17"/>
                  <a:gd name="T3" fmla="*/ 0 h 3"/>
                  <a:gd name="T4" fmla="*/ 0 w 17"/>
                  <a:gd name="T5" fmla="*/ 4 h 3"/>
                  <a:gd name="T6" fmla="*/ 0 w 17"/>
                  <a:gd name="T7" fmla="*/ 0 h 3"/>
                  <a:gd name="T8" fmla="*/ 33 w 17"/>
                  <a:gd name="T9" fmla="*/ 0 h 3"/>
                  <a:gd name="T10" fmla="*/ 33 w 17"/>
                  <a:gd name="T11" fmla="*/ 0 h 3"/>
                  <a:gd name="T12" fmla="*/ 33 w 17"/>
                  <a:gd name="T13" fmla="*/ 4 h 3"/>
                  <a:gd name="T14" fmla="*/ 0 w 17"/>
                  <a:gd name="T15" fmla="*/ 4 h 3"/>
                  <a:gd name="T16" fmla="*/ 0 w 17"/>
                  <a:gd name="T17" fmla="*/ 6 h 3"/>
                  <a:gd name="T18" fmla="*/ 33 w 17"/>
                  <a:gd name="T19" fmla="*/ 6 h 3"/>
                  <a:gd name="T20" fmla="*/ 33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7" y="0"/>
                      <a:pt x="17" y="0"/>
                      <a:pt x="17"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3" name="Freeform 151"/>
              <p:cNvSpPr/>
              <p:nvPr/>
            </p:nvSpPr>
            <p:spPr bwMode="auto">
              <a:xfrm>
                <a:off x="2216" y="613"/>
                <a:ext cx="33" cy="4"/>
              </a:xfrm>
              <a:custGeom>
                <a:avLst/>
                <a:gdLst>
                  <a:gd name="T0" fmla="*/ 33 w 17"/>
                  <a:gd name="T1" fmla="*/ 0 h 2"/>
                  <a:gd name="T2" fmla="*/ 0 w 17"/>
                  <a:gd name="T3" fmla="*/ 0 h 2"/>
                  <a:gd name="T4" fmla="*/ 0 w 17"/>
                  <a:gd name="T5" fmla="*/ 4 h 2"/>
                  <a:gd name="T6" fmla="*/ 0 w 17"/>
                  <a:gd name="T7" fmla="*/ 4 h 2"/>
                  <a:gd name="T8" fmla="*/ 33 w 17"/>
                  <a:gd name="T9" fmla="*/ 4 h 2"/>
                  <a:gd name="T10" fmla="*/ 33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7" y="0"/>
                    </a:moveTo>
                    <a:cubicBezTo>
                      <a:pt x="0" y="0"/>
                      <a:pt x="0" y="0"/>
                      <a:pt x="0" y="0"/>
                    </a:cubicBezTo>
                    <a:cubicBezTo>
                      <a:pt x="0" y="1"/>
                      <a:pt x="0" y="1"/>
                      <a:pt x="0" y="2"/>
                    </a:cubicBezTo>
                    <a:cubicBezTo>
                      <a:pt x="0" y="2"/>
                      <a:pt x="0" y="2"/>
                      <a:pt x="0" y="2"/>
                    </a:cubicBezTo>
                    <a:cubicBezTo>
                      <a:pt x="17" y="2"/>
                      <a:pt x="17" y="2"/>
                      <a:pt x="17" y="2"/>
                    </a:cubicBezTo>
                    <a:cubicBezTo>
                      <a:pt x="17" y="1"/>
                      <a:pt x="17" y="1"/>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4" name="Freeform 153"/>
              <p:cNvSpPr>
                <a:spLocks noEditPoints="1"/>
              </p:cNvSpPr>
              <p:nvPr/>
            </p:nvSpPr>
            <p:spPr bwMode="auto">
              <a:xfrm>
                <a:off x="2275" y="574"/>
                <a:ext cx="34" cy="4"/>
              </a:xfrm>
              <a:custGeom>
                <a:avLst/>
                <a:gdLst>
                  <a:gd name="T0" fmla="*/ 2 w 17"/>
                  <a:gd name="T1" fmla="*/ 0 h 2"/>
                  <a:gd name="T2" fmla="*/ 0 w 17"/>
                  <a:gd name="T3" fmla="*/ 0 h 2"/>
                  <a:gd name="T4" fmla="*/ 0 w 17"/>
                  <a:gd name="T5" fmla="*/ 2 h 2"/>
                  <a:gd name="T6" fmla="*/ 2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1" y="0"/>
                    </a:moveTo>
                    <a:cubicBezTo>
                      <a:pt x="0" y="0"/>
                      <a:pt x="0" y="0"/>
                      <a:pt x="0" y="0"/>
                    </a:cubicBezTo>
                    <a:cubicBezTo>
                      <a:pt x="0" y="1"/>
                      <a:pt x="0" y="1"/>
                      <a:pt x="0" y="1"/>
                    </a:cubicBezTo>
                    <a:cubicBezTo>
                      <a:pt x="0" y="1"/>
                      <a:pt x="1" y="0"/>
                      <a:pt x="1"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5" name="Freeform 154"/>
              <p:cNvSpPr/>
              <p:nvPr/>
            </p:nvSpPr>
            <p:spPr bwMode="auto">
              <a:xfrm>
                <a:off x="2275" y="574"/>
                <a:ext cx="34" cy="2"/>
              </a:xfrm>
              <a:custGeom>
                <a:avLst/>
                <a:gdLst>
                  <a:gd name="T0" fmla="*/ 34 w 17"/>
                  <a:gd name="T1" fmla="*/ 0 h 1"/>
                  <a:gd name="T2" fmla="*/ 2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1" y="0"/>
                      <a:pt x="1" y="0"/>
                      <a:pt x="1" y="0"/>
                    </a:cubicBezTo>
                    <a:cubicBezTo>
                      <a:pt x="1"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6" name="Freeform 156"/>
              <p:cNvSpPr>
                <a:spLocks noEditPoints="1"/>
              </p:cNvSpPr>
              <p:nvPr/>
            </p:nvSpPr>
            <p:spPr bwMode="auto">
              <a:xfrm>
                <a:off x="2338" y="558"/>
                <a:ext cx="34" cy="4"/>
              </a:xfrm>
              <a:custGeom>
                <a:avLst/>
                <a:gdLst>
                  <a:gd name="T0" fmla="*/ 0 w 17"/>
                  <a:gd name="T1" fmla="*/ 0 h 2"/>
                  <a:gd name="T2" fmla="*/ 0 w 17"/>
                  <a:gd name="T3" fmla="*/ 0 h 2"/>
                  <a:gd name="T4" fmla="*/ 0 w 17"/>
                  <a:gd name="T5" fmla="*/ 2 h 2"/>
                  <a:gd name="T6" fmla="*/ 0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0" y="0"/>
                    </a:moveTo>
                    <a:cubicBezTo>
                      <a:pt x="0" y="0"/>
                      <a:pt x="0" y="0"/>
                      <a:pt x="0" y="0"/>
                    </a:cubicBezTo>
                    <a:cubicBezTo>
                      <a:pt x="0" y="1"/>
                      <a:pt x="0" y="1"/>
                      <a:pt x="0" y="1"/>
                    </a:cubicBezTo>
                    <a:cubicBezTo>
                      <a:pt x="0" y="1"/>
                      <a:pt x="0" y="0"/>
                      <a:pt x="0"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7" name="Freeform 157"/>
              <p:cNvSpPr/>
              <p:nvPr/>
            </p:nvSpPr>
            <p:spPr bwMode="auto">
              <a:xfrm>
                <a:off x="2338" y="558"/>
                <a:ext cx="34" cy="2"/>
              </a:xfrm>
              <a:custGeom>
                <a:avLst/>
                <a:gdLst>
                  <a:gd name="T0" fmla="*/ 34 w 17"/>
                  <a:gd name="T1" fmla="*/ 0 h 1"/>
                  <a:gd name="T2" fmla="*/ 0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0" y="0"/>
                      <a:pt x="0" y="0"/>
                      <a:pt x="0" y="0"/>
                    </a:cubicBezTo>
                    <a:cubicBezTo>
                      <a:pt x="0"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8" name="Freeform 171"/>
              <p:cNvSpPr>
                <a:spLocks noEditPoints="1"/>
              </p:cNvSpPr>
              <p:nvPr/>
            </p:nvSpPr>
            <p:spPr bwMode="auto">
              <a:xfrm>
                <a:off x="2396" y="597"/>
                <a:ext cx="34" cy="6"/>
              </a:xfrm>
              <a:custGeom>
                <a:avLst/>
                <a:gdLst>
                  <a:gd name="T0" fmla="*/ 0 w 17"/>
                  <a:gd name="T1" fmla="*/ 0 h 3"/>
                  <a:gd name="T2" fmla="*/ 0 w 17"/>
                  <a:gd name="T3" fmla="*/ 0 h 3"/>
                  <a:gd name="T4" fmla="*/ 0 w 17"/>
                  <a:gd name="T5" fmla="*/ 4 h 3"/>
                  <a:gd name="T6" fmla="*/ 0 w 17"/>
                  <a:gd name="T7" fmla="*/ 0 h 3"/>
                  <a:gd name="T8" fmla="*/ 34 w 17"/>
                  <a:gd name="T9" fmla="*/ 0 h 3"/>
                  <a:gd name="T10" fmla="*/ 32 w 17"/>
                  <a:gd name="T11" fmla="*/ 0 h 3"/>
                  <a:gd name="T12" fmla="*/ 34 w 17"/>
                  <a:gd name="T13" fmla="*/ 4 h 3"/>
                  <a:gd name="T14" fmla="*/ 0 w 17"/>
                  <a:gd name="T15" fmla="*/ 4 h 3"/>
                  <a:gd name="T16" fmla="*/ 0 w 17"/>
                  <a:gd name="T17" fmla="*/ 6 h 3"/>
                  <a:gd name="T18" fmla="*/ 34 w 17"/>
                  <a:gd name="T19" fmla="*/ 6 h 3"/>
                  <a:gd name="T20" fmla="*/ 34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6" y="0"/>
                      <a:pt x="16" y="0"/>
                      <a:pt x="16"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9" name="Freeform 172"/>
              <p:cNvSpPr/>
              <p:nvPr/>
            </p:nvSpPr>
            <p:spPr bwMode="auto">
              <a:xfrm>
                <a:off x="2396" y="597"/>
                <a:ext cx="34" cy="4"/>
              </a:xfrm>
              <a:custGeom>
                <a:avLst/>
                <a:gdLst>
                  <a:gd name="T0" fmla="*/ 32 w 17"/>
                  <a:gd name="T1" fmla="*/ 0 h 2"/>
                  <a:gd name="T2" fmla="*/ 0 w 17"/>
                  <a:gd name="T3" fmla="*/ 0 h 2"/>
                  <a:gd name="T4" fmla="*/ 0 w 17"/>
                  <a:gd name="T5" fmla="*/ 4 h 2"/>
                  <a:gd name="T6" fmla="*/ 0 w 17"/>
                  <a:gd name="T7" fmla="*/ 4 h 2"/>
                  <a:gd name="T8" fmla="*/ 34 w 17"/>
                  <a:gd name="T9" fmla="*/ 4 h 2"/>
                  <a:gd name="T10" fmla="*/ 32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6" y="0"/>
                    </a:moveTo>
                    <a:cubicBezTo>
                      <a:pt x="0" y="0"/>
                      <a:pt x="0" y="0"/>
                      <a:pt x="0" y="0"/>
                    </a:cubicBezTo>
                    <a:cubicBezTo>
                      <a:pt x="0" y="1"/>
                      <a:pt x="0" y="1"/>
                      <a:pt x="0" y="2"/>
                    </a:cubicBezTo>
                    <a:cubicBezTo>
                      <a:pt x="0" y="2"/>
                      <a:pt x="0" y="2"/>
                      <a:pt x="0" y="2"/>
                    </a:cubicBezTo>
                    <a:cubicBezTo>
                      <a:pt x="17" y="2"/>
                      <a:pt x="17" y="2"/>
                      <a:pt x="17" y="2"/>
                    </a:cubicBezTo>
                    <a:cubicBezTo>
                      <a:pt x="17" y="1"/>
                      <a:pt x="17" y="1"/>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44233" name="Group 201"/>
          <p:cNvGrpSpPr/>
          <p:nvPr/>
        </p:nvGrpSpPr>
        <p:grpSpPr bwMode="auto">
          <a:xfrm rot="10800000">
            <a:off x="927101" y="2437343"/>
            <a:ext cx="615951" cy="393700"/>
            <a:chOff x="2967" y="1087"/>
            <a:chExt cx="291" cy="186"/>
          </a:xfrm>
        </p:grpSpPr>
        <p:sp>
          <p:nvSpPr>
            <p:cNvPr id="8227" name="Freeform 173"/>
            <p:cNvSpPr/>
            <p:nvPr/>
          </p:nvSpPr>
          <p:spPr bwMode="auto">
            <a:xfrm>
              <a:off x="2967" y="1087"/>
              <a:ext cx="270" cy="186"/>
            </a:xfrm>
            <a:custGeom>
              <a:avLst/>
              <a:gdLst>
                <a:gd name="T0" fmla="*/ 0 w 136"/>
                <a:gd name="T1" fmla="*/ 99 h 94"/>
                <a:gd name="T2" fmla="*/ 0 w 136"/>
                <a:gd name="T3" fmla="*/ 87 h 94"/>
                <a:gd name="T4" fmla="*/ 87 w 136"/>
                <a:gd name="T5" fmla="*/ 0 h 94"/>
                <a:gd name="T6" fmla="*/ 183 w 136"/>
                <a:gd name="T7" fmla="*/ 0 h 94"/>
                <a:gd name="T8" fmla="*/ 270 w 136"/>
                <a:gd name="T9" fmla="*/ 87 h 94"/>
                <a:gd name="T10" fmla="*/ 270 w 136"/>
                <a:gd name="T11" fmla="*/ 99 h 94"/>
                <a:gd name="T12" fmla="*/ 183 w 136"/>
                <a:gd name="T13" fmla="*/ 186 h 94"/>
                <a:gd name="T14" fmla="*/ 87 w 136"/>
                <a:gd name="T15" fmla="*/ 186 h 94"/>
                <a:gd name="T16" fmla="*/ 0 w 136"/>
                <a:gd name="T17" fmla="*/ 99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6" h="94">
                  <a:moveTo>
                    <a:pt x="0" y="50"/>
                  </a:moveTo>
                  <a:cubicBezTo>
                    <a:pt x="0" y="44"/>
                    <a:pt x="0" y="44"/>
                    <a:pt x="0" y="44"/>
                  </a:cubicBezTo>
                  <a:cubicBezTo>
                    <a:pt x="0" y="20"/>
                    <a:pt x="20" y="0"/>
                    <a:pt x="44" y="0"/>
                  </a:cubicBezTo>
                  <a:cubicBezTo>
                    <a:pt x="92" y="0"/>
                    <a:pt x="92" y="0"/>
                    <a:pt x="92" y="0"/>
                  </a:cubicBezTo>
                  <a:cubicBezTo>
                    <a:pt x="116" y="0"/>
                    <a:pt x="136" y="20"/>
                    <a:pt x="136" y="44"/>
                  </a:cubicBezTo>
                  <a:cubicBezTo>
                    <a:pt x="136" y="50"/>
                    <a:pt x="136" y="50"/>
                    <a:pt x="136" y="50"/>
                  </a:cubicBezTo>
                  <a:cubicBezTo>
                    <a:pt x="136" y="74"/>
                    <a:pt x="116" y="94"/>
                    <a:pt x="92" y="94"/>
                  </a:cubicBezTo>
                  <a:cubicBezTo>
                    <a:pt x="44" y="94"/>
                    <a:pt x="44" y="94"/>
                    <a:pt x="44" y="94"/>
                  </a:cubicBezTo>
                  <a:cubicBezTo>
                    <a:pt x="20" y="94"/>
                    <a:pt x="0" y="74"/>
                    <a:pt x="0" y="50"/>
                  </a:cubicBezTo>
                  <a:close/>
                </a:path>
              </a:pathLst>
            </a:custGeom>
            <a:solidFill>
              <a:srgbClr val="EBE1E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8" name="Freeform 175"/>
            <p:cNvSpPr/>
            <p:nvPr/>
          </p:nvSpPr>
          <p:spPr bwMode="auto">
            <a:xfrm>
              <a:off x="3237" y="1176"/>
              <a:ext cx="0" cy="14"/>
            </a:xfrm>
            <a:custGeom>
              <a:avLst/>
              <a:gdLst>
                <a:gd name="T0" fmla="*/ 14 h 14"/>
                <a:gd name="T1" fmla="*/ 0 h 14"/>
                <a:gd name="T2" fmla="*/ 14 h 14"/>
                <a:gd name="T3" fmla="*/ 0 60000 65536"/>
                <a:gd name="T4" fmla="*/ 0 60000 65536"/>
                <a:gd name="T5" fmla="*/ 0 60000 65536"/>
              </a:gdLst>
              <a:ahLst/>
              <a:cxnLst>
                <a:cxn ang="T3">
                  <a:pos x="0" y="T0"/>
                </a:cxn>
                <a:cxn ang="T4">
                  <a:pos x="0" y="T1"/>
                </a:cxn>
                <a:cxn ang="T5">
                  <a:pos x="0" y="T2"/>
                </a:cxn>
              </a:cxnLst>
              <a:rect l="0" t="0" r="r" b="b"/>
              <a:pathLst>
                <a:path h="14">
                  <a:moveTo>
                    <a:pt x="0" y="14"/>
                  </a:moveTo>
                  <a:lnTo>
                    <a:pt x="0"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9" name="Rectangle 176"/>
            <p:cNvSpPr>
              <a:spLocks noChangeArrowheads="1"/>
            </p:cNvSpPr>
            <p:nvPr/>
          </p:nvSpPr>
          <p:spPr bwMode="auto">
            <a:xfrm>
              <a:off x="3235" y="1162"/>
              <a:ext cx="23"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sp>
        <p:nvSpPr>
          <p:cNvPr id="44209" name="Freeform 177"/>
          <p:cNvSpPr/>
          <p:nvPr/>
        </p:nvSpPr>
        <p:spPr bwMode="auto">
          <a:xfrm rot="10800000">
            <a:off x="802218" y="2613026"/>
            <a:ext cx="436033" cy="1312333"/>
          </a:xfrm>
          <a:custGeom>
            <a:avLst/>
            <a:gdLst>
              <a:gd name="T0" fmla="*/ 248413 w 104"/>
              <a:gd name="T1" fmla="*/ 984250 h 313"/>
              <a:gd name="T2" fmla="*/ 213824 w 104"/>
              <a:gd name="T3" fmla="*/ 984250 h 313"/>
              <a:gd name="T4" fmla="*/ 213824 w 104"/>
              <a:gd name="T5" fmla="*/ 955949 h 313"/>
              <a:gd name="T6" fmla="*/ 248413 w 104"/>
              <a:gd name="T7" fmla="*/ 955949 h 313"/>
              <a:gd name="T8" fmla="*/ 295580 w 104"/>
              <a:gd name="T9" fmla="*/ 908780 h 313"/>
              <a:gd name="T10" fmla="*/ 295580 w 104"/>
              <a:gd name="T11" fmla="*/ 764130 h 313"/>
              <a:gd name="T12" fmla="*/ 248413 w 104"/>
              <a:gd name="T13" fmla="*/ 716962 h 313"/>
              <a:gd name="T14" fmla="*/ 201246 w 104"/>
              <a:gd name="T15" fmla="*/ 716962 h 313"/>
              <a:gd name="T16" fmla="*/ 122634 w 104"/>
              <a:gd name="T17" fmla="*/ 638347 h 313"/>
              <a:gd name="T18" fmla="*/ 122634 w 104"/>
              <a:gd name="T19" fmla="*/ 78614 h 313"/>
              <a:gd name="T20" fmla="*/ 75467 w 104"/>
              <a:gd name="T21" fmla="*/ 31446 h 313"/>
              <a:gd name="T22" fmla="*/ 0 w 104"/>
              <a:gd name="T23" fmla="*/ 31446 h 313"/>
              <a:gd name="T24" fmla="*/ 0 w 104"/>
              <a:gd name="T25" fmla="*/ 0 h 313"/>
              <a:gd name="T26" fmla="*/ 75467 w 104"/>
              <a:gd name="T27" fmla="*/ 0 h 313"/>
              <a:gd name="T28" fmla="*/ 154079 w 104"/>
              <a:gd name="T29" fmla="*/ 78614 h 313"/>
              <a:gd name="T30" fmla="*/ 154079 w 104"/>
              <a:gd name="T31" fmla="*/ 638347 h 313"/>
              <a:gd name="T32" fmla="*/ 201246 w 104"/>
              <a:gd name="T33" fmla="*/ 685516 h 313"/>
              <a:gd name="T34" fmla="*/ 248413 w 104"/>
              <a:gd name="T35" fmla="*/ 685516 h 313"/>
              <a:gd name="T36" fmla="*/ 327025 w 104"/>
              <a:gd name="T37" fmla="*/ 764130 h 313"/>
              <a:gd name="T38" fmla="*/ 327025 w 104"/>
              <a:gd name="T39" fmla="*/ 908780 h 313"/>
              <a:gd name="T40" fmla="*/ 248413 w 104"/>
              <a:gd name="T41" fmla="*/ 984250 h 3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4" h="313">
                <a:moveTo>
                  <a:pt x="79" y="313"/>
                </a:moveTo>
                <a:cubicBezTo>
                  <a:pt x="68" y="313"/>
                  <a:pt x="68" y="313"/>
                  <a:pt x="68" y="313"/>
                </a:cubicBezTo>
                <a:cubicBezTo>
                  <a:pt x="68" y="304"/>
                  <a:pt x="68" y="304"/>
                  <a:pt x="68" y="304"/>
                </a:cubicBezTo>
                <a:cubicBezTo>
                  <a:pt x="79" y="304"/>
                  <a:pt x="79" y="304"/>
                  <a:pt x="79" y="304"/>
                </a:cubicBezTo>
                <a:cubicBezTo>
                  <a:pt x="88" y="304"/>
                  <a:pt x="94" y="297"/>
                  <a:pt x="94" y="289"/>
                </a:cubicBezTo>
                <a:cubicBezTo>
                  <a:pt x="94" y="243"/>
                  <a:pt x="94" y="243"/>
                  <a:pt x="94" y="243"/>
                </a:cubicBezTo>
                <a:cubicBezTo>
                  <a:pt x="94" y="235"/>
                  <a:pt x="88" y="228"/>
                  <a:pt x="79" y="228"/>
                </a:cubicBezTo>
                <a:cubicBezTo>
                  <a:pt x="64" y="228"/>
                  <a:pt x="64" y="228"/>
                  <a:pt x="64" y="228"/>
                </a:cubicBezTo>
                <a:cubicBezTo>
                  <a:pt x="50" y="228"/>
                  <a:pt x="39" y="217"/>
                  <a:pt x="39" y="203"/>
                </a:cubicBezTo>
                <a:cubicBezTo>
                  <a:pt x="39" y="25"/>
                  <a:pt x="39" y="25"/>
                  <a:pt x="39" y="25"/>
                </a:cubicBezTo>
                <a:cubicBezTo>
                  <a:pt x="39" y="17"/>
                  <a:pt x="32" y="10"/>
                  <a:pt x="24" y="10"/>
                </a:cubicBezTo>
                <a:cubicBezTo>
                  <a:pt x="0" y="10"/>
                  <a:pt x="0" y="10"/>
                  <a:pt x="0" y="10"/>
                </a:cubicBezTo>
                <a:cubicBezTo>
                  <a:pt x="0" y="0"/>
                  <a:pt x="0" y="0"/>
                  <a:pt x="0" y="0"/>
                </a:cubicBezTo>
                <a:cubicBezTo>
                  <a:pt x="24" y="0"/>
                  <a:pt x="24" y="0"/>
                  <a:pt x="24" y="0"/>
                </a:cubicBezTo>
                <a:cubicBezTo>
                  <a:pt x="38" y="0"/>
                  <a:pt x="49" y="12"/>
                  <a:pt x="49" y="25"/>
                </a:cubicBezTo>
                <a:cubicBezTo>
                  <a:pt x="49" y="203"/>
                  <a:pt x="49" y="203"/>
                  <a:pt x="49" y="203"/>
                </a:cubicBezTo>
                <a:cubicBezTo>
                  <a:pt x="49" y="212"/>
                  <a:pt x="55" y="218"/>
                  <a:pt x="64" y="218"/>
                </a:cubicBezTo>
                <a:cubicBezTo>
                  <a:pt x="79" y="218"/>
                  <a:pt x="79" y="218"/>
                  <a:pt x="79" y="218"/>
                </a:cubicBezTo>
                <a:cubicBezTo>
                  <a:pt x="93" y="218"/>
                  <a:pt x="104" y="229"/>
                  <a:pt x="104" y="243"/>
                </a:cubicBezTo>
                <a:cubicBezTo>
                  <a:pt x="104" y="289"/>
                  <a:pt x="104" y="289"/>
                  <a:pt x="104" y="289"/>
                </a:cubicBezTo>
                <a:cubicBezTo>
                  <a:pt x="104" y="302"/>
                  <a:pt x="93" y="313"/>
                  <a:pt x="79" y="3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nvGrpSpPr>
          <p:cNvPr id="44211" name="Group 179"/>
          <p:cNvGrpSpPr/>
          <p:nvPr/>
        </p:nvGrpSpPr>
        <p:grpSpPr bwMode="auto">
          <a:xfrm rot="10800000" flipH="1">
            <a:off x="1769534" y="2009777"/>
            <a:ext cx="715433" cy="1892300"/>
            <a:chOff x="2196" y="530"/>
            <a:chExt cx="317" cy="894"/>
          </a:xfrm>
        </p:grpSpPr>
        <p:sp>
          <p:nvSpPr>
            <p:cNvPr id="8210" name="Freeform 18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1" name="Freeform 181"/>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2" name="Freeform 182"/>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3" name="Freeform 183"/>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4" name="Freeform 184"/>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5" name="Freeform 185"/>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6" name="Freeform 186"/>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7" name="Freeform 187"/>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8" name="Freeform 188"/>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9" name="Freeform 189"/>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0" name="Freeform 190"/>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1" name="Freeform 191"/>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2" name="Freeform 192"/>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3" name="Freeform 193"/>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4" name="Freeform 194"/>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5" name="Freeform 19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6" name="Freeform 196"/>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44247" name="Text Box 215"/>
          <p:cNvSpPr txBox="1">
            <a:spLocks noChangeArrowheads="1"/>
          </p:cNvSpPr>
          <p:nvPr/>
        </p:nvSpPr>
        <p:spPr bwMode="auto">
          <a:xfrm>
            <a:off x="4406762" y="3336926"/>
            <a:ext cx="3029227" cy="913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en-US" altLang="zh-CN" sz="5335" b="1" dirty="0">
                <a:solidFill>
                  <a:schemeClr val="bg1"/>
                </a:solidFill>
                <a:latin typeface="微软雅黑" pitchFamily="34" charset="-122"/>
                <a:ea typeface="微软雅黑" pitchFamily="34" charset="-122"/>
              </a:rPr>
              <a:t>PART</a:t>
            </a:r>
            <a:r>
              <a:rPr lang="en-US" altLang="zh-CN" sz="5335"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5335" b="1" dirty="0">
                <a:solidFill>
                  <a:srgbClr val="2A323B"/>
                </a:solidFill>
                <a:latin typeface="微软雅黑" pitchFamily="34" charset="-122"/>
                <a:ea typeface="微软雅黑" pitchFamily="34" charset="-122"/>
              </a:rPr>
              <a:t>02</a:t>
            </a:r>
            <a:endParaRPr lang="en-US" altLang="zh-CN" sz="5335" dirty="0">
              <a:solidFill>
                <a:srgbClr val="2A323B"/>
              </a:solidFill>
              <a:latin typeface="微软雅黑" pitchFamily="34" charset="-122"/>
              <a:ea typeface="微软雅黑" pitchFamily="34" charset="-122"/>
            </a:endParaRPr>
          </a:p>
        </p:txBody>
      </p:sp>
      <p:sp>
        <p:nvSpPr>
          <p:cNvPr id="8206" name="Rectangle 329"/>
          <p:cNvSpPr>
            <a:spLocks noChangeArrowheads="1"/>
          </p:cNvSpPr>
          <p:nvPr/>
        </p:nvSpPr>
        <p:spPr bwMode="auto">
          <a:xfrm>
            <a:off x="0" y="1059"/>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207" name="Rectangle 331"/>
          <p:cNvSpPr>
            <a:spLocks noChangeArrowheads="1"/>
          </p:cNvSpPr>
          <p:nvPr/>
        </p:nvSpPr>
        <p:spPr bwMode="auto">
          <a:xfrm>
            <a:off x="0" y="4659843"/>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44364" name="Text Box 332"/>
          <p:cNvSpPr txBox="1">
            <a:spLocks noChangeArrowheads="1"/>
          </p:cNvSpPr>
          <p:nvPr/>
        </p:nvSpPr>
        <p:spPr bwMode="auto">
          <a:xfrm>
            <a:off x="8638189" y="3395272"/>
            <a:ext cx="121058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zh-CN" altLang="en-US" sz="4000" b="1" dirty="0">
                <a:solidFill>
                  <a:srgbClr val="2A323B"/>
                </a:solidFill>
                <a:latin typeface="微软雅黑" pitchFamily="34" charset="-122"/>
                <a:ea typeface="微软雅黑" pitchFamily="34" charset="-122"/>
              </a:rPr>
              <a:t>待定</a:t>
            </a:r>
          </a:p>
        </p:txBody>
      </p:sp>
      <p:sp>
        <p:nvSpPr>
          <p:cNvPr id="44366" name="Line 334"/>
          <p:cNvSpPr>
            <a:spLocks noChangeShapeType="1"/>
          </p:cNvSpPr>
          <p:nvPr/>
        </p:nvSpPr>
        <p:spPr bwMode="auto">
          <a:xfrm>
            <a:off x="0" y="4564592"/>
            <a:ext cx="19729451" cy="0"/>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Tree>
    <p:extLst>
      <p:ext uri="{BB962C8B-B14F-4D97-AF65-F5344CB8AC3E}">
        <p14:creationId xmlns:p14="http://schemas.microsoft.com/office/powerpoint/2010/main" val="26705805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44235"/>
                                        </p:tgtEl>
                                        <p:attrNameLst>
                                          <p:attrName>style.visibility</p:attrName>
                                        </p:attrNameLst>
                                      </p:cBhvr>
                                      <p:to>
                                        <p:strVal val="visible"/>
                                      </p:to>
                                    </p:set>
                                    <p:anim calcmode="lin" valueType="num">
                                      <p:cBhvr additive="base">
                                        <p:cTn id="7" dur="500" fill="hold"/>
                                        <p:tgtEl>
                                          <p:spTgt spid="44235"/>
                                        </p:tgtEl>
                                        <p:attrNameLst>
                                          <p:attrName>ppt_x</p:attrName>
                                        </p:attrNameLst>
                                      </p:cBhvr>
                                      <p:tavLst>
                                        <p:tav tm="0">
                                          <p:val>
                                            <p:strVal val="1+#ppt_w/2"/>
                                          </p:val>
                                        </p:tav>
                                        <p:tav tm="100000">
                                          <p:val>
                                            <p:strVal val="#ppt_x"/>
                                          </p:val>
                                        </p:tav>
                                      </p:tavLst>
                                    </p:anim>
                                    <p:anim calcmode="lin" valueType="num">
                                      <p:cBhvr additive="base">
                                        <p:cTn id="8" dur="500" fill="hold"/>
                                        <p:tgtEl>
                                          <p:spTgt spid="44235"/>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100"/>
                                  </p:stCondLst>
                                  <p:childTnLst>
                                    <p:set>
                                      <p:cBhvr>
                                        <p:cTn id="10" dur="1" fill="hold">
                                          <p:stCondLst>
                                            <p:cond delay="0"/>
                                          </p:stCondLst>
                                        </p:cTn>
                                        <p:tgtEl>
                                          <p:spTgt spid="44238"/>
                                        </p:tgtEl>
                                        <p:attrNameLst>
                                          <p:attrName>style.visibility</p:attrName>
                                        </p:attrNameLst>
                                      </p:cBhvr>
                                      <p:to>
                                        <p:strVal val="visible"/>
                                      </p:to>
                                    </p:set>
                                    <p:anim calcmode="lin" valueType="num">
                                      <p:cBhvr additive="base">
                                        <p:cTn id="11" dur="500" fill="hold"/>
                                        <p:tgtEl>
                                          <p:spTgt spid="44238"/>
                                        </p:tgtEl>
                                        <p:attrNameLst>
                                          <p:attrName>ppt_x</p:attrName>
                                        </p:attrNameLst>
                                      </p:cBhvr>
                                      <p:tavLst>
                                        <p:tav tm="0">
                                          <p:val>
                                            <p:strVal val="1+#ppt_w/2"/>
                                          </p:val>
                                        </p:tav>
                                        <p:tav tm="100000">
                                          <p:val>
                                            <p:strVal val="#ppt_x"/>
                                          </p:val>
                                        </p:tav>
                                      </p:tavLst>
                                    </p:anim>
                                    <p:anim calcmode="lin" valueType="num">
                                      <p:cBhvr additive="base">
                                        <p:cTn id="12" dur="500" fill="hold"/>
                                        <p:tgtEl>
                                          <p:spTgt spid="44238"/>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200"/>
                                  </p:stCondLst>
                                  <p:childTnLst>
                                    <p:set>
                                      <p:cBhvr>
                                        <p:cTn id="14" dur="1" fill="hold">
                                          <p:stCondLst>
                                            <p:cond delay="0"/>
                                          </p:stCondLst>
                                        </p:cTn>
                                        <p:tgtEl>
                                          <p:spTgt spid="44241"/>
                                        </p:tgtEl>
                                        <p:attrNameLst>
                                          <p:attrName>style.visibility</p:attrName>
                                        </p:attrNameLst>
                                      </p:cBhvr>
                                      <p:to>
                                        <p:strVal val="visible"/>
                                      </p:to>
                                    </p:set>
                                    <p:anim calcmode="lin" valueType="num">
                                      <p:cBhvr additive="base">
                                        <p:cTn id="15" dur="500" fill="hold"/>
                                        <p:tgtEl>
                                          <p:spTgt spid="44241"/>
                                        </p:tgtEl>
                                        <p:attrNameLst>
                                          <p:attrName>ppt_x</p:attrName>
                                        </p:attrNameLst>
                                      </p:cBhvr>
                                      <p:tavLst>
                                        <p:tav tm="0">
                                          <p:val>
                                            <p:strVal val="1+#ppt_w/2"/>
                                          </p:val>
                                        </p:tav>
                                        <p:tav tm="100000">
                                          <p:val>
                                            <p:strVal val="#ppt_x"/>
                                          </p:val>
                                        </p:tav>
                                      </p:tavLst>
                                    </p:anim>
                                    <p:anim calcmode="lin" valueType="num">
                                      <p:cBhvr additive="base">
                                        <p:cTn id="16" dur="500" fill="hold"/>
                                        <p:tgtEl>
                                          <p:spTgt spid="44241"/>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300"/>
                                  </p:stCondLst>
                                  <p:childTnLst>
                                    <p:set>
                                      <p:cBhvr>
                                        <p:cTn id="18" dur="1" fill="hold">
                                          <p:stCondLst>
                                            <p:cond delay="0"/>
                                          </p:stCondLst>
                                        </p:cTn>
                                        <p:tgtEl>
                                          <p:spTgt spid="44244"/>
                                        </p:tgtEl>
                                        <p:attrNameLst>
                                          <p:attrName>style.visibility</p:attrName>
                                        </p:attrNameLst>
                                      </p:cBhvr>
                                      <p:to>
                                        <p:strVal val="visible"/>
                                      </p:to>
                                    </p:set>
                                    <p:anim calcmode="lin" valueType="num">
                                      <p:cBhvr additive="base">
                                        <p:cTn id="19" dur="500" fill="hold"/>
                                        <p:tgtEl>
                                          <p:spTgt spid="44244"/>
                                        </p:tgtEl>
                                        <p:attrNameLst>
                                          <p:attrName>ppt_x</p:attrName>
                                        </p:attrNameLst>
                                      </p:cBhvr>
                                      <p:tavLst>
                                        <p:tav tm="0">
                                          <p:val>
                                            <p:strVal val="1+#ppt_w/2"/>
                                          </p:val>
                                        </p:tav>
                                        <p:tav tm="100000">
                                          <p:val>
                                            <p:strVal val="#ppt_x"/>
                                          </p:val>
                                        </p:tav>
                                      </p:tavLst>
                                    </p:anim>
                                    <p:anim calcmode="lin" valueType="num">
                                      <p:cBhvr additive="base">
                                        <p:cTn id="20" dur="500" fill="hold"/>
                                        <p:tgtEl>
                                          <p:spTgt spid="44244"/>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300"/>
                                  </p:stCondLst>
                                  <p:childTnLst>
                                    <p:set>
                                      <p:cBhvr>
                                        <p:cTn id="22" dur="1" fill="hold">
                                          <p:stCondLst>
                                            <p:cond delay="0"/>
                                          </p:stCondLst>
                                        </p:cTn>
                                        <p:tgtEl>
                                          <p:spTgt spid="44248"/>
                                        </p:tgtEl>
                                        <p:attrNameLst>
                                          <p:attrName>style.visibility</p:attrName>
                                        </p:attrNameLst>
                                      </p:cBhvr>
                                      <p:to>
                                        <p:strVal val="visible"/>
                                      </p:to>
                                    </p:set>
                                    <p:anim calcmode="lin" valueType="num">
                                      <p:cBhvr additive="base">
                                        <p:cTn id="23" dur="500" fill="hold"/>
                                        <p:tgtEl>
                                          <p:spTgt spid="44248"/>
                                        </p:tgtEl>
                                        <p:attrNameLst>
                                          <p:attrName>ppt_x</p:attrName>
                                        </p:attrNameLst>
                                      </p:cBhvr>
                                      <p:tavLst>
                                        <p:tav tm="0">
                                          <p:val>
                                            <p:strVal val="1+#ppt_w/2"/>
                                          </p:val>
                                        </p:tav>
                                        <p:tav tm="100000">
                                          <p:val>
                                            <p:strVal val="#ppt_x"/>
                                          </p:val>
                                        </p:tav>
                                      </p:tavLst>
                                    </p:anim>
                                    <p:anim calcmode="lin" valueType="num">
                                      <p:cBhvr additive="base">
                                        <p:cTn id="24" dur="500" fill="hold"/>
                                        <p:tgtEl>
                                          <p:spTgt spid="44248"/>
                                        </p:tgtEl>
                                        <p:attrNameLst>
                                          <p:attrName>ppt_y</p:attrName>
                                        </p:attrNameLst>
                                      </p:cBhvr>
                                      <p:tavLst>
                                        <p:tav tm="0">
                                          <p:val>
                                            <p:strVal val="#ppt_y"/>
                                          </p:val>
                                        </p:tav>
                                        <p:tav tm="100000">
                                          <p:val>
                                            <p:strVal val="#ppt_y"/>
                                          </p:val>
                                        </p:tav>
                                      </p:tavLst>
                                    </p:anim>
                                  </p:childTnLst>
                                </p:cTn>
                              </p:par>
                              <p:par>
                                <p:cTn id="25" presetID="23" presetClass="entr" presetSubtype="16" fill="hold" nodeType="withEffect">
                                  <p:stCondLst>
                                    <p:cond delay="100"/>
                                  </p:stCondLst>
                                  <p:childTnLst>
                                    <p:set>
                                      <p:cBhvr>
                                        <p:cTn id="26" dur="1" fill="hold">
                                          <p:stCondLst>
                                            <p:cond delay="0"/>
                                          </p:stCondLst>
                                        </p:cTn>
                                        <p:tgtEl>
                                          <p:spTgt spid="44232"/>
                                        </p:tgtEl>
                                        <p:attrNameLst>
                                          <p:attrName>style.visibility</p:attrName>
                                        </p:attrNameLst>
                                      </p:cBhvr>
                                      <p:to>
                                        <p:strVal val="visible"/>
                                      </p:to>
                                    </p:set>
                                    <p:anim calcmode="lin" valueType="num">
                                      <p:cBhvr>
                                        <p:cTn id="27" dur="300" fill="hold"/>
                                        <p:tgtEl>
                                          <p:spTgt spid="44232"/>
                                        </p:tgtEl>
                                        <p:attrNameLst>
                                          <p:attrName>ppt_w</p:attrName>
                                        </p:attrNameLst>
                                      </p:cBhvr>
                                      <p:tavLst>
                                        <p:tav tm="0">
                                          <p:val>
                                            <p:fltVal val="0"/>
                                          </p:val>
                                        </p:tav>
                                        <p:tav tm="100000">
                                          <p:val>
                                            <p:strVal val="#ppt_w"/>
                                          </p:val>
                                        </p:tav>
                                      </p:tavLst>
                                    </p:anim>
                                    <p:anim calcmode="lin" valueType="num">
                                      <p:cBhvr>
                                        <p:cTn id="28" dur="300" fill="hold"/>
                                        <p:tgtEl>
                                          <p:spTgt spid="44232"/>
                                        </p:tgtEl>
                                        <p:attrNameLst>
                                          <p:attrName>ppt_h</p:attrName>
                                        </p:attrNameLst>
                                      </p:cBhvr>
                                      <p:tavLst>
                                        <p:tav tm="0">
                                          <p:val>
                                            <p:fltVal val="0"/>
                                          </p:val>
                                        </p:tav>
                                        <p:tav tm="100000">
                                          <p:val>
                                            <p:strVal val="#ppt_h"/>
                                          </p:val>
                                        </p:tav>
                                      </p:tavLst>
                                    </p:anim>
                                  </p:childTnLst>
                                </p:cTn>
                              </p:par>
                              <p:par>
                                <p:cTn id="29" presetID="6" presetClass="emph" presetSubtype="0" autoRev="1" fill="hold" nodeType="withEffect">
                                  <p:stCondLst>
                                    <p:cond delay="400"/>
                                  </p:stCondLst>
                                  <p:childTnLst>
                                    <p:animScale>
                                      <p:cBhvr>
                                        <p:cTn id="30" dur="150" fill="hold"/>
                                        <p:tgtEl>
                                          <p:spTgt spid="44232"/>
                                        </p:tgtEl>
                                      </p:cBhvr>
                                      <p:by x="110000" y="110000"/>
                                    </p:animScale>
                                  </p:childTnLst>
                                </p:cTn>
                              </p:par>
                              <p:par>
                                <p:cTn id="31" presetID="22" presetClass="entr" presetSubtype="4" fill="hold" grpId="0" nodeType="withEffect">
                                  <p:stCondLst>
                                    <p:cond delay="400"/>
                                  </p:stCondLst>
                                  <p:childTnLst>
                                    <p:set>
                                      <p:cBhvr>
                                        <p:cTn id="32" dur="1" fill="hold">
                                          <p:stCondLst>
                                            <p:cond delay="0"/>
                                          </p:stCondLst>
                                        </p:cTn>
                                        <p:tgtEl>
                                          <p:spTgt spid="44209"/>
                                        </p:tgtEl>
                                        <p:attrNameLst>
                                          <p:attrName>style.visibility</p:attrName>
                                        </p:attrNameLst>
                                      </p:cBhvr>
                                      <p:to>
                                        <p:strVal val="visible"/>
                                      </p:to>
                                    </p:set>
                                    <p:animEffect transition="in" filter="wipe(down)">
                                      <p:cBhvr>
                                        <p:cTn id="33" dur="500"/>
                                        <p:tgtEl>
                                          <p:spTgt spid="44209"/>
                                        </p:tgtEl>
                                      </p:cBhvr>
                                    </p:animEffect>
                                  </p:childTnLst>
                                </p:cTn>
                              </p:par>
                              <p:par>
                                <p:cTn id="34" presetID="23" presetClass="entr" presetSubtype="16" fill="hold" nodeType="withEffect">
                                  <p:stCondLst>
                                    <p:cond delay="800"/>
                                  </p:stCondLst>
                                  <p:childTnLst>
                                    <p:set>
                                      <p:cBhvr>
                                        <p:cTn id="35" dur="1" fill="hold">
                                          <p:stCondLst>
                                            <p:cond delay="0"/>
                                          </p:stCondLst>
                                        </p:cTn>
                                        <p:tgtEl>
                                          <p:spTgt spid="44233"/>
                                        </p:tgtEl>
                                        <p:attrNameLst>
                                          <p:attrName>style.visibility</p:attrName>
                                        </p:attrNameLst>
                                      </p:cBhvr>
                                      <p:to>
                                        <p:strVal val="visible"/>
                                      </p:to>
                                    </p:set>
                                    <p:anim calcmode="lin" valueType="num">
                                      <p:cBhvr>
                                        <p:cTn id="36" dur="300" fill="hold"/>
                                        <p:tgtEl>
                                          <p:spTgt spid="44233"/>
                                        </p:tgtEl>
                                        <p:attrNameLst>
                                          <p:attrName>ppt_w</p:attrName>
                                        </p:attrNameLst>
                                      </p:cBhvr>
                                      <p:tavLst>
                                        <p:tav tm="0">
                                          <p:val>
                                            <p:fltVal val="0"/>
                                          </p:val>
                                        </p:tav>
                                        <p:tav tm="100000">
                                          <p:val>
                                            <p:strVal val="#ppt_w"/>
                                          </p:val>
                                        </p:tav>
                                      </p:tavLst>
                                    </p:anim>
                                    <p:anim calcmode="lin" valueType="num">
                                      <p:cBhvr>
                                        <p:cTn id="37" dur="300" fill="hold"/>
                                        <p:tgtEl>
                                          <p:spTgt spid="44233"/>
                                        </p:tgtEl>
                                        <p:attrNameLst>
                                          <p:attrName>ppt_h</p:attrName>
                                        </p:attrNameLst>
                                      </p:cBhvr>
                                      <p:tavLst>
                                        <p:tav tm="0">
                                          <p:val>
                                            <p:fltVal val="0"/>
                                          </p:val>
                                        </p:tav>
                                        <p:tav tm="100000">
                                          <p:val>
                                            <p:strVal val="#ppt_h"/>
                                          </p:val>
                                        </p:tav>
                                      </p:tavLst>
                                    </p:anim>
                                  </p:childTnLst>
                                </p:cTn>
                              </p:par>
                              <p:par>
                                <p:cTn id="38" presetID="6" presetClass="emph" presetSubtype="0" autoRev="1" fill="hold" nodeType="withEffect">
                                  <p:stCondLst>
                                    <p:cond delay="1100"/>
                                  </p:stCondLst>
                                  <p:childTnLst>
                                    <p:animScale>
                                      <p:cBhvr>
                                        <p:cTn id="39" dur="150" fill="hold"/>
                                        <p:tgtEl>
                                          <p:spTgt spid="44233"/>
                                        </p:tgtEl>
                                      </p:cBhvr>
                                      <p:by x="110000" y="110000"/>
                                    </p:animScale>
                                  </p:childTnLst>
                                </p:cTn>
                              </p:par>
                              <p:par>
                                <p:cTn id="40" presetID="2" presetClass="entr" presetSubtype="1" decel="50000" fill="hold" nodeType="withEffect">
                                  <p:stCondLst>
                                    <p:cond delay="800"/>
                                  </p:stCondLst>
                                  <p:childTnLst>
                                    <p:set>
                                      <p:cBhvr>
                                        <p:cTn id="41" dur="1" fill="hold">
                                          <p:stCondLst>
                                            <p:cond delay="0"/>
                                          </p:stCondLst>
                                        </p:cTn>
                                        <p:tgtEl>
                                          <p:spTgt spid="44211"/>
                                        </p:tgtEl>
                                        <p:attrNameLst>
                                          <p:attrName>style.visibility</p:attrName>
                                        </p:attrNameLst>
                                      </p:cBhvr>
                                      <p:to>
                                        <p:strVal val="visible"/>
                                      </p:to>
                                    </p:set>
                                    <p:anim calcmode="lin" valueType="num">
                                      <p:cBhvr additive="base">
                                        <p:cTn id="42" dur="500" fill="hold"/>
                                        <p:tgtEl>
                                          <p:spTgt spid="44211"/>
                                        </p:tgtEl>
                                        <p:attrNameLst>
                                          <p:attrName>ppt_x</p:attrName>
                                        </p:attrNameLst>
                                      </p:cBhvr>
                                      <p:tavLst>
                                        <p:tav tm="0">
                                          <p:val>
                                            <p:strVal val="#ppt_x"/>
                                          </p:val>
                                        </p:tav>
                                        <p:tav tm="100000">
                                          <p:val>
                                            <p:strVal val="#ppt_x"/>
                                          </p:val>
                                        </p:tav>
                                      </p:tavLst>
                                    </p:anim>
                                    <p:anim calcmode="lin" valueType="num">
                                      <p:cBhvr additive="base">
                                        <p:cTn id="43" dur="500" fill="hold"/>
                                        <p:tgtEl>
                                          <p:spTgt spid="44211"/>
                                        </p:tgtEl>
                                        <p:attrNameLst>
                                          <p:attrName>ppt_y</p:attrName>
                                        </p:attrNameLst>
                                      </p:cBhvr>
                                      <p:tavLst>
                                        <p:tav tm="0">
                                          <p:val>
                                            <p:strVal val="0-#ppt_h/2"/>
                                          </p:val>
                                        </p:tav>
                                        <p:tav tm="100000">
                                          <p:val>
                                            <p:strVal val="#ppt_y"/>
                                          </p:val>
                                        </p:tav>
                                      </p:tavLst>
                                    </p:anim>
                                  </p:childTnLst>
                                </p:cTn>
                              </p:par>
                              <p:par>
                                <p:cTn id="44" presetID="2" presetClass="entr" presetSubtype="1" decel="50000" fill="hold" nodeType="withEffect">
                                  <p:stCondLst>
                                    <p:cond delay="900"/>
                                  </p:stCondLst>
                                  <p:childTnLst>
                                    <p:set>
                                      <p:cBhvr>
                                        <p:cTn id="45" dur="1" fill="hold">
                                          <p:stCondLst>
                                            <p:cond delay="0"/>
                                          </p:stCondLst>
                                        </p:cTn>
                                        <p:tgtEl>
                                          <p:spTgt spid="44231"/>
                                        </p:tgtEl>
                                        <p:attrNameLst>
                                          <p:attrName>style.visibility</p:attrName>
                                        </p:attrNameLst>
                                      </p:cBhvr>
                                      <p:to>
                                        <p:strVal val="visible"/>
                                      </p:to>
                                    </p:set>
                                    <p:anim calcmode="lin" valueType="num">
                                      <p:cBhvr additive="base">
                                        <p:cTn id="46" dur="500" fill="hold"/>
                                        <p:tgtEl>
                                          <p:spTgt spid="44231"/>
                                        </p:tgtEl>
                                        <p:attrNameLst>
                                          <p:attrName>ppt_x</p:attrName>
                                        </p:attrNameLst>
                                      </p:cBhvr>
                                      <p:tavLst>
                                        <p:tav tm="0">
                                          <p:val>
                                            <p:strVal val="#ppt_x"/>
                                          </p:val>
                                        </p:tav>
                                        <p:tav tm="100000">
                                          <p:val>
                                            <p:strVal val="#ppt_x"/>
                                          </p:val>
                                        </p:tav>
                                      </p:tavLst>
                                    </p:anim>
                                    <p:anim calcmode="lin" valueType="num">
                                      <p:cBhvr additive="base">
                                        <p:cTn id="47" dur="500" fill="hold"/>
                                        <p:tgtEl>
                                          <p:spTgt spid="44231"/>
                                        </p:tgtEl>
                                        <p:attrNameLst>
                                          <p:attrName>ppt_y</p:attrName>
                                        </p:attrNameLst>
                                      </p:cBhvr>
                                      <p:tavLst>
                                        <p:tav tm="0">
                                          <p:val>
                                            <p:strVal val="0-#ppt_h/2"/>
                                          </p:val>
                                        </p:tav>
                                        <p:tav tm="100000">
                                          <p:val>
                                            <p:strVal val="#ppt_y"/>
                                          </p:val>
                                        </p:tav>
                                      </p:tavLst>
                                    </p:anim>
                                  </p:childTnLst>
                                </p:cTn>
                              </p:par>
                              <p:par>
                                <p:cTn id="48" presetID="53" presetClass="entr" presetSubtype="16" fill="hold" grpId="0" nodeType="withEffect">
                                  <p:stCondLst>
                                    <p:cond delay="300"/>
                                  </p:stCondLst>
                                  <p:iterate type="lt">
                                    <p:tmPct val="10000"/>
                                  </p:iterate>
                                  <p:childTnLst>
                                    <p:set>
                                      <p:cBhvr>
                                        <p:cTn id="49" dur="1" fill="hold">
                                          <p:stCondLst>
                                            <p:cond delay="0"/>
                                          </p:stCondLst>
                                        </p:cTn>
                                        <p:tgtEl>
                                          <p:spTgt spid="44247"/>
                                        </p:tgtEl>
                                        <p:attrNameLst>
                                          <p:attrName>style.visibility</p:attrName>
                                        </p:attrNameLst>
                                      </p:cBhvr>
                                      <p:to>
                                        <p:strVal val="visible"/>
                                      </p:to>
                                    </p:set>
                                    <p:anim calcmode="lin" valueType="num">
                                      <p:cBhvr>
                                        <p:cTn id="50" dur="500" fill="hold"/>
                                        <p:tgtEl>
                                          <p:spTgt spid="44247"/>
                                        </p:tgtEl>
                                        <p:attrNameLst>
                                          <p:attrName>ppt_w</p:attrName>
                                        </p:attrNameLst>
                                      </p:cBhvr>
                                      <p:tavLst>
                                        <p:tav tm="0">
                                          <p:val>
                                            <p:fltVal val="0"/>
                                          </p:val>
                                        </p:tav>
                                        <p:tav tm="100000">
                                          <p:val>
                                            <p:strVal val="#ppt_w"/>
                                          </p:val>
                                        </p:tav>
                                      </p:tavLst>
                                    </p:anim>
                                    <p:anim calcmode="lin" valueType="num">
                                      <p:cBhvr>
                                        <p:cTn id="51" dur="500" fill="hold"/>
                                        <p:tgtEl>
                                          <p:spTgt spid="44247"/>
                                        </p:tgtEl>
                                        <p:attrNameLst>
                                          <p:attrName>ppt_h</p:attrName>
                                        </p:attrNameLst>
                                      </p:cBhvr>
                                      <p:tavLst>
                                        <p:tav tm="0">
                                          <p:val>
                                            <p:fltVal val="0"/>
                                          </p:val>
                                        </p:tav>
                                        <p:tav tm="100000">
                                          <p:val>
                                            <p:strVal val="#ppt_h"/>
                                          </p:val>
                                        </p:tav>
                                      </p:tavLst>
                                    </p:anim>
                                    <p:animEffect transition="in" filter="fade">
                                      <p:cBhvr>
                                        <p:cTn id="52" dur="500"/>
                                        <p:tgtEl>
                                          <p:spTgt spid="44247"/>
                                        </p:tgtEl>
                                      </p:cBhvr>
                                    </p:animEffect>
                                  </p:childTnLst>
                                </p:cTn>
                              </p:par>
                              <p:par>
                                <p:cTn id="53" presetID="53" presetClass="entr" presetSubtype="16" fill="hold" grpId="0" nodeType="withEffect">
                                  <p:stCondLst>
                                    <p:cond delay="300"/>
                                  </p:stCondLst>
                                  <p:iterate type="lt">
                                    <p:tmPct val="10000"/>
                                  </p:iterate>
                                  <p:childTnLst>
                                    <p:set>
                                      <p:cBhvr>
                                        <p:cTn id="54" dur="1" fill="hold">
                                          <p:stCondLst>
                                            <p:cond delay="0"/>
                                          </p:stCondLst>
                                        </p:cTn>
                                        <p:tgtEl>
                                          <p:spTgt spid="44364"/>
                                        </p:tgtEl>
                                        <p:attrNameLst>
                                          <p:attrName>style.visibility</p:attrName>
                                        </p:attrNameLst>
                                      </p:cBhvr>
                                      <p:to>
                                        <p:strVal val="visible"/>
                                      </p:to>
                                    </p:set>
                                    <p:anim calcmode="lin" valueType="num">
                                      <p:cBhvr>
                                        <p:cTn id="55" dur="500" fill="hold"/>
                                        <p:tgtEl>
                                          <p:spTgt spid="44364"/>
                                        </p:tgtEl>
                                        <p:attrNameLst>
                                          <p:attrName>ppt_w</p:attrName>
                                        </p:attrNameLst>
                                      </p:cBhvr>
                                      <p:tavLst>
                                        <p:tav tm="0">
                                          <p:val>
                                            <p:fltVal val="0"/>
                                          </p:val>
                                        </p:tav>
                                        <p:tav tm="100000">
                                          <p:val>
                                            <p:strVal val="#ppt_w"/>
                                          </p:val>
                                        </p:tav>
                                      </p:tavLst>
                                    </p:anim>
                                    <p:anim calcmode="lin" valueType="num">
                                      <p:cBhvr>
                                        <p:cTn id="56" dur="500" fill="hold"/>
                                        <p:tgtEl>
                                          <p:spTgt spid="44364"/>
                                        </p:tgtEl>
                                        <p:attrNameLst>
                                          <p:attrName>ppt_h</p:attrName>
                                        </p:attrNameLst>
                                      </p:cBhvr>
                                      <p:tavLst>
                                        <p:tav tm="0">
                                          <p:val>
                                            <p:fltVal val="0"/>
                                          </p:val>
                                        </p:tav>
                                        <p:tav tm="100000">
                                          <p:val>
                                            <p:strVal val="#ppt_h"/>
                                          </p:val>
                                        </p:tav>
                                      </p:tavLst>
                                    </p:anim>
                                    <p:animEffect transition="in" filter="fade">
                                      <p:cBhvr>
                                        <p:cTn id="57" dur="500"/>
                                        <p:tgtEl>
                                          <p:spTgt spid="44364"/>
                                        </p:tgtEl>
                                      </p:cBhvr>
                                    </p:animEffect>
                                  </p:childTnLst>
                                </p:cTn>
                              </p:par>
                              <p:par>
                                <p:cTn id="58" presetID="0" presetClass="path" presetSubtype="0" repeatCount="indefinite" fill="hold" grpId="0" nodeType="withEffect">
                                  <p:stCondLst>
                                    <p:cond delay="0"/>
                                  </p:stCondLst>
                                  <p:childTnLst>
                                    <p:animMotion origin="layout" path="M -0.00139 -0.00124 L 0.49861 -0.00093 " pathEditMode="relative" ptsTypes="AA">
                                      <p:cBhvr>
                                        <p:cTn id="59" dur="3000" fill="hold"/>
                                        <p:tgtEl>
                                          <p:spTgt spid="44365"/>
                                        </p:tgtEl>
                                        <p:attrNameLst>
                                          <p:attrName>ppt_x</p:attrName>
                                          <p:attrName>ppt_y</p:attrName>
                                        </p:attrNameLst>
                                      </p:cBhvr>
                                    </p:animMotion>
                                  </p:childTnLst>
                                </p:cTn>
                              </p:par>
                              <p:par>
                                <p:cTn id="60" presetID="0" presetClass="path" presetSubtype="0" repeatCount="indefinite" fill="hold" grpId="0" nodeType="withEffect">
                                  <p:stCondLst>
                                    <p:cond delay="0"/>
                                  </p:stCondLst>
                                  <p:childTnLst>
                                    <p:animMotion origin="layout" path="M -0.00208 -0.00247 L -0.50208 -0.00216 " pathEditMode="relative" ptsTypes="AA">
                                      <p:cBhvr>
                                        <p:cTn id="61" dur="3000" fill="hold"/>
                                        <p:tgtEl>
                                          <p:spTgt spid="4436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65" grpId="0" animBg="1"/>
      <p:bldP spid="44209" grpId="0" animBg="1"/>
      <p:bldP spid="44247" grpId="0"/>
      <p:bldP spid="44364" grpId="0"/>
      <p:bldP spid="4436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65" name="Line 333"/>
          <p:cNvSpPr>
            <a:spLocks noChangeShapeType="1"/>
          </p:cNvSpPr>
          <p:nvPr/>
        </p:nvSpPr>
        <p:spPr bwMode="auto">
          <a:xfrm flipV="1">
            <a:off x="-6673851" y="2287060"/>
            <a:ext cx="18865851" cy="29633"/>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nvGrpSpPr>
          <p:cNvPr id="44248" name="Group 216"/>
          <p:cNvGrpSpPr/>
          <p:nvPr/>
        </p:nvGrpSpPr>
        <p:grpSpPr bwMode="auto">
          <a:xfrm>
            <a:off x="334434" y="3717925"/>
            <a:ext cx="1602317" cy="95251"/>
            <a:chOff x="4759" y="1740"/>
            <a:chExt cx="757" cy="45"/>
          </a:xfrm>
        </p:grpSpPr>
        <p:sp>
          <p:nvSpPr>
            <p:cNvPr id="8380" name="Rectangle 217"/>
            <p:cNvSpPr>
              <a:spLocks noChangeArrowheads="1"/>
            </p:cNvSpPr>
            <p:nvPr/>
          </p:nvSpPr>
          <p:spPr bwMode="auto">
            <a:xfrm>
              <a:off x="5339" y="1740"/>
              <a:ext cx="177"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81" name="Rectangle 218"/>
            <p:cNvSpPr>
              <a:spLocks noChangeArrowheads="1"/>
            </p:cNvSpPr>
            <p:nvPr/>
          </p:nvSpPr>
          <p:spPr bwMode="auto">
            <a:xfrm>
              <a:off x="4759" y="1740"/>
              <a:ext cx="522"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5" name="Group 203"/>
          <p:cNvGrpSpPr/>
          <p:nvPr/>
        </p:nvGrpSpPr>
        <p:grpSpPr bwMode="auto">
          <a:xfrm>
            <a:off x="5293785" y="4196293"/>
            <a:ext cx="1602316" cy="99484"/>
            <a:chOff x="4477" y="2290"/>
            <a:chExt cx="757" cy="47"/>
          </a:xfrm>
        </p:grpSpPr>
        <p:sp>
          <p:nvSpPr>
            <p:cNvPr id="8378" name="Rectangle 204"/>
            <p:cNvSpPr>
              <a:spLocks noChangeArrowheads="1"/>
            </p:cNvSpPr>
            <p:nvPr/>
          </p:nvSpPr>
          <p:spPr bwMode="auto">
            <a:xfrm>
              <a:off x="4477" y="2290"/>
              <a:ext cx="176"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9" name="Rectangle 205"/>
            <p:cNvSpPr>
              <a:spLocks noChangeArrowheads="1"/>
            </p:cNvSpPr>
            <p:nvPr/>
          </p:nvSpPr>
          <p:spPr bwMode="auto">
            <a:xfrm>
              <a:off x="4710" y="2290"/>
              <a:ext cx="524"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8" name="Group 206"/>
          <p:cNvGrpSpPr/>
          <p:nvPr/>
        </p:nvGrpSpPr>
        <p:grpSpPr bwMode="auto">
          <a:xfrm>
            <a:off x="3464985" y="3233209"/>
            <a:ext cx="1602316" cy="99483"/>
            <a:chOff x="3596" y="2055"/>
            <a:chExt cx="757" cy="47"/>
          </a:xfrm>
        </p:grpSpPr>
        <p:sp>
          <p:nvSpPr>
            <p:cNvPr id="8376" name="Rectangle 207"/>
            <p:cNvSpPr>
              <a:spLocks noChangeArrowheads="1"/>
            </p:cNvSpPr>
            <p:nvPr/>
          </p:nvSpPr>
          <p:spPr bwMode="auto">
            <a:xfrm>
              <a:off x="4178" y="2055"/>
              <a:ext cx="175"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7" name="Rectangle 208"/>
            <p:cNvSpPr>
              <a:spLocks noChangeArrowheads="1"/>
            </p:cNvSpPr>
            <p:nvPr/>
          </p:nvSpPr>
          <p:spPr bwMode="auto">
            <a:xfrm>
              <a:off x="3596" y="2055"/>
              <a:ext cx="524"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1" name="Group 209"/>
          <p:cNvGrpSpPr/>
          <p:nvPr/>
        </p:nvGrpSpPr>
        <p:grpSpPr bwMode="auto">
          <a:xfrm>
            <a:off x="8688918" y="3089276"/>
            <a:ext cx="1606549" cy="99483"/>
            <a:chOff x="4886" y="1938"/>
            <a:chExt cx="759" cy="47"/>
          </a:xfrm>
        </p:grpSpPr>
        <p:sp>
          <p:nvSpPr>
            <p:cNvPr id="8374" name="Rectangle 210"/>
            <p:cNvSpPr>
              <a:spLocks noChangeArrowheads="1"/>
            </p:cNvSpPr>
            <p:nvPr/>
          </p:nvSpPr>
          <p:spPr bwMode="auto">
            <a:xfrm>
              <a:off x="5468" y="1938"/>
              <a:ext cx="177"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5" name="Rectangle 211"/>
            <p:cNvSpPr>
              <a:spLocks noChangeArrowheads="1"/>
            </p:cNvSpPr>
            <p:nvPr/>
          </p:nvSpPr>
          <p:spPr bwMode="auto">
            <a:xfrm>
              <a:off x="4886" y="1938"/>
              <a:ext cx="524"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4" name="Group 212"/>
          <p:cNvGrpSpPr/>
          <p:nvPr/>
        </p:nvGrpSpPr>
        <p:grpSpPr bwMode="auto">
          <a:xfrm>
            <a:off x="6479118" y="2564344"/>
            <a:ext cx="1602316" cy="95249"/>
            <a:chOff x="4759" y="1740"/>
            <a:chExt cx="757" cy="45"/>
          </a:xfrm>
        </p:grpSpPr>
        <p:sp>
          <p:nvSpPr>
            <p:cNvPr id="8372" name="Rectangle 213"/>
            <p:cNvSpPr>
              <a:spLocks noChangeArrowheads="1"/>
            </p:cNvSpPr>
            <p:nvPr/>
          </p:nvSpPr>
          <p:spPr bwMode="auto">
            <a:xfrm>
              <a:off x="5339" y="1740"/>
              <a:ext cx="177"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3" name="Rectangle 214"/>
            <p:cNvSpPr>
              <a:spLocks noChangeArrowheads="1"/>
            </p:cNvSpPr>
            <p:nvPr/>
          </p:nvSpPr>
          <p:spPr bwMode="auto">
            <a:xfrm>
              <a:off x="4759" y="1740"/>
              <a:ext cx="522"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2" name="Group 200"/>
          <p:cNvGrpSpPr/>
          <p:nvPr/>
        </p:nvGrpSpPr>
        <p:grpSpPr bwMode="auto">
          <a:xfrm rot="10800000">
            <a:off x="1049867" y="2924177"/>
            <a:ext cx="2887133" cy="1443567"/>
            <a:chOff x="1837" y="302"/>
            <a:chExt cx="1364" cy="682"/>
          </a:xfrm>
        </p:grpSpPr>
        <p:sp>
          <p:nvSpPr>
            <p:cNvPr id="8257" name="Freeform 14"/>
            <p:cNvSpPr/>
            <p:nvPr/>
          </p:nvSpPr>
          <p:spPr bwMode="auto">
            <a:xfrm>
              <a:off x="1839" y="302"/>
              <a:ext cx="1360" cy="71"/>
            </a:xfrm>
            <a:custGeom>
              <a:avLst/>
              <a:gdLst>
                <a:gd name="T0" fmla="*/ 1360 w 686"/>
                <a:gd name="T1" fmla="*/ 71 h 36"/>
                <a:gd name="T2" fmla="*/ 0 w 686"/>
                <a:gd name="T3" fmla="*/ 61 h 36"/>
                <a:gd name="T4" fmla="*/ 61 w 686"/>
                <a:gd name="T5" fmla="*/ 0 h 36"/>
                <a:gd name="T6" fmla="*/ 1299 w 686"/>
                <a:gd name="T7" fmla="*/ 10 h 36"/>
                <a:gd name="T8" fmla="*/ 1360 w 686"/>
                <a:gd name="T9" fmla="*/ 71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36">
                  <a:moveTo>
                    <a:pt x="686" y="36"/>
                  </a:moveTo>
                  <a:cubicBezTo>
                    <a:pt x="0" y="31"/>
                    <a:pt x="0" y="31"/>
                    <a:pt x="0" y="31"/>
                  </a:cubicBezTo>
                  <a:cubicBezTo>
                    <a:pt x="0" y="13"/>
                    <a:pt x="14" y="0"/>
                    <a:pt x="31" y="0"/>
                  </a:cubicBezTo>
                  <a:cubicBezTo>
                    <a:pt x="655" y="5"/>
                    <a:pt x="655" y="5"/>
                    <a:pt x="655" y="5"/>
                  </a:cubicBezTo>
                  <a:cubicBezTo>
                    <a:pt x="672" y="5"/>
                    <a:pt x="686" y="19"/>
                    <a:pt x="686" y="3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8" name="Freeform 15"/>
            <p:cNvSpPr/>
            <p:nvPr/>
          </p:nvSpPr>
          <p:spPr bwMode="auto">
            <a:xfrm>
              <a:off x="1920" y="363"/>
              <a:ext cx="1192" cy="621"/>
            </a:xfrm>
            <a:custGeom>
              <a:avLst/>
              <a:gdLst>
                <a:gd name="T0" fmla="*/ 1148 w 601"/>
                <a:gd name="T1" fmla="*/ 621 h 313"/>
                <a:gd name="T2" fmla="*/ 38 w 601"/>
                <a:gd name="T3" fmla="*/ 611 h 313"/>
                <a:gd name="T4" fmla="*/ 0 w 601"/>
                <a:gd name="T5" fmla="*/ 573 h 313"/>
                <a:gd name="T6" fmla="*/ 4 w 601"/>
                <a:gd name="T7" fmla="*/ 0 h 313"/>
                <a:gd name="T8" fmla="*/ 1192 w 601"/>
                <a:gd name="T9" fmla="*/ 10 h 313"/>
                <a:gd name="T10" fmla="*/ 1188 w 601"/>
                <a:gd name="T11" fmla="*/ 583 h 313"/>
                <a:gd name="T12" fmla="*/ 1148 w 601"/>
                <a:gd name="T13" fmla="*/ 621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9"/>
                  </a:cubicBezTo>
                  <a:cubicBezTo>
                    <a:pt x="2" y="0"/>
                    <a:pt x="2" y="0"/>
                    <a:pt x="2" y="0"/>
                  </a:cubicBezTo>
                  <a:cubicBezTo>
                    <a:pt x="601" y="5"/>
                    <a:pt x="601" y="5"/>
                    <a:pt x="601" y="5"/>
                  </a:cubicBezTo>
                  <a:cubicBezTo>
                    <a:pt x="599" y="294"/>
                    <a:pt x="599" y="294"/>
                    <a:pt x="599" y="294"/>
                  </a:cubicBezTo>
                  <a:cubicBezTo>
                    <a:pt x="599" y="304"/>
                    <a:pt x="590" y="313"/>
                    <a:pt x="579" y="31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9" name="Freeform 16"/>
            <p:cNvSpPr/>
            <p:nvPr/>
          </p:nvSpPr>
          <p:spPr bwMode="auto">
            <a:xfrm>
              <a:off x="1900" y="340"/>
              <a:ext cx="1192" cy="620"/>
            </a:xfrm>
            <a:custGeom>
              <a:avLst/>
              <a:gdLst>
                <a:gd name="T0" fmla="*/ 1148 w 601"/>
                <a:gd name="T1" fmla="*/ 620 h 313"/>
                <a:gd name="T2" fmla="*/ 38 w 601"/>
                <a:gd name="T3" fmla="*/ 610 h 313"/>
                <a:gd name="T4" fmla="*/ 0 w 601"/>
                <a:gd name="T5" fmla="*/ 570 h 313"/>
                <a:gd name="T6" fmla="*/ 4 w 601"/>
                <a:gd name="T7" fmla="*/ 0 h 313"/>
                <a:gd name="T8" fmla="*/ 1192 w 601"/>
                <a:gd name="T9" fmla="*/ 10 h 313"/>
                <a:gd name="T10" fmla="*/ 1188 w 601"/>
                <a:gd name="T11" fmla="*/ 580 h 313"/>
                <a:gd name="T12" fmla="*/ 1148 w 601"/>
                <a:gd name="T13" fmla="*/ 620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8"/>
                  </a:cubicBezTo>
                  <a:cubicBezTo>
                    <a:pt x="2" y="0"/>
                    <a:pt x="2" y="0"/>
                    <a:pt x="2" y="0"/>
                  </a:cubicBezTo>
                  <a:cubicBezTo>
                    <a:pt x="601" y="5"/>
                    <a:pt x="601" y="5"/>
                    <a:pt x="601" y="5"/>
                  </a:cubicBezTo>
                  <a:cubicBezTo>
                    <a:pt x="599" y="293"/>
                    <a:pt x="599" y="293"/>
                    <a:pt x="599" y="293"/>
                  </a:cubicBezTo>
                  <a:cubicBezTo>
                    <a:pt x="599" y="304"/>
                    <a:pt x="590" y="313"/>
                    <a:pt x="579" y="313"/>
                  </a:cubicBezTo>
                </a:path>
              </a:pathLst>
            </a:custGeom>
            <a:solidFill>
              <a:srgbClr val="F5EBE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0" name="Freeform 17"/>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1" name="Freeform 18"/>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2" name="Freeform 19"/>
            <p:cNvSpPr>
              <a:spLocks noEditPoints="1"/>
            </p:cNvSpPr>
            <p:nvPr/>
          </p:nvSpPr>
          <p:spPr bwMode="auto">
            <a:xfrm>
              <a:off x="1837" y="348"/>
              <a:ext cx="1364" cy="27"/>
            </a:xfrm>
            <a:custGeom>
              <a:avLst/>
              <a:gdLst>
                <a:gd name="T0" fmla="*/ 0 w 688"/>
                <a:gd name="T1" fmla="*/ 15 h 14"/>
                <a:gd name="T2" fmla="*/ 0 w 688"/>
                <a:gd name="T3" fmla="*/ 15 h 14"/>
                <a:gd name="T4" fmla="*/ 0 w 688"/>
                <a:gd name="T5" fmla="*/ 15 h 14"/>
                <a:gd name="T6" fmla="*/ 0 w 688"/>
                <a:gd name="T7" fmla="*/ 15 h 14"/>
                <a:gd name="T8" fmla="*/ 1360 w 688"/>
                <a:gd name="T9" fmla="*/ 10 h 14"/>
                <a:gd name="T10" fmla="*/ 1362 w 688"/>
                <a:gd name="T11" fmla="*/ 25 h 14"/>
                <a:gd name="T12" fmla="*/ 1275 w 688"/>
                <a:gd name="T13" fmla="*/ 25 h 14"/>
                <a:gd name="T14" fmla="*/ 1275 w 688"/>
                <a:gd name="T15" fmla="*/ 25 h 14"/>
                <a:gd name="T16" fmla="*/ 1275 w 688"/>
                <a:gd name="T17" fmla="*/ 27 h 14"/>
                <a:gd name="T18" fmla="*/ 1275 w 688"/>
                <a:gd name="T19" fmla="*/ 27 h 14"/>
                <a:gd name="T20" fmla="*/ 1364 w 688"/>
                <a:gd name="T21" fmla="*/ 27 h 14"/>
                <a:gd name="T22" fmla="*/ 1364 w 688"/>
                <a:gd name="T23" fmla="*/ 10 h 14"/>
                <a:gd name="T24" fmla="*/ 1360 w 688"/>
                <a:gd name="T25" fmla="*/ 10 h 14"/>
                <a:gd name="T26" fmla="*/ 0 w 688"/>
                <a:gd name="T27" fmla="*/ 8 h 14"/>
                <a:gd name="T28" fmla="*/ 0 w 688"/>
                <a:gd name="T29" fmla="*/ 15 h 14"/>
                <a:gd name="T30" fmla="*/ 0 w 688"/>
                <a:gd name="T31" fmla="*/ 8 h 14"/>
                <a:gd name="T32" fmla="*/ 0 w 688"/>
                <a:gd name="T33" fmla="*/ 8 h 14"/>
                <a:gd name="T34" fmla="*/ 0 w 688"/>
                <a:gd name="T35" fmla="*/ 8 h 14"/>
                <a:gd name="T36" fmla="*/ 0 w 688"/>
                <a:gd name="T37" fmla="*/ 8 h 14"/>
                <a:gd name="T38" fmla="*/ 0 w 688"/>
                <a:gd name="T39" fmla="*/ 15 h 14"/>
                <a:gd name="T40" fmla="*/ 0 w 688"/>
                <a:gd name="T41" fmla="*/ 8 h 14"/>
                <a:gd name="T42" fmla="*/ 0 w 688"/>
                <a:gd name="T43" fmla="*/ 0 h 14"/>
                <a:gd name="T44" fmla="*/ 0 w 688"/>
                <a:gd name="T45" fmla="*/ 15 h 14"/>
                <a:gd name="T46" fmla="*/ 87 w 688"/>
                <a:gd name="T47" fmla="*/ 17 h 14"/>
                <a:gd name="T48" fmla="*/ 87 w 688"/>
                <a:gd name="T49" fmla="*/ 15 h 14"/>
                <a:gd name="T50" fmla="*/ 87 w 688"/>
                <a:gd name="T51" fmla="*/ 15 h 14"/>
                <a:gd name="T52" fmla="*/ 2 w 688"/>
                <a:gd name="T53" fmla="*/ 15 h 14"/>
                <a:gd name="T54" fmla="*/ 4 w 688"/>
                <a:gd name="T55" fmla="*/ 0 h 14"/>
                <a:gd name="T56" fmla="*/ 0 w 688"/>
                <a:gd name="T57" fmla="*/ 0 h 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88" h="14">
                  <a:moveTo>
                    <a:pt x="0" y="8"/>
                  </a:moveTo>
                  <a:cubicBezTo>
                    <a:pt x="0" y="8"/>
                    <a:pt x="0" y="8"/>
                    <a:pt x="0" y="8"/>
                  </a:cubicBezTo>
                  <a:moveTo>
                    <a:pt x="0" y="8"/>
                  </a:moveTo>
                  <a:cubicBezTo>
                    <a:pt x="0" y="8"/>
                    <a:pt x="0" y="8"/>
                    <a:pt x="0" y="8"/>
                  </a:cubicBezTo>
                  <a:moveTo>
                    <a:pt x="686" y="5"/>
                  </a:moveTo>
                  <a:cubicBezTo>
                    <a:pt x="686" y="8"/>
                    <a:pt x="687" y="10"/>
                    <a:pt x="687" y="13"/>
                  </a:cubicBezTo>
                  <a:cubicBezTo>
                    <a:pt x="643" y="13"/>
                    <a:pt x="643" y="13"/>
                    <a:pt x="643" y="13"/>
                  </a:cubicBezTo>
                  <a:cubicBezTo>
                    <a:pt x="643" y="13"/>
                    <a:pt x="643" y="13"/>
                    <a:pt x="643" y="13"/>
                  </a:cubicBezTo>
                  <a:cubicBezTo>
                    <a:pt x="643" y="14"/>
                    <a:pt x="643" y="14"/>
                    <a:pt x="643" y="14"/>
                  </a:cubicBezTo>
                  <a:cubicBezTo>
                    <a:pt x="643" y="14"/>
                    <a:pt x="643" y="14"/>
                    <a:pt x="643" y="14"/>
                  </a:cubicBezTo>
                  <a:cubicBezTo>
                    <a:pt x="688" y="14"/>
                    <a:pt x="688" y="14"/>
                    <a:pt x="688" y="14"/>
                  </a:cubicBezTo>
                  <a:cubicBezTo>
                    <a:pt x="688" y="5"/>
                    <a:pt x="688" y="5"/>
                    <a:pt x="688" y="5"/>
                  </a:cubicBezTo>
                  <a:cubicBezTo>
                    <a:pt x="686" y="5"/>
                    <a:pt x="686" y="5"/>
                    <a:pt x="686" y="5"/>
                  </a:cubicBezTo>
                  <a:moveTo>
                    <a:pt x="0" y="4"/>
                  </a:moveTo>
                  <a:cubicBezTo>
                    <a:pt x="0" y="8"/>
                    <a:pt x="0" y="8"/>
                    <a:pt x="0" y="8"/>
                  </a:cubicBezTo>
                  <a:cubicBezTo>
                    <a:pt x="0" y="4"/>
                    <a:pt x="0" y="4"/>
                    <a:pt x="0" y="4"/>
                  </a:cubicBezTo>
                  <a:moveTo>
                    <a:pt x="0" y="4"/>
                  </a:moveTo>
                  <a:cubicBezTo>
                    <a:pt x="0" y="4"/>
                    <a:pt x="0" y="4"/>
                    <a:pt x="0" y="4"/>
                  </a:cubicBezTo>
                  <a:moveTo>
                    <a:pt x="0" y="4"/>
                  </a:moveTo>
                  <a:cubicBezTo>
                    <a:pt x="0" y="8"/>
                    <a:pt x="0" y="8"/>
                    <a:pt x="0" y="8"/>
                  </a:cubicBezTo>
                  <a:cubicBezTo>
                    <a:pt x="0" y="4"/>
                    <a:pt x="0" y="4"/>
                    <a:pt x="0" y="4"/>
                  </a:cubicBezTo>
                  <a:moveTo>
                    <a:pt x="0" y="0"/>
                  </a:moveTo>
                  <a:cubicBezTo>
                    <a:pt x="0" y="8"/>
                    <a:pt x="0" y="8"/>
                    <a:pt x="0" y="8"/>
                  </a:cubicBezTo>
                  <a:cubicBezTo>
                    <a:pt x="44" y="9"/>
                    <a:pt x="44" y="9"/>
                    <a:pt x="44" y="9"/>
                  </a:cubicBezTo>
                  <a:cubicBezTo>
                    <a:pt x="44" y="8"/>
                    <a:pt x="44" y="8"/>
                    <a:pt x="44" y="8"/>
                  </a:cubicBezTo>
                  <a:cubicBezTo>
                    <a:pt x="44" y="8"/>
                    <a:pt x="44" y="8"/>
                    <a:pt x="44" y="8"/>
                  </a:cubicBezTo>
                  <a:cubicBezTo>
                    <a:pt x="1" y="8"/>
                    <a:pt x="1" y="8"/>
                    <a:pt x="1" y="8"/>
                  </a:cubicBezTo>
                  <a:cubicBezTo>
                    <a:pt x="1" y="5"/>
                    <a:pt x="1" y="2"/>
                    <a:pt x="2" y="0"/>
                  </a:cubicBezTo>
                  <a:cubicBezTo>
                    <a:pt x="0" y="0"/>
                    <a:pt x="0" y="0"/>
                    <a:pt x="0"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3" name="Freeform 20"/>
            <p:cNvSpPr/>
            <p:nvPr/>
          </p:nvSpPr>
          <p:spPr bwMode="auto">
            <a:xfrm>
              <a:off x="1839" y="348"/>
              <a:ext cx="1360" cy="25"/>
            </a:xfrm>
            <a:custGeom>
              <a:avLst/>
              <a:gdLst>
                <a:gd name="T0" fmla="*/ 2 w 686"/>
                <a:gd name="T1" fmla="*/ 0 h 13"/>
                <a:gd name="T2" fmla="*/ 0 w 686"/>
                <a:gd name="T3" fmla="*/ 15 h 13"/>
                <a:gd name="T4" fmla="*/ 85 w 686"/>
                <a:gd name="T5" fmla="*/ 15 h 13"/>
                <a:gd name="T6" fmla="*/ 85 w 686"/>
                <a:gd name="T7" fmla="*/ 13 h 13"/>
                <a:gd name="T8" fmla="*/ 1273 w 686"/>
                <a:gd name="T9" fmla="*/ 23 h 13"/>
                <a:gd name="T10" fmla="*/ 1273 w 686"/>
                <a:gd name="T11" fmla="*/ 25 h 13"/>
                <a:gd name="T12" fmla="*/ 1360 w 686"/>
                <a:gd name="T13" fmla="*/ 25 h 13"/>
                <a:gd name="T14" fmla="*/ 1358 w 686"/>
                <a:gd name="T15" fmla="*/ 10 h 13"/>
                <a:gd name="T16" fmla="*/ 2 w 686"/>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86" h="13">
                  <a:moveTo>
                    <a:pt x="1" y="0"/>
                  </a:moveTo>
                  <a:cubicBezTo>
                    <a:pt x="0" y="2"/>
                    <a:pt x="0" y="5"/>
                    <a:pt x="0" y="8"/>
                  </a:cubicBezTo>
                  <a:cubicBezTo>
                    <a:pt x="43" y="8"/>
                    <a:pt x="43" y="8"/>
                    <a:pt x="43" y="8"/>
                  </a:cubicBezTo>
                  <a:cubicBezTo>
                    <a:pt x="43" y="7"/>
                    <a:pt x="43" y="7"/>
                    <a:pt x="43" y="7"/>
                  </a:cubicBezTo>
                  <a:cubicBezTo>
                    <a:pt x="642" y="12"/>
                    <a:pt x="642" y="12"/>
                    <a:pt x="642" y="12"/>
                  </a:cubicBezTo>
                  <a:cubicBezTo>
                    <a:pt x="642" y="13"/>
                    <a:pt x="642" y="13"/>
                    <a:pt x="642" y="13"/>
                  </a:cubicBezTo>
                  <a:cubicBezTo>
                    <a:pt x="686" y="13"/>
                    <a:pt x="686" y="13"/>
                    <a:pt x="686" y="13"/>
                  </a:cubicBezTo>
                  <a:cubicBezTo>
                    <a:pt x="686" y="10"/>
                    <a:pt x="685" y="8"/>
                    <a:pt x="685" y="5"/>
                  </a:cubicBezTo>
                  <a:cubicBezTo>
                    <a:pt x="1" y="0"/>
                    <a:pt x="1" y="0"/>
                    <a:pt x="1"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4" name="Freeform 21"/>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close/>
                  <a:moveTo>
                    <a:pt x="20" y="0"/>
                  </a:moveTo>
                  <a:lnTo>
                    <a:pt x="20" y="0"/>
                  </a:lnTo>
                  <a:close/>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5" name="Freeform 22"/>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moveTo>
                    <a:pt x="20" y="0"/>
                  </a:move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6" name="Freeform 23"/>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close/>
                  <a:moveTo>
                    <a:pt x="0" y="0"/>
                  </a:moveTo>
                  <a:lnTo>
                    <a:pt x="0" y="2"/>
                  </a:lnTo>
                  <a:lnTo>
                    <a:pt x="0" y="0"/>
                  </a:lnTo>
                  <a:close/>
                </a:path>
              </a:pathLst>
            </a:custGeom>
            <a:solidFill>
              <a:srgbClr val="CBC6C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7" name="Freeform 24"/>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8" name="Freeform 25"/>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9" name="Freeform 26"/>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0" name="Freeform 27"/>
            <p:cNvSpPr/>
            <p:nvPr/>
          </p:nvSpPr>
          <p:spPr bwMode="auto">
            <a:xfrm>
              <a:off x="2265" y="798"/>
              <a:ext cx="250" cy="130"/>
            </a:xfrm>
            <a:custGeom>
              <a:avLst/>
              <a:gdLst>
                <a:gd name="T0" fmla="*/ 248 w 250"/>
                <a:gd name="T1" fmla="*/ 130 h 130"/>
                <a:gd name="T2" fmla="*/ 0 w 250"/>
                <a:gd name="T3" fmla="*/ 128 h 130"/>
                <a:gd name="T4" fmla="*/ 2 w 250"/>
                <a:gd name="T5" fmla="*/ 0 h 130"/>
                <a:gd name="T6" fmla="*/ 250 w 250"/>
                <a:gd name="T7" fmla="*/ 2 h 130"/>
                <a:gd name="T8" fmla="*/ 248 w 250"/>
                <a:gd name="T9" fmla="*/ 130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130">
                  <a:moveTo>
                    <a:pt x="248" y="130"/>
                  </a:moveTo>
                  <a:lnTo>
                    <a:pt x="0" y="128"/>
                  </a:lnTo>
                  <a:lnTo>
                    <a:pt x="2" y="0"/>
                  </a:lnTo>
                  <a:lnTo>
                    <a:pt x="250" y="2"/>
                  </a:lnTo>
                  <a:lnTo>
                    <a:pt x="248" y="130"/>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1" name="Freeform 28"/>
            <p:cNvSpPr/>
            <p:nvPr/>
          </p:nvSpPr>
          <p:spPr bwMode="auto">
            <a:xfrm>
              <a:off x="2265" y="796"/>
              <a:ext cx="250" cy="134"/>
            </a:xfrm>
            <a:custGeom>
              <a:avLst/>
              <a:gdLst>
                <a:gd name="T0" fmla="*/ 248 w 250"/>
                <a:gd name="T1" fmla="*/ 132 h 134"/>
                <a:gd name="T2" fmla="*/ 248 w 250"/>
                <a:gd name="T3" fmla="*/ 132 h 134"/>
                <a:gd name="T4" fmla="*/ 2 w 250"/>
                <a:gd name="T5" fmla="*/ 130 h 134"/>
                <a:gd name="T6" fmla="*/ 4 w 250"/>
                <a:gd name="T7" fmla="*/ 2 h 134"/>
                <a:gd name="T8" fmla="*/ 248 w 250"/>
                <a:gd name="T9" fmla="*/ 4 h 134"/>
                <a:gd name="T10" fmla="*/ 246 w 250"/>
                <a:gd name="T11" fmla="*/ 132 h 134"/>
                <a:gd name="T12" fmla="*/ 248 w 250"/>
                <a:gd name="T13" fmla="*/ 132 h 134"/>
                <a:gd name="T14" fmla="*/ 248 w 250"/>
                <a:gd name="T15" fmla="*/ 132 h 134"/>
                <a:gd name="T16" fmla="*/ 248 w 250"/>
                <a:gd name="T17" fmla="*/ 132 h 134"/>
                <a:gd name="T18" fmla="*/ 250 w 250"/>
                <a:gd name="T19" fmla="*/ 132 h 134"/>
                <a:gd name="T20" fmla="*/ 250 w 250"/>
                <a:gd name="T21" fmla="*/ 2 h 134"/>
                <a:gd name="T22" fmla="*/ 0 w 250"/>
                <a:gd name="T23" fmla="*/ 0 h 134"/>
                <a:gd name="T24" fmla="*/ 0 w 250"/>
                <a:gd name="T25" fmla="*/ 132 h 134"/>
                <a:gd name="T26" fmla="*/ 250 w 250"/>
                <a:gd name="T27" fmla="*/ 134 h 134"/>
                <a:gd name="T28" fmla="*/ 250 w 250"/>
                <a:gd name="T29" fmla="*/ 132 h 134"/>
                <a:gd name="T30" fmla="*/ 248 w 250"/>
                <a:gd name="T31" fmla="*/ 132 h 1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0" h="134">
                  <a:moveTo>
                    <a:pt x="248" y="132"/>
                  </a:moveTo>
                  <a:lnTo>
                    <a:pt x="248" y="132"/>
                  </a:lnTo>
                  <a:lnTo>
                    <a:pt x="2" y="130"/>
                  </a:lnTo>
                  <a:lnTo>
                    <a:pt x="4" y="2"/>
                  </a:lnTo>
                  <a:lnTo>
                    <a:pt x="248" y="4"/>
                  </a:lnTo>
                  <a:lnTo>
                    <a:pt x="246" y="132"/>
                  </a:lnTo>
                  <a:lnTo>
                    <a:pt x="248" y="132"/>
                  </a:lnTo>
                  <a:lnTo>
                    <a:pt x="250" y="132"/>
                  </a:lnTo>
                  <a:lnTo>
                    <a:pt x="250" y="2"/>
                  </a:lnTo>
                  <a:lnTo>
                    <a:pt x="0" y="0"/>
                  </a:lnTo>
                  <a:lnTo>
                    <a:pt x="0" y="132"/>
                  </a:lnTo>
                  <a:lnTo>
                    <a:pt x="250" y="134"/>
                  </a:lnTo>
                  <a:lnTo>
                    <a:pt x="250" y="132"/>
                  </a:lnTo>
                  <a:lnTo>
                    <a:pt x="248" y="132"/>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2" name="Freeform 29"/>
            <p:cNvSpPr/>
            <p:nvPr/>
          </p:nvSpPr>
          <p:spPr bwMode="auto">
            <a:xfrm>
              <a:off x="2265" y="800"/>
              <a:ext cx="250" cy="130"/>
            </a:xfrm>
            <a:custGeom>
              <a:avLst/>
              <a:gdLst>
                <a:gd name="T0" fmla="*/ 250 w 250"/>
                <a:gd name="T1" fmla="*/ 130 h 130"/>
                <a:gd name="T2" fmla="*/ 0 w 250"/>
                <a:gd name="T3" fmla="*/ 128 h 130"/>
                <a:gd name="T4" fmla="*/ 0 w 250"/>
                <a:gd name="T5" fmla="*/ 126 h 130"/>
                <a:gd name="T6" fmla="*/ 246 w 250"/>
                <a:gd name="T7" fmla="*/ 128 h 130"/>
                <a:gd name="T8" fmla="*/ 248 w 250"/>
                <a:gd name="T9" fmla="*/ 0 h 130"/>
                <a:gd name="T10" fmla="*/ 250 w 250"/>
                <a:gd name="T11" fmla="*/ 0 h 130"/>
                <a:gd name="T12" fmla="*/ 250 w 250"/>
                <a:gd name="T13" fmla="*/ 130 h 1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0" h="130">
                  <a:moveTo>
                    <a:pt x="250" y="130"/>
                  </a:moveTo>
                  <a:lnTo>
                    <a:pt x="0" y="128"/>
                  </a:lnTo>
                  <a:lnTo>
                    <a:pt x="0" y="126"/>
                  </a:lnTo>
                  <a:lnTo>
                    <a:pt x="246" y="128"/>
                  </a:lnTo>
                  <a:lnTo>
                    <a:pt x="248" y="0"/>
                  </a:lnTo>
                  <a:lnTo>
                    <a:pt x="250" y="0"/>
                  </a:lnTo>
                  <a:lnTo>
                    <a:pt x="250" y="1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3" name="Freeform 30"/>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4" name="Freeform 31"/>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5" name="Freeform 32"/>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6" name="Freeform 33"/>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7" name="Freeform 34"/>
            <p:cNvSpPr/>
            <p:nvPr/>
          </p:nvSpPr>
          <p:spPr bwMode="auto">
            <a:xfrm>
              <a:off x="1974" y="449"/>
              <a:ext cx="1092" cy="333"/>
            </a:xfrm>
            <a:custGeom>
              <a:avLst/>
              <a:gdLst>
                <a:gd name="T0" fmla="*/ 1088 w 1092"/>
                <a:gd name="T1" fmla="*/ 333 h 333"/>
                <a:gd name="T2" fmla="*/ 0 w 1092"/>
                <a:gd name="T3" fmla="*/ 325 h 333"/>
                <a:gd name="T4" fmla="*/ 0 w 1092"/>
                <a:gd name="T5" fmla="*/ 315 h 333"/>
                <a:gd name="T6" fmla="*/ 1078 w 1092"/>
                <a:gd name="T7" fmla="*/ 323 h 333"/>
                <a:gd name="T8" fmla="*/ 1080 w 1092"/>
                <a:gd name="T9" fmla="*/ 0 h 333"/>
                <a:gd name="T10" fmla="*/ 1092 w 1092"/>
                <a:gd name="T11" fmla="*/ 0 h 333"/>
                <a:gd name="T12" fmla="*/ 1088 w 1092"/>
                <a:gd name="T13" fmla="*/ 333 h 3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92" h="333">
                  <a:moveTo>
                    <a:pt x="1088" y="333"/>
                  </a:moveTo>
                  <a:lnTo>
                    <a:pt x="0" y="325"/>
                  </a:lnTo>
                  <a:lnTo>
                    <a:pt x="0" y="315"/>
                  </a:lnTo>
                  <a:lnTo>
                    <a:pt x="1078" y="323"/>
                  </a:lnTo>
                  <a:lnTo>
                    <a:pt x="1080" y="0"/>
                  </a:lnTo>
                  <a:lnTo>
                    <a:pt x="1092" y="0"/>
                  </a:lnTo>
                  <a:lnTo>
                    <a:pt x="1088" y="3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8" name="Freeform 35"/>
            <p:cNvSpPr/>
            <p:nvPr/>
          </p:nvSpPr>
          <p:spPr bwMode="auto">
            <a:xfrm>
              <a:off x="2001" y="530"/>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9" name="Freeform 36"/>
            <p:cNvSpPr>
              <a:spLocks noEditPoints="1"/>
            </p:cNvSpPr>
            <p:nvPr/>
          </p:nvSpPr>
          <p:spPr bwMode="auto">
            <a:xfrm>
              <a:off x="1999" y="528"/>
              <a:ext cx="70" cy="52"/>
            </a:xfrm>
            <a:custGeom>
              <a:avLst/>
              <a:gdLst>
                <a:gd name="T0" fmla="*/ 62 w 35"/>
                <a:gd name="T1" fmla="*/ 0 h 26"/>
                <a:gd name="T2" fmla="*/ 8 w 35"/>
                <a:gd name="T3" fmla="*/ 0 h 26"/>
                <a:gd name="T4" fmla="*/ 0 w 35"/>
                <a:gd name="T5" fmla="*/ 8 h 26"/>
                <a:gd name="T6" fmla="*/ 0 w 35"/>
                <a:gd name="T7" fmla="*/ 42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1"/>
                    <a:pt x="0" y="21"/>
                    <a:pt x="0" y="21"/>
                  </a:cubicBezTo>
                  <a:cubicBezTo>
                    <a:pt x="0" y="24"/>
                    <a:pt x="2" y="26"/>
                    <a:pt x="4" y="26"/>
                  </a:cubicBezTo>
                  <a:cubicBezTo>
                    <a:pt x="31" y="26"/>
                    <a:pt x="31" y="26"/>
                    <a:pt x="31" y="26"/>
                  </a:cubicBezTo>
                  <a:cubicBezTo>
                    <a:pt x="33" y="26"/>
                    <a:pt x="34"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0" name="Freeform 37"/>
            <p:cNvSpPr/>
            <p:nvPr/>
          </p:nvSpPr>
          <p:spPr bwMode="auto">
            <a:xfrm>
              <a:off x="2085" y="530"/>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2"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1" name="Freeform 38"/>
            <p:cNvSpPr>
              <a:spLocks noEditPoints="1"/>
            </p:cNvSpPr>
            <p:nvPr/>
          </p:nvSpPr>
          <p:spPr bwMode="auto">
            <a:xfrm>
              <a:off x="2083" y="528"/>
              <a:ext cx="67" cy="54"/>
            </a:xfrm>
            <a:custGeom>
              <a:avLst/>
              <a:gdLst>
                <a:gd name="T0" fmla="*/ 61 w 34"/>
                <a:gd name="T1" fmla="*/ 0 h 27"/>
                <a:gd name="T2" fmla="*/ 8 w 34"/>
                <a:gd name="T3" fmla="*/ 0 h 27"/>
                <a:gd name="T4" fmla="*/ 0 w 34"/>
                <a:gd name="T5" fmla="*/ 8 h 27"/>
                <a:gd name="T6" fmla="*/ 0 w 34"/>
                <a:gd name="T7" fmla="*/ 44 h 27"/>
                <a:gd name="T8" fmla="*/ 6 w 34"/>
                <a:gd name="T9" fmla="*/ 52 h 27"/>
                <a:gd name="T10" fmla="*/ 59 w 34"/>
                <a:gd name="T11" fmla="*/ 54 h 27"/>
                <a:gd name="T12" fmla="*/ 67 w 34"/>
                <a:gd name="T13" fmla="*/ 44 h 27"/>
                <a:gd name="T14" fmla="*/ 67 w 34"/>
                <a:gd name="T15" fmla="*/ 10 h 27"/>
                <a:gd name="T16" fmla="*/ 61 w 34"/>
                <a:gd name="T17" fmla="*/ 0 h 27"/>
                <a:gd name="T18" fmla="*/ 12 w 34"/>
                <a:gd name="T19" fmla="*/ 4 h 27"/>
                <a:gd name="T20" fmla="*/ 55 w 34"/>
                <a:gd name="T21" fmla="*/ 4 h 27"/>
                <a:gd name="T22" fmla="*/ 61 w 34"/>
                <a:gd name="T23" fmla="*/ 14 h 27"/>
                <a:gd name="T24" fmla="*/ 61 w 34"/>
                <a:gd name="T25" fmla="*/ 42 h 27"/>
                <a:gd name="T26" fmla="*/ 55 w 34"/>
                <a:gd name="T27" fmla="*/ 50 h 27"/>
                <a:gd name="T28" fmla="*/ 10 w 34"/>
                <a:gd name="T29" fmla="*/ 50 h 27"/>
                <a:gd name="T30" fmla="*/ 4 w 34"/>
                <a:gd name="T31" fmla="*/ 40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3" y="26"/>
                  </a:cubicBezTo>
                  <a:cubicBezTo>
                    <a:pt x="30" y="27"/>
                    <a:pt x="30" y="27"/>
                    <a:pt x="30" y="27"/>
                  </a:cubicBezTo>
                  <a:cubicBezTo>
                    <a:pt x="32" y="27"/>
                    <a:pt x="34" y="25"/>
                    <a:pt x="34" y="22"/>
                  </a:cubicBezTo>
                  <a:cubicBezTo>
                    <a:pt x="34" y="5"/>
                    <a:pt x="34" y="5"/>
                    <a:pt x="34" y="5"/>
                  </a:cubicBezTo>
                  <a:cubicBezTo>
                    <a:pt x="34" y="2"/>
                    <a:pt x="33" y="0"/>
                    <a:pt x="31" y="0"/>
                  </a:cubicBezTo>
                  <a:close/>
                  <a:moveTo>
                    <a:pt x="6" y="2"/>
                  </a:moveTo>
                  <a:cubicBezTo>
                    <a:pt x="28" y="2"/>
                    <a:pt x="28" y="2"/>
                    <a:pt x="28" y="2"/>
                  </a:cubicBezTo>
                  <a:cubicBezTo>
                    <a:pt x="30" y="2"/>
                    <a:pt x="31" y="4"/>
                    <a:pt x="31"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3"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2" name="Freeform 39"/>
            <p:cNvSpPr/>
            <p:nvPr/>
          </p:nvSpPr>
          <p:spPr bwMode="auto">
            <a:xfrm>
              <a:off x="2166" y="530"/>
              <a:ext cx="65" cy="50"/>
            </a:xfrm>
            <a:custGeom>
              <a:avLst/>
              <a:gdLst>
                <a:gd name="T0" fmla="*/ 63 w 33"/>
                <a:gd name="T1" fmla="*/ 50 h 25"/>
                <a:gd name="T2" fmla="*/ 0 w 33"/>
                <a:gd name="T3" fmla="*/ 50 h 25"/>
                <a:gd name="T4" fmla="*/ 0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0" y="6"/>
                    <a:pt x="0" y="6"/>
                    <a:pt x="0"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3" name="Freeform 40"/>
            <p:cNvSpPr>
              <a:spLocks noEditPoints="1"/>
            </p:cNvSpPr>
            <p:nvPr/>
          </p:nvSpPr>
          <p:spPr bwMode="auto">
            <a:xfrm>
              <a:off x="2164" y="528"/>
              <a:ext cx="69" cy="54"/>
            </a:xfrm>
            <a:custGeom>
              <a:avLst/>
              <a:gdLst>
                <a:gd name="T0" fmla="*/ 61 w 35"/>
                <a:gd name="T1" fmla="*/ 0 h 27"/>
                <a:gd name="T2" fmla="*/ 8 w 35"/>
                <a:gd name="T3" fmla="*/ 0 h 27"/>
                <a:gd name="T4" fmla="*/ 2 w 35"/>
                <a:gd name="T5" fmla="*/ 10 h 27"/>
                <a:gd name="T6" fmla="*/ 0 w 35"/>
                <a:gd name="T7" fmla="*/ 44 h 27"/>
                <a:gd name="T8" fmla="*/ 8 w 35"/>
                <a:gd name="T9" fmla="*/ 54 h 27"/>
                <a:gd name="T10" fmla="*/ 61 w 35"/>
                <a:gd name="T11" fmla="*/ 54 h 27"/>
                <a:gd name="T12" fmla="*/ 69 w 35"/>
                <a:gd name="T13" fmla="*/ 44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2 h 27"/>
                <a:gd name="T26" fmla="*/ 55 w 35"/>
                <a:gd name="T27" fmla="*/ 50 h 27"/>
                <a:gd name="T28" fmla="*/ 12 w 35"/>
                <a:gd name="T29" fmla="*/ 50 h 27"/>
                <a:gd name="T30" fmla="*/ 4 w 35"/>
                <a:gd name="T31" fmla="*/ 42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4" name="Freeform 41"/>
            <p:cNvSpPr/>
            <p:nvPr/>
          </p:nvSpPr>
          <p:spPr bwMode="auto">
            <a:xfrm>
              <a:off x="2249" y="532"/>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5" name="Freeform 42"/>
            <p:cNvSpPr>
              <a:spLocks noEditPoints="1"/>
            </p:cNvSpPr>
            <p:nvPr/>
          </p:nvSpPr>
          <p:spPr bwMode="auto">
            <a:xfrm>
              <a:off x="2247" y="530"/>
              <a:ext cx="70" cy="52"/>
            </a:xfrm>
            <a:custGeom>
              <a:avLst/>
              <a:gdLst>
                <a:gd name="T0" fmla="*/ 62 w 35"/>
                <a:gd name="T1" fmla="*/ 0 h 26"/>
                <a:gd name="T2" fmla="*/ 8 w 35"/>
                <a:gd name="T3" fmla="*/ 0 h 26"/>
                <a:gd name="T4" fmla="*/ 0 w 35"/>
                <a:gd name="T5" fmla="*/ 8 h 26"/>
                <a:gd name="T6" fmla="*/ 0 w 35"/>
                <a:gd name="T7" fmla="*/ 44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6" name="Freeform 43"/>
            <p:cNvSpPr/>
            <p:nvPr/>
          </p:nvSpPr>
          <p:spPr bwMode="auto">
            <a:xfrm>
              <a:off x="2333" y="532"/>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7" name="Freeform 44"/>
            <p:cNvSpPr>
              <a:spLocks noEditPoints="1"/>
            </p:cNvSpPr>
            <p:nvPr/>
          </p:nvSpPr>
          <p:spPr bwMode="auto">
            <a:xfrm>
              <a:off x="2331" y="530"/>
              <a:ext cx="67" cy="53"/>
            </a:xfrm>
            <a:custGeom>
              <a:avLst/>
              <a:gdLst>
                <a:gd name="T0" fmla="*/ 61 w 34"/>
                <a:gd name="T1" fmla="*/ 0 h 27"/>
                <a:gd name="T2" fmla="*/ 8 w 34"/>
                <a:gd name="T3" fmla="*/ 0 h 27"/>
                <a:gd name="T4" fmla="*/ 0 w 34"/>
                <a:gd name="T5" fmla="*/ 8 h 27"/>
                <a:gd name="T6" fmla="*/ 0 w 34"/>
                <a:gd name="T7" fmla="*/ 43 h 27"/>
                <a:gd name="T8" fmla="*/ 8 w 34"/>
                <a:gd name="T9" fmla="*/ 51 h 27"/>
                <a:gd name="T10" fmla="*/ 59 w 34"/>
                <a:gd name="T11" fmla="*/ 53 h 27"/>
                <a:gd name="T12" fmla="*/ 67 w 34"/>
                <a:gd name="T13" fmla="*/ 43 h 27"/>
                <a:gd name="T14" fmla="*/ 67 w 34"/>
                <a:gd name="T15" fmla="*/ 10 h 27"/>
                <a:gd name="T16" fmla="*/ 61 w 34"/>
                <a:gd name="T17" fmla="*/ 0 h 27"/>
                <a:gd name="T18" fmla="*/ 12 w 34"/>
                <a:gd name="T19" fmla="*/ 4 h 27"/>
                <a:gd name="T20" fmla="*/ 55 w 34"/>
                <a:gd name="T21" fmla="*/ 4 h 27"/>
                <a:gd name="T22" fmla="*/ 63 w 34"/>
                <a:gd name="T23" fmla="*/ 14 h 27"/>
                <a:gd name="T24" fmla="*/ 61 w 34"/>
                <a:gd name="T25" fmla="*/ 41 h 27"/>
                <a:gd name="T26" fmla="*/ 55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2" y="27"/>
                    <a:pt x="34" y="25"/>
                    <a:pt x="34" y="22"/>
                  </a:cubicBezTo>
                  <a:cubicBezTo>
                    <a:pt x="34" y="5"/>
                    <a:pt x="34" y="5"/>
                    <a:pt x="34" y="5"/>
                  </a:cubicBezTo>
                  <a:cubicBezTo>
                    <a:pt x="34" y="2"/>
                    <a:pt x="33" y="0"/>
                    <a:pt x="31" y="0"/>
                  </a:cubicBezTo>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8" name="Freeform 45"/>
            <p:cNvSpPr/>
            <p:nvPr/>
          </p:nvSpPr>
          <p:spPr bwMode="auto">
            <a:xfrm>
              <a:off x="2414" y="532"/>
              <a:ext cx="65" cy="50"/>
            </a:xfrm>
            <a:custGeom>
              <a:avLst/>
              <a:gdLst>
                <a:gd name="T0" fmla="*/ 63 w 33"/>
                <a:gd name="T1" fmla="*/ 50 h 25"/>
                <a:gd name="T2" fmla="*/ 0 w 33"/>
                <a:gd name="T3" fmla="*/ 50 h 25"/>
                <a:gd name="T4" fmla="*/ 2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1" y="6"/>
                    <a:pt x="1" y="6"/>
                    <a:pt x="1"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9" name="Freeform 46"/>
            <p:cNvSpPr>
              <a:spLocks noEditPoints="1"/>
            </p:cNvSpPr>
            <p:nvPr/>
          </p:nvSpPr>
          <p:spPr bwMode="auto">
            <a:xfrm>
              <a:off x="2412" y="530"/>
              <a:ext cx="69" cy="53"/>
            </a:xfrm>
            <a:custGeom>
              <a:avLst/>
              <a:gdLst>
                <a:gd name="T0" fmla="*/ 61 w 35"/>
                <a:gd name="T1" fmla="*/ 0 h 27"/>
                <a:gd name="T2" fmla="*/ 8 w 35"/>
                <a:gd name="T3" fmla="*/ 0 h 27"/>
                <a:gd name="T4" fmla="*/ 2 w 35"/>
                <a:gd name="T5" fmla="*/ 10 h 27"/>
                <a:gd name="T6" fmla="*/ 0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0" name="Freeform 47"/>
            <p:cNvSpPr/>
            <p:nvPr/>
          </p:nvSpPr>
          <p:spPr bwMode="auto">
            <a:xfrm>
              <a:off x="2497" y="534"/>
              <a:ext cx="64" cy="49"/>
            </a:xfrm>
            <a:custGeom>
              <a:avLst/>
              <a:gdLst>
                <a:gd name="T0" fmla="*/ 64 w 32"/>
                <a:gd name="T1" fmla="*/ 49 h 25"/>
                <a:gd name="T2" fmla="*/ 0 w 32"/>
                <a:gd name="T3" fmla="*/ 47 h 25"/>
                <a:gd name="T4" fmla="*/ 0 w 32"/>
                <a:gd name="T5" fmla="*/ 10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1" name="Freeform 48"/>
            <p:cNvSpPr>
              <a:spLocks noEditPoints="1"/>
            </p:cNvSpPr>
            <p:nvPr/>
          </p:nvSpPr>
          <p:spPr bwMode="auto">
            <a:xfrm>
              <a:off x="2495" y="532"/>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2" name="Freeform 49"/>
            <p:cNvSpPr/>
            <p:nvPr/>
          </p:nvSpPr>
          <p:spPr bwMode="auto">
            <a:xfrm>
              <a:off x="2580" y="534"/>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3" name="Freeform 50"/>
            <p:cNvSpPr>
              <a:spLocks noEditPoints="1"/>
            </p:cNvSpPr>
            <p:nvPr/>
          </p:nvSpPr>
          <p:spPr bwMode="auto">
            <a:xfrm>
              <a:off x="2578" y="532"/>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4" name="Freeform 51"/>
            <p:cNvSpPr/>
            <p:nvPr/>
          </p:nvSpPr>
          <p:spPr bwMode="auto">
            <a:xfrm>
              <a:off x="2659" y="531"/>
              <a:ext cx="65" cy="49"/>
            </a:xfrm>
            <a:custGeom>
              <a:avLst/>
              <a:gdLst>
                <a:gd name="T0" fmla="*/ 65 w 33"/>
                <a:gd name="T1" fmla="*/ 49 h 25"/>
                <a:gd name="T2" fmla="*/ 0 w 33"/>
                <a:gd name="T3" fmla="*/ 49 h 25"/>
                <a:gd name="T4" fmla="*/ 2 w 33"/>
                <a:gd name="T5" fmla="*/ 12 h 25"/>
                <a:gd name="T6" fmla="*/ 12 w 33"/>
                <a:gd name="T7" fmla="*/ 0 h 25"/>
                <a:gd name="T8" fmla="*/ 65 w 33"/>
                <a:gd name="T9" fmla="*/ 2 h 25"/>
                <a:gd name="T10" fmla="*/ 65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3" y="25"/>
                  </a:moveTo>
                  <a:cubicBezTo>
                    <a:pt x="0" y="25"/>
                    <a:pt x="0" y="25"/>
                    <a:pt x="0" y="25"/>
                  </a:cubicBezTo>
                  <a:cubicBezTo>
                    <a:pt x="1" y="6"/>
                    <a:pt x="1" y="6"/>
                    <a:pt x="1" y="6"/>
                  </a:cubicBezTo>
                  <a:cubicBezTo>
                    <a:pt x="1" y="3"/>
                    <a:pt x="3" y="0"/>
                    <a:pt x="6" y="0"/>
                  </a:cubicBezTo>
                  <a:cubicBezTo>
                    <a:pt x="33" y="1"/>
                    <a:pt x="33" y="1"/>
                    <a:pt x="33" y="1"/>
                  </a:cubicBezTo>
                  <a:cubicBezTo>
                    <a:pt x="33" y="25"/>
                    <a:pt x="33" y="25"/>
                    <a:pt x="33"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5" name="Freeform 52"/>
            <p:cNvSpPr>
              <a:spLocks noEditPoints="1"/>
            </p:cNvSpPr>
            <p:nvPr/>
          </p:nvSpPr>
          <p:spPr bwMode="auto">
            <a:xfrm>
              <a:off x="2660" y="532"/>
              <a:ext cx="69" cy="53"/>
            </a:xfrm>
            <a:custGeom>
              <a:avLst/>
              <a:gdLst>
                <a:gd name="T0" fmla="*/ 61 w 35"/>
                <a:gd name="T1" fmla="*/ 0 h 27"/>
                <a:gd name="T2" fmla="*/ 8 w 35"/>
                <a:gd name="T3" fmla="*/ 0 h 27"/>
                <a:gd name="T4" fmla="*/ 2 w 35"/>
                <a:gd name="T5" fmla="*/ 10 h 27"/>
                <a:gd name="T6" fmla="*/ 2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6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1" y="22"/>
                    <a:pt x="1" y="22"/>
                    <a:pt x="1"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moveTo>
                    <a:pt x="6" y="2"/>
                  </a:moveTo>
                  <a:cubicBezTo>
                    <a:pt x="28" y="3"/>
                    <a:pt x="28" y="3"/>
                    <a:pt x="28" y="3"/>
                  </a:cubicBezTo>
                  <a:cubicBezTo>
                    <a:pt x="31" y="3"/>
                    <a:pt x="32" y="5"/>
                    <a:pt x="32" y="7"/>
                  </a:cubicBezTo>
                  <a:cubicBezTo>
                    <a:pt x="32" y="21"/>
                    <a:pt x="32" y="21"/>
                    <a:pt x="32" y="21"/>
                  </a:cubicBezTo>
                  <a:cubicBezTo>
                    <a:pt x="32" y="23"/>
                    <a:pt x="30" y="26"/>
                    <a:pt x="28" y="25"/>
                  </a:cubicBezTo>
                  <a:cubicBezTo>
                    <a:pt x="6" y="25"/>
                    <a:pt x="6" y="25"/>
                    <a:pt x="6" y="25"/>
                  </a:cubicBezTo>
                  <a:cubicBezTo>
                    <a:pt x="4" y="25"/>
                    <a:pt x="2" y="23"/>
                    <a:pt x="2" y="21"/>
                  </a:cubicBezTo>
                  <a:cubicBezTo>
                    <a:pt x="3" y="7"/>
                    <a:pt x="3" y="7"/>
                    <a:pt x="3" y="7"/>
                  </a:cubicBezTo>
                  <a:cubicBezTo>
                    <a:pt x="3"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6" name="Freeform 53"/>
            <p:cNvSpPr/>
            <p:nvPr/>
          </p:nvSpPr>
          <p:spPr bwMode="auto">
            <a:xfrm>
              <a:off x="2745" y="536"/>
              <a:ext cx="63" cy="49"/>
            </a:xfrm>
            <a:custGeom>
              <a:avLst/>
              <a:gdLst>
                <a:gd name="T0" fmla="*/ 63 w 32"/>
                <a:gd name="T1" fmla="*/ 49 h 25"/>
                <a:gd name="T2" fmla="*/ 0 w 32"/>
                <a:gd name="T3" fmla="*/ 47 h 25"/>
                <a:gd name="T4" fmla="*/ 0 w 32"/>
                <a:gd name="T5" fmla="*/ 10 h 25"/>
                <a:gd name="T6" fmla="*/ 12 w 32"/>
                <a:gd name="T7" fmla="*/ 0 h 25"/>
                <a:gd name="T8" fmla="*/ 63 w 32"/>
                <a:gd name="T9" fmla="*/ 0 h 25"/>
                <a:gd name="T10" fmla="*/ 63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7" name="Freeform 54"/>
            <p:cNvSpPr>
              <a:spLocks noEditPoints="1"/>
            </p:cNvSpPr>
            <p:nvPr/>
          </p:nvSpPr>
          <p:spPr bwMode="auto">
            <a:xfrm>
              <a:off x="2743" y="534"/>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8" name="Freeform 55"/>
            <p:cNvSpPr/>
            <p:nvPr/>
          </p:nvSpPr>
          <p:spPr bwMode="auto">
            <a:xfrm>
              <a:off x="2828" y="536"/>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9" name="Freeform 56"/>
            <p:cNvSpPr>
              <a:spLocks noEditPoints="1"/>
            </p:cNvSpPr>
            <p:nvPr/>
          </p:nvSpPr>
          <p:spPr bwMode="auto">
            <a:xfrm>
              <a:off x="2826" y="534"/>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2"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0" name="Freeform 57"/>
            <p:cNvSpPr/>
            <p:nvPr/>
          </p:nvSpPr>
          <p:spPr bwMode="auto">
            <a:xfrm>
              <a:off x="2909" y="536"/>
              <a:ext cx="123" cy="49"/>
            </a:xfrm>
            <a:custGeom>
              <a:avLst/>
              <a:gdLst>
                <a:gd name="T0" fmla="*/ 123 w 62"/>
                <a:gd name="T1" fmla="*/ 49 h 25"/>
                <a:gd name="T2" fmla="*/ 0 w 62"/>
                <a:gd name="T3" fmla="*/ 49 h 25"/>
                <a:gd name="T4" fmla="*/ 2 w 62"/>
                <a:gd name="T5" fmla="*/ 12 h 25"/>
                <a:gd name="T6" fmla="*/ 12 w 62"/>
                <a:gd name="T7" fmla="*/ 0 h 25"/>
                <a:gd name="T8" fmla="*/ 123 w 62"/>
                <a:gd name="T9" fmla="*/ 2 h 25"/>
                <a:gd name="T10" fmla="*/ 123 w 6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62" y="25"/>
                  </a:moveTo>
                  <a:cubicBezTo>
                    <a:pt x="0" y="25"/>
                    <a:pt x="0" y="25"/>
                    <a:pt x="0" y="25"/>
                  </a:cubicBezTo>
                  <a:cubicBezTo>
                    <a:pt x="1" y="6"/>
                    <a:pt x="1" y="6"/>
                    <a:pt x="1" y="6"/>
                  </a:cubicBezTo>
                  <a:cubicBezTo>
                    <a:pt x="1" y="3"/>
                    <a:pt x="3" y="0"/>
                    <a:pt x="6" y="0"/>
                  </a:cubicBezTo>
                  <a:cubicBezTo>
                    <a:pt x="62" y="1"/>
                    <a:pt x="62" y="1"/>
                    <a:pt x="62" y="1"/>
                  </a:cubicBezTo>
                  <a:lnTo>
                    <a:pt x="6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1" name="Freeform 58"/>
            <p:cNvSpPr>
              <a:spLocks noEditPoints="1"/>
            </p:cNvSpPr>
            <p:nvPr/>
          </p:nvSpPr>
          <p:spPr bwMode="auto">
            <a:xfrm>
              <a:off x="2909" y="534"/>
              <a:ext cx="127" cy="53"/>
            </a:xfrm>
            <a:custGeom>
              <a:avLst/>
              <a:gdLst>
                <a:gd name="T0" fmla="*/ 119 w 64"/>
                <a:gd name="T1" fmla="*/ 2 h 27"/>
                <a:gd name="T2" fmla="*/ 8 w 64"/>
                <a:gd name="T3" fmla="*/ 0 h 27"/>
                <a:gd name="T4" fmla="*/ 0 w 64"/>
                <a:gd name="T5" fmla="*/ 10 h 27"/>
                <a:gd name="T6" fmla="*/ 0 w 64"/>
                <a:gd name="T7" fmla="*/ 43 h 27"/>
                <a:gd name="T8" fmla="*/ 6 w 64"/>
                <a:gd name="T9" fmla="*/ 53 h 27"/>
                <a:gd name="T10" fmla="*/ 119 w 64"/>
                <a:gd name="T11" fmla="*/ 53 h 27"/>
                <a:gd name="T12" fmla="*/ 125 w 64"/>
                <a:gd name="T13" fmla="*/ 45 h 27"/>
                <a:gd name="T14" fmla="*/ 127 w 64"/>
                <a:gd name="T15" fmla="*/ 10 h 27"/>
                <a:gd name="T16" fmla="*/ 119 w 64"/>
                <a:gd name="T17" fmla="*/ 2 h 27"/>
                <a:gd name="T18" fmla="*/ 10 w 64"/>
                <a:gd name="T19" fmla="*/ 4 h 27"/>
                <a:gd name="T20" fmla="*/ 113 w 64"/>
                <a:gd name="T21" fmla="*/ 6 h 27"/>
                <a:gd name="T22" fmla="*/ 121 w 64"/>
                <a:gd name="T23" fmla="*/ 14 h 27"/>
                <a:gd name="T24" fmla="*/ 121 w 64"/>
                <a:gd name="T25" fmla="*/ 41 h 27"/>
                <a:gd name="T26" fmla="*/ 113 w 64"/>
                <a:gd name="T27" fmla="*/ 51 h 27"/>
                <a:gd name="T28" fmla="*/ 10 w 64"/>
                <a:gd name="T29" fmla="*/ 49 h 27"/>
                <a:gd name="T30" fmla="*/ 2 w 64"/>
                <a:gd name="T31" fmla="*/ 41 h 27"/>
                <a:gd name="T32" fmla="*/ 4 w 64"/>
                <a:gd name="T33" fmla="*/ 14 h 27"/>
                <a:gd name="T34" fmla="*/ 10 w 6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60" y="1"/>
                  </a:moveTo>
                  <a:cubicBezTo>
                    <a:pt x="4" y="0"/>
                    <a:pt x="4" y="0"/>
                    <a:pt x="4" y="0"/>
                  </a:cubicBezTo>
                  <a:cubicBezTo>
                    <a:pt x="1" y="0"/>
                    <a:pt x="0" y="2"/>
                    <a:pt x="0" y="5"/>
                  </a:cubicBezTo>
                  <a:cubicBezTo>
                    <a:pt x="0" y="22"/>
                    <a:pt x="0" y="22"/>
                    <a:pt x="0" y="22"/>
                  </a:cubicBezTo>
                  <a:cubicBezTo>
                    <a:pt x="0" y="25"/>
                    <a:pt x="1" y="27"/>
                    <a:pt x="3" y="27"/>
                  </a:cubicBezTo>
                  <a:cubicBezTo>
                    <a:pt x="60" y="27"/>
                    <a:pt x="60" y="27"/>
                    <a:pt x="60" y="27"/>
                  </a:cubicBezTo>
                  <a:cubicBezTo>
                    <a:pt x="62" y="27"/>
                    <a:pt x="63" y="25"/>
                    <a:pt x="63" y="23"/>
                  </a:cubicBezTo>
                  <a:cubicBezTo>
                    <a:pt x="64" y="5"/>
                    <a:pt x="64" y="5"/>
                    <a:pt x="64" y="5"/>
                  </a:cubicBezTo>
                  <a:cubicBezTo>
                    <a:pt x="64" y="3"/>
                    <a:pt x="62" y="1"/>
                    <a:pt x="60" y="1"/>
                  </a:cubicBezTo>
                  <a:close/>
                  <a:moveTo>
                    <a:pt x="5" y="2"/>
                  </a:moveTo>
                  <a:cubicBezTo>
                    <a:pt x="57" y="3"/>
                    <a:pt x="57" y="3"/>
                    <a:pt x="57" y="3"/>
                  </a:cubicBezTo>
                  <a:cubicBezTo>
                    <a:pt x="59" y="3"/>
                    <a:pt x="61" y="5"/>
                    <a:pt x="61" y="7"/>
                  </a:cubicBezTo>
                  <a:cubicBezTo>
                    <a:pt x="61" y="21"/>
                    <a:pt x="61" y="21"/>
                    <a:pt x="61" y="21"/>
                  </a:cubicBezTo>
                  <a:cubicBezTo>
                    <a:pt x="61" y="24"/>
                    <a:pt x="59" y="26"/>
                    <a:pt x="57" y="26"/>
                  </a:cubicBezTo>
                  <a:cubicBezTo>
                    <a:pt x="5" y="25"/>
                    <a:pt x="5" y="25"/>
                    <a:pt x="5" y="25"/>
                  </a:cubicBezTo>
                  <a:cubicBezTo>
                    <a:pt x="3" y="25"/>
                    <a:pt x="1" y="23"/>
                    <a:pt x="1" y="21"/>
                  </a:cubicBezTo>
                  <a:cubicBezTo>
                    <a:pt x="2" y="7"/>
                    <a:pt x="2" y="7"/>
                    <a:pt x="2" y="7"/>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2" name="Freeform 59"/>
            <p:cNvSpPr/>
            <p:nvPr/>
          </p:nvSpPr>
          <p:spPr bwMode="auto">
            <a:xfrm>
              <a:off x="2969" y="605"/>
              <a:ext cx="63" cy="50"/>
            </a:xfrm>
            <a:custGeom>
              <a:avLst/>
              <a:gdLst>
                <a:gd name="T0" fmla="*/ 0 w 32"/>
                <a:gd name="T1" fmla="*/ 50 h 25"/>
                <a:gd name="T2" fmla="*/ 63 w 32"/>
                <a:gd name="T3" fmla="*/ 50 h 25"/>
                <a:gd name="T4" fmla="*/ 63 w 32"/>
                <a:gd name="T5" fmla="*/ 12 h 25"/>
                <a:gd name="T6" fmla="*/ 53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3" name="Freeform 60"/>
            <p:cNvSpPr>
              <a:spLocks noEditPoints="1"/>
            </p:cNvSpPr>
            <p:nvPr/>
          </p:nvSpPr>
          <p:spPr bwMode="auto">
            <a:xfrm>
              <a:off x="2967" y="603"/>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61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6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1" y="0"/>
                  </a:cubicBezTo>
                  <a:cubicBezTo>
                    <a:pt x="4" y="0"/>
                    <a:pt x="4" y="0"/>
                    <a:pt x="4" y="0"/>
                  </a:cubicBezTo>
                  <a:cubicBezTo>
                    <a:pt x="2" y="0"/>
                    <a:pt x="0" y="2"/>
                    <a:pt x="0" y="5"/>
                  </a:cubicBezTo>
                  <a:close/>
                  <a:moveTo>
                    <a:pt x="32" y="7"/>
                  </a:moveTo>
                  <a:cubicBezTo>
                    <a:pt x="32" y="21"/>
                    <a:pt x="32" y="21"/>
                    <a:pt x="32" y="21"/>
                  </a:cubicBezTo>
                  <a:cubicBezTo>
                    <a:pt x="32" y="23"/>
                    <a:pt x="31" y="25"/>
                    <a:pt x="28" y="25"/>
                  </a:cubicBezTo>
                  <a:cubicBezTo>
                    <a:pt x="6" y="25"/>
                    <a:pt x="6" y="25"/>
                    <a:pt x="6" y="25"/>
                  </a:cubicBezTo>
                  <a:cubicBezTo>
                    <a:pt x="4" y="25"/>
                    <a:pt x="3" y="23"/>
                    <a:pt x="3"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4" name="Freeform 61"/>
            <p:cNvSpPr/>
            <p:nvPr/>
          </p:nvSpPr>
          <p:spPr bwMode="auto">
            <a:xfrm>
              <a:off x="2886" y="605"/>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5" name="Freeform 62"/>
            <p:cNvSpPr>
              <a:spLocks noEditPoints="1"/>
            </p:cNvSpPr>
            <p:nvPr/>
          </p:nvSpPr>
          <p:spPr bwMode="auto">
            <a:xfrm>
              <a:off x="2884" y="603"/>
              <a:ext cx="69" cy="54"/>
            </a:xfrm>
            <a:custGeom>
              <a:avLst/>
              <a:gdLst>
                <a:gd name="T0" fmla="*/ 0 w 35"/>
                <a:gd name="T1" fmla="*/ 8 h 27"/>
                <a:gd name="T2" fmla="*/ 0 w 35"/>
                <a:gd name="T3" fmla="*/ 44 h 27"/>
                <a:gd name="T4" fmla="*/ 8 w 35"/>
                <a:gd name="T5" fmla="*/ 52 h 27"/>
                <a:gd name="T6" fmla="*/ 61 w 35"/>
                <a:gd name="T7" fmla="*/ 52 h 27"/>
                <a:gd name="T8" fmla="*/ 67 w 35"/>
                <a:gd name="T9" fmla="*/ 44 h 27"/>
                <a:gd name="T10" fmla="*/ 69 w 35"/>
                <a:gd name="T11" fmla="*/ 10 h 27"/>
                <a:gd name="T12" fmla="*/ 61 w 35"/>
                <a:gd name="T13" fmla="*/ 0 h 27"/>
                <a:gd name="T14" fmla="*/ 8 w 35"/>
                <a:gd name="T15" fmla="*/ 0 h 27"/>
                <a:gd name="T16" fmla="*/ 0 w 35"/>
                <a:gd name="T17" fmla="*/ 8 h 27"/>
                <a:gd name="T18" fmla="*/ 65 w 35"/>
                <a:gd name="T19" fmla="*/ 14 h 27"/>
                <a:gd name="T20" fmla="*/ 65 w 35"/>
                <a:gd name="T21" fmla="*/ 42 h 27"/>
                <a:gd name="T22" fmla="*/ 57 w 35"/>
                <a:gd name="T23" fmla="*/ 50 h 27"/>
                <a:gd name="T24" fmla="*/ 14 w 35"/>
                <a:gd name="T25" fmla="*/ 50 h 27"/>
                <a:gd name="T26" fmla="*/ 6 w 35"/>
                <a:gd name="T27" fmla="*/ 40 h 27"/>
                <a:gd name="T28" fmla="*/ 6 w 35"/>
                <a:gd name="T29" fmla="*/ 12 h 27"/>
                <a:gd name="T30" fmla="*/ 14 w 35"/>
                <a:gd name="T31" fmla="*/ 4 h 27"/>
                <a:gd name="T32" fmla="*/ 57 w 35"/>
                <a:gd name="T33" fmla="*/ 4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4"/>
                  </a:moveTo>
                  <a:cubicBezTo>
                    <a:pt x="0" y="22"/>
                    <a:pt x="0" y="22"/>
                    <a:pt x="0" y="22"/>
                  </a:cubicBezTo>
                  <a:cubicBezTo>
                    <a:pt x="0" y="24"/>
                    <a:pt x="2" y="26"/>
                    <a:pt x="4" y="26"/>
                  </a:cubicBezTo>
                  <a:cubicBezTo>
                    <a:pt x="31" y="26"/>
                    <a:pt x="31" y="26"/>
                    <a:pt x="31" y="26"/>
                  </a:cubicBezTo>
                  <a:cubicBezTo>
                    <a:pt x="33" y="27"/>
                    <a:pt x="34" y="24"/>
                    <a:pt x="34" y="22"/>
                  </a:cubicBezTo>
                  <a:cubicBezTo>
                    <a:pt x="35" y="5"/>
                    <a:pt x="35" y="5"/>
                    <a:pt x="35" y="5"/>
                  </a:cubicBezTo>
                  <a:cubicBezTo>
                    <a:pt x="35" y="2"/>
                    <a:pt x="33" y="0"/>
                    <a:pt x="31" y="0"/>
                  </a:cubicBezTo>
                  <a:cubicBezTo>
                    <a:pt x="4" y="0"/>
                    <a:pt x="4" y="0"/>
                    <a:pt x="4" y="0"/>
                  </a:cubicBezTo>
                  <a:cubicBezTo>
                    <a:pt x="2" y="0"/>
                    <a:pt x="0" y="2"/>
                    <a:pt x="0" y="4"/>
                  </a:cubicBezTo>
                  <a:close/>
                  <a:moveTo>
                    <a:pt x="33" y="7"/>
                  </a:moveTo>
                  <a:cubicBezTo>
                    <a:pt x="33" y="21"/>
                    <a:pt x="33" y="21"/>
                    <a:pt x="33" y="21"/>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6" name="Freeform 63"/>
            <p:cNvSpPr/>
            <p:nvPr/>
          </p:nvSpPr>
          <p:spPr bwMode="auto">
            <a:xfrm>
              <a:off x="2804" y="605"/>
              <a:ext cx="64" cy="48"/>
            </a:xfrm>
            <a:custGeom>
              <a:avLst/>
              <a:gdLst>
                <a:gd name="T0" fmla="*/ 0 w 32"/>
                <a:gd name="T1" fmla="*/ 48 h 24"/>
                <a:gd name="T2" fmla="*/ 64 w 32"/>
                <a:gd name="T3" fmla="*/ 48 h 24"/>
                <a:gd name="T4" fmla="*/ 64 w 32"/>
                <a:gd name="T5" fmla="*/ 12 h 24"/>
                <a:gd name="T6" fmla="*/ 52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cubicBezTo>
                    <a:pt x="0" y="24"/>
                    <a:pt x="0" y="24"/>
                    <a:pt x="0" y="24"/>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7" name="Freeform 64"/>
            <p:cNvSpPr>
              <a:spLocks noEditPoints="1"/>
            </p:cNvSpPr>
            <p:nvPr/>
          </p:nvSpPr>
          <p:spPr bwMode="auto">
            <a:xfrm>
              <a:off x="2800" y="601"/>
              <a:ext cx="70" cy="54"/>
            </a:xfrm>
            <a:custGeom>
              <a:avLst/>
              <a:gdLst>
                <a:gd name="T0" fmla="*/ 0 w 35"/>
                <a:gd name="T1" fmla="*/ 10 h 27"/>
                <a:gd name="T2" fmla="*/ 0 w 35"/>
                <a:gd name="T3" fmla="*/ 44 h 27"/>
                <a:gd name="T4" fmla="*/ 8 w 35"/>
                <a:gd name="T5" fmla="*/ 54 h 27"/>
                <a:gd name="T6" fmla="*/ 62 w 35"/>
                <a:gd name="T7" fmla="*/ 54 h 27"/>
                <a:gd name="T8" fmla="*/ 70 w 35"/>
                <a:gd name="T9" fmla="*/ 46 h 27"/>
                <a:gd name="T10" fmla="*/ 70 w 35"/>
                <a:gd name="T11" fmla="*/ 10 h 27"/>
                <a:gd name="T12" fmla="*/ 62 w 35"/>
                <a:gd name="T13" fmla="*/ 2 h 27"/>
                <a:gd name="T14" fmla="*/ 8 w 35"/>
                <a:gd name="T15" fmla="*/ 0 h 27"/>
                <a:gd name="T16" fmla="*/ 0 w 35"/>
                <a:gd name="T17" fmla="*/ 10 h 27"/>
                <a:gd name="T18" fmla="*/ 66 w 35"/>
                <a:gd name="T19" fmla="*/ 14 h 27"/>
                <a:gd name="T20" fmla="*/ 66 w 35"/>
                <a:gd name="T21" fmla="*/ 42 h 27"/>
                <a:gd name="T22" fmla="*/ 58 w 35"/>
                <a:gd name="T23" fmla="*/ 52 h 27"/>
                <a:gd name="T24" fmla="*/ 14 w 35"/>
                <a:gd name="T25" fmla="*/ 52 h 27"/>
                <a:gd name="T26" fmla="*/ 6 w 35"/>
                <a:gd name="T27" fmla="*/ 42 h 27"/>
                <a:gd name="T28" fmla="*/ 6 w 35"/>
                <a:gd name="T29" fmla="*/ 14 h 27"/>
                <a:gd name="T30" fmla="*/ 14 w 35"/>
                <a:gd name="T31" fmla="*/ 6 h 27"/>
                <a:gd name="T32" fmla="*/ 58 w 35"/>
                <a:gd name="T33" fmla="*/ 6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1" y="2"/>
                    <a:pt x="0" y="5"/>
                  </a:cubicBezTo>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8" name="Freeform 65"/>
            <p:cNvSpPr/>
            <p:nvPr/>
          </p:nvSpPr>
          <p:spPr bwMode="auto">
            <a:xfrm>
              <a:off x="2721" y="603"/>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9" name="Freeform 66"/>
            <p:cNvSpPr>
              <a:spLocks noEditPoints="1"/>
            </p:cNvSpPr>
            <p:nvPr/>
          </p:nvSpPr>
          <p:spPr bwMode="auto">
            <a:xfrm>
              <a:off x="2719" y="601"/>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0" name="Freeform 67"/>
            <p:cNvSpPr/>
            <p:nvPr/>
          </p:nvSpPr>
          <p:spPr bwMode="auto">
            <a:xfrm>
              <a:off x="2638" y="603"/>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1" name="Freeform 68"/>
            <p:cNvSpPr>
              <a:spLocks noEditPoints="1"/>
            </p:cNvSpPr>
            <p:nvPr/>
          </p:nvSpPr>
          <p:spPr bwMode="auto">
            <a:xfrm>
              <a:off x="2636" y="601"/>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9 w 35"/>
                <a:gd name="T11" fmla="*/ 10 h 26"/>
                <a:gd name="T12" fmla="*/ 61 w 35"/>
                <a:gd name="T13" fmla="*/ 0 h 26"/>
                <a:gd name="T14" fmla="*/ 8 w 35"/>
                <a:gd name="T15" fmla="*/ 0 h 26"/>
                <a:gd name="T16" fmla="*/ 0 w 35"/>
                <a:gd name="T17" fmla="*/ 8 h 26"/>
                <a:gd name="T18" fmla="*/ 65 w 35"/>
                <a:gd name="T19" fmla="*/ 14 h 26"/>
                <a:gd name="T20" fmla="*/ 65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5" y="5"/>
                    <a:pt x="35" y="5"/>
                    <a:pt x="35" y="5"/>
                  </a:cubicBezTo>
                  <a:cubicBezTo>
                    <a:pt x="35" y="2"/>
                    <a:pt x="33" y="0"/>
                    <a:pt x="31" y="0"/>
                  </a:cubicBezTo>
                  <a:cubicBezTo>
                    <a:pt x="4" y="0"/>
                    <a:pt x="4" y="0"/>
                    <a:pt x="4" y="0"/>
                  </a:cubicBezTo>
                  <a:cubicBezTo>
                    <a:pt x="2" y="0"/>
                    <a:pt x="0" y="2"/>
                    <a:pt x="0" y="4"/>
                  </a:cubicBezTo>
                  <a:moveTo>
                    <a:pt x="33" y="7"/>
                  </a:moveTo>
                  <a:cubicBezTo>
                    <a:pt x="33" y="21"/>
                    <a:pt x="33" y="21"/>
                    <a:pt x="33" y="21"/>
                  </a:cubicBezTo>
                  <a:cubicBezTo>
                    <a:pt x="33"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2" name="Freeform 69"/>
            <p:cNvSpPr/>
            <p:nvPr/>
          </p:nvSpPr>
          <p:spPr bwMode="auto">
            <a:xfrm>
              <a:off x="2557" y="603"/>
              <a:ext cx="63" cy="48"/>
            </a:xfrm>
            <a:custGeom>
              <a:avLst/>
              <a:gdLst>
                <a:gd name="T0" fmla="*/ 0 w 32"/>
                <a:gd name="T1" fmla="*/ 48 h 24"/>
                <a:gd name="T2" fmla="*/ 63 w 32"/>
                <a:gd name="T3" fmla="*/ 48 h 24"/>
                <a:gd name="T4" fmla="*/ 63 w 32"/>
                <a:gd name="T5" fmla="*/ 12 h 24"/>
                <a:gd name="T6" fmla="*/ 51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3" name="Freeform 70"/>
            <p:cNvSpPr>
              <a:spLocks noEditPoints="1"/>
            </p:cNvSpPr>
            <p:nvPr/>
          </p:nvSpPr>
          <p:spPr bwMode="auto">
            <a:xfrm>
              <a:off x="2553" y="599"/>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4" name="Freeform 71"/>
            <p:cNvSpPr/>
            <p:nvPr/>
          </p:nvSpPr>
          <p:spPr bwMode="auto">
            <a:xfrm>
              <a:off x="2473" y="601"/>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5" name="Freeform 72"/>
            <p:cNvSpPr>
              <a:spLocks noEditPoints="1"/>
            </p:cNvSpPr>
            <p:nvPr/>
          </p:nvSpPr>
          <p:spPr bwMode="auto">
            <a:xfrm>
              <a:off x="2471" y="599"/>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6" name="Freeform 73"/>
            <p:cNvSpPr/>
            <p:nvPr/>
          </p:nvSpPr>
          <p:spPr bwMode="auto">
            <a:xfrm>
              <a:off x="2390" y="601"/>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7" name="Freeform 74"/>
            <p:cNvSpPr>
              <a:spLocks noEditPoints="1"/>
            </p:cNvSpPr>
            <p:nvPr/>
          </p:nvSpPr>
          <p:spPr bwMode="auto">
            <a:xfrm>
              <a:off x="2388" y="599"/>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7 w 35"/>
                <a:gd name="T11" fmla="*/ 10 h 26"/>
                <a:gd name="T12" fmla="*/ 61 w 35"/>
                <a:gd name="T13" fmla="*/ 0 h 26"/>
                <a:gd name="T14" fmla="*/ 8 w 35"/>
                <a:gd name="T15" fmla="*/ 0 h 26"/>
                <a:gd name="T16" fmla="*/ 0 w 35"/>
                <a:gd name="T17" fmla="*/ 8 h 26"/>
                <a:gd name="T18" fmla="*/ 65 w 35"/>
                <a:gd name="T19" fmla="*/ 14 h 26"/>
                <a:gd name="T20" fmla="*/ 63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5" y="2"/>
                    <a:pt x="33" y="0"/>
                    <a:pt x="31" y="0"/>
                  </a:cubicBezTo>
                  <a:cubicBezTo>
                    <a:pt x="4" y="0"/>
                    <a:pt x="4" y="0"/>
                    <a:pt x="4" y="0"/>
                  </a:cubicBezTo>
                  <a:cubicBezTo>
                    <a:pt x="2" y="0"/>
                    <a:pt x="0" y="2"/>
                    <a:pt x="0" y="4"/>
                  </a:cubicBezTo>
                  <a:moveTo>
                    <a:pt x="33" y="7"/>
                  </a:moveTo>
                  <a:cubicBezTo>
                    <a:pt x="32" y="21"/>
                    <a:pt x="32" y="21"/>
                    <a:pt x="32" y="21"/>
                  </a:cubicBezTo>
                  <a:cubicBezTo>
                    <a:pt x="32"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8" name="Freeform 75"/>
            <p:cNvSpPr/>
            <p:nvPr/>
          </p:nvSpPr>
          <p:spPr bwMode="auto">
            <a:xfrm>
              <a:off x="2309" y="599"/>
              <a:ext cx="63" cy="50"/>
            </a:xfrm>
            <a:custGeom>
              <a:avLst/>
              <a:gdLst>
                <a:gd name="T0" fmla="*/ 0 w 32"/>
                <a:gd name="T1" fmla="*/ 50 h 25"/>
                <a:gd name="T2" fmla="*/ 63 w 32"/>
                <a:gd name="T3" fmla="*/ 50 h 25"/>
                <a:gd name="T4" fmla="*/ 63 w 32"/>
                <a:gd name="T5" fmla="*/ 14 h 25"/>
                <a:gd name="T6" fmla="*/ 51 w 32"/>
                <a:gd name="T7" fmla="*/ 2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29" y="1"/>
                    <a:pt x="2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9" name="Freeform 76"/>
            <p:cNvSpPr>
              <a:spLocks noEditPoints="1"/>
            </p:cNvSpPr>
            <p:nvPr/>
          </p:nvSpPr>
          <p:spPr bwMode="auto">
            <a:xfrm>
              <a:off x="2305" y="597"/>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0" name="Freeform 77"/>
            <p:cNvSpPr/>
            <p:nvPr/>
          </p:nvSpPr>
          <p:spPr bwMode="auto">
            <a:xfrm>
              <a:off x="2225" y="599"/>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1" name="Freeform 78"/>
            <p:cNvSpPr>
              <a:spLocks noEditPoints="1"/>
            </p:cNvSpPr>
            <p:nvPr/>
          </p:nvSpPr>
          <p:spPr bwMode="auto">
            <a:xfrm>
              <a:off x="2224" y="597"/>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59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4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2" y="0"/>
                    <a:pt x="30" y="0"/>
                  </a:cubicBezTo>
                  <a:cubicBezTo>
                    <a:pt x="4" y="0"/>
                    <a:pt x="4" y="0"/>
                    <a:pt x="4" y="0"/>
                  </a:cubicBezTo>
                  <a:cubicBezTo>
                    <a:pt x="1" y="0"/>
                    <a:pt x="0" y="2"/>
                    <a:pt x="0" y="5"/>
                  </a:cubicBezTo>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2" name="Freeform 79"/>
            <p:cNvSpPr/>
            <p:nvPr/>
          </p:nvSpPr>
          <p:spPr bwMode="auto">
            <a:xfrm>
              <a:off x="2142" y="599"/>
              <a:ext cx="66" cy="50"/>
            </a:xfrm>
            <a:custGeom>
              <a:avLst/>
              <a:gdLst>
                <a:gd name="T0" fmla="*/ 0 w 33"/>
                <a:gd name="T1" fmla="*/ 50 h 25"/>
                <a:gd name="T2" fmla="*/ 64 w 33"/>
                <a:gd name="T3" fmla="*/ 50 h 25"/>
                <a:gd name="T4" fmla="*/ 66 w 33"/>
                <a:gd name="T5" fmla="*/ 12 h 25"/>
                <a:gd name="T6" fmla="*/ 54 w 33"/>
                <a:gd name="T7" fmla="*/ 0 h 25"/>
                <a:gd name="T8" fmla="*/ 0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3" name="Freeform 80"/>
            <p:cNvSpPr>
              <a:spLocks noEditPoints="1"/>
            </p:cNvSpPr>
            <p:nvPr/>
          </p:nvSpPr>
          <p:spPr bwMode="auto">
            <a:xfrm>
              <a:off x="2140" y="597"/>
              <a:ext cx="68" cy="52"/>
            </a:xfrm>
            <a:custGeom>
              <a:avLst/>
              <a:gdLst>
                <a:gd name="T0" fmla="*/ 0 w 34"/>
                <a:gd name="T1" fmla="*/ 8 h 26"/>
                <a:gd name="T2" fmla="*/ 0 w 34"/>
                <a:gd name="T3" fmla="*/ 44 h 26"/>
                <a:gd name="T4" fmla="*/ 8 w 34"/>
                <a:gd name="T5" fmla="*/ 52 h 26"/>
                <a:gd name="T6" fmla="*/ 62 w 34"/>
                <a:gd name="T7" fmla="*/ 52 h 26"/>
                <a:gd name="T8" fmla="*/ 68 w 34"/>
                <a:gd name="T9" fmla="*/ 44 h 26"/>
                <a:gd name="T10" fmla="*/ 68 w 34"/>
                <a:gd name="T11" fmla="*/ 10 h 26"/>
                <a:gd name="T12" fmla="*/ 62 w 34"/>
                <a:gd name="T13" fmla="*/ 0 h 26"/>
                <a:gd name="T14" fmla="*/ 8 w 34"/>
                <a:gd name="T15" fmla="*/ 0 h 26"/>
                <a:gd name="T16" fmla="*/ 0 w 34"/>
                <a:gd name="T17" fmla="*/ 8 h 26"/>
                <a:gd name="T18" fmla="*/ 66 w 34"/>
                <a:gd name="T19" fmla="*/ 14 h 26"/>
                <a:gd name="T20" fmla="*/ 64 w 34"/>
                <a:gd name="T21" fmla="*/ 42 h 26"/>
                <a:gd name="T22" fmla="*/ 58 w 34"/>
                <a:gd name="T23" fmla="*/ 50 h 26"/>
                <a:gd name="T24" fmla="*/ 12 w 34"/>
                <a:gd name="T25" fmla="*/ 50 h 26"/>
                <a:gd name="T26" fmla="*/ 6 w 34"/>
                <a:gd name="T27" fmla="*/ 40 h 26"/>
                <a:gd name="T28" fmla="*/ 6 w 34"/>
                <a:gd name="T29" fmla="*/ 12 h 26"/>
                <a:gd name="T30" fmla="*/ 14 w 34"/>
                <a:gd name="T31" fmla="*/ 4 h 26"/>
                <a:gd name="T32" fmla="*/ 58 w 34"/>
                <a:gd name="T33" fmla="*/ 4 h 26"/>
                <a:gd name="T34" fmla="*/ 66 w 34"/>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4" y="2"/>
                    <a:pt x="33" y="0"/>
                    <a:pt x="31" y="0"/>
                  </a:cubicBezTo>
                  <a:cubicBezTo>
                    <a:pt x="4" y="0"/>
                    <a:pt x="4" y="0"/>
                    <a:pt x="4" y="0"/>
                  </a:cubicBezTo>
                  <a:cubicBezTo>
                    <a:pt x="2" y="0"/>
                    <a:pt x="0" y="2"/>
                    <a:pt x="0" y="4"/>
                  </a:cubicBezTo>
                  <a:close/>
                  <a:moveTo>
                    <a:pt x="33" y="7"/>
                  </a:moveTo>
                  <a:cubicBezTo>
                    <a:pt x="32" y="21"/>
                    <a:pt x="32" y="21"/>
                    <a:pt x="32" y="21"/>
                  </a:cubicBezTo>
                  <a:cubicBezTo>
                    <a:pt x="32" y="23"/>
                    <a:pt x="31" y="25"/>
                    <a:pt x="29" y="25"/>
                  </a:cubicBezTo>
                  <a:cubicBezTo>
                    <a:pt x="6" y="25"/>
                    <a:pt x="6" y="25"/>
                    <a:pt x="6"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4" name="Freeform 81"/>
            <p:cNvSpPr/>
            <p:nvPr/>
          </p:nvSpPr>
          <p:spPr bwMode="auto">
            <a:xfrm>
              <a:off x="2001" y="597"/>
              <a:ext cx="123" cy="50"/>
            </a:xfrm>
            <a:custGeom>
              <a:avLst/>
              <a:gdLst>
                <a:gd name="T0" fmla="*/ 0 w 62"/>
                <a:gd name="T1" fmla="*/ 50 h 25"/>
                <a:gd name="T2" fmla="*/ 123 w 62"/>
                <a:gd name="T3" fmla="*/ 50 h 25"/>
                <a:gd name="T4" fmla="*/ 123 w 62"/>
                <a:gd name="T5" fmla="*/ 14 h 25"/>
                <a:gd name="T6" fmla="*/ 111 w 62"/>
                <a:gd name="T7" fmla="*/ 2 h 25"/>
                <a:gd name="T8" fmla="*/ 0 w 62"/>
                <a:gd name="T9" fmla="*/ 0 h 25"/>
                <a:gd name="T10" fmla="*/ 0 w 6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0" y="25"/>
                  </a:moveTo>
                  <a:cubicBezTo>
                    <a:pt x="62" y="25"/>
                    <a:pt x="62" y="25"/>
                    <a:pt x="62" y="25"/>
                  </a:cubicBezTo>
                  <a:cubicBezTo>
                    <a:pt x="62" y="7"/>
                    <a:pt x="62" y="7"/>
                    <a:pt x="62" y="7"/>
                  </a:cubicBezTo>
                  <a:cubicBezTo>
                    <a:pt x="62" y="3"/>
                    <a:pt x="59" y="1"/>
                    <a:pt x="5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5" name="Freeform 82"/>
            <p:cNvSpPr>
              <a:spLocks noEditPoints="1"/>
            </p:cNvSpPr>
            <p:nvPr/>
          </p:nvSpPr>
          <p:spPr bwMode="auto">
            <a:xfrm>
              <a:off x="1999" y="595"/>
              <a:ext cx="127" cy="54"/>
            </a:xfrm>
            <a:custGeom>
              <a:avLst/>
              <a:gdLst>
                <a:gd name="T0" fmla="*/ 0 w 64"/>
                <a:gd name="T1" fmla="*/ 10 h 27"/>
                <a:gd name="T2" fmla="*/ 0 w 64"/>
                <a:gd name="T3" fmla="*/ 44 h 27"/>
                <a:gd name="T4" fmla="*/ 8 w 64"/>
                <a:gd name="T5" fmla="*/ 54 h 27"/>
                <a:gd name="T6" fmla="*/ 119 w 64"/>
                <a:gd name="T7" fmla="*/ 54 h 27"/>
                <a:gd name="T8" fmla="*/ 127 w 64"/>
                <a:gd name="T9" fmla="*/ 46 h 27"/>
                <a:gd name="T10" fmla="*/ 127 w 64"/>
                <a:gd name="T11" fmla="*/ 10 h 27"/>
                <a:gd name="T12" fmla="*/ 119 w 64"/>
                <a:gd name="T13" fmla="*/ 2 h 27"/>
                <a:gd name="T14" fmla="*/ 8 w 64"/>
                <a:gd name="T15" fmla="*/ 0 h 27"/>
                <a:gd name="T16" fmla="*/ 0 w 64"/>
                <a:gd name="T17" fmla="*/ 10 h 27"/>
                <a:gd name="T18" fmla="*/ 123 w 64"/>
                <a:gd name="T19" fmla="*/ 14 h 27"/>
                <a:gd name="T20" fmla="*/ 123 w 64"/>
                <a:gd name="T21" fmla="*/ 42 h 27"/>
                <a:gd name="T22" fmla="*/ 115 w 64"/>
                <a:gd name="T23" fmla="*/ 52 h 27"/>
                <a:gd name="T24" fmla="*/ 12 w 64"/>
                <a:gd name="T25" fmla="*/ 50 h 27"/>
                <a:gd name="T26" fmla="*/ 6 w 64"/>
                <a:gd name="T27" fmla="*/ 42 h 27"/>
                <a:gd name="T28" fmla="*/ 6 w 64"/>
                <a:gd name="T29" fmla="*/ 14 h 27"/>
                <a:gd name="T30" fmla="*/ 14 w 64"/>
                <a:gd name="T31" fmla="*/ 4 h 27"/>
                <a:gd name="T32" fmla="*/ 115 w 64"/>
                <a:gd name="T33" fmla="*/ 6 h 27"/>
                <a:gd name="T34" fmla="*/ 123 w 6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0" y="5"/>
                  </a:moveTo>
                  <a:cubicBezTo>
                    <a:pt x="0" y="22"/>
                    <a:pt x="0" y="22"/>
                    <a:pt x="0" y="22"/>
                  </a:cubicBezTo>
                  <a:cubicBezTo>
                    <a:pt x="0" y="25"/>
                    <a:pt x="1" y="27"/>
                    <a:pt x="4" y="27"/>
                  </a:cubicBezTo>
                  <a:cubicBezTo>
                    <a:pt x="60" y="27"/>
                    <a:pt x="60" y="27"/>
                    <a:pt x="60" y="27"/>
                  </a:cubicBezTo>
                  <a:cubicBezTo>
                    <a:pt x="62" y="27"/>
                    <a:pt x="64" y="25"/>
                    <a:pt x="64" y="23"/>
                  </a:cubicBezTo>
                  <a:cubicBezTo>
                    <a:pt x="64" y="5"/>
                    <a:pt x="64" y="5"/>
                    <a:pt x="64" y="5"/>
                  </a:cubicBezTo>
                  <a:cubicBezTo>
                    <a:pt x="64" y="3"/>
                    <a:pt x="62" y="1"/>
                    <a:pt x="60" y="1"/>
                  </a:cubicBezTo>
                  <a:cubicBezTo>
                    <a:pt x="4" y="0"/>
                    <a:pt x="4" y="0"/>
                    <a:pt x="4" y="0"/>
                  </a:cubicBezTo>
                  <a:cubicBezTo>
                    <a:pt x="2" y="0"/>
                    <a:pt x="0" y="2"/>
                    <a:pt x="0" y="5"/>
                  </a:cubicBezTo>
                  <a:close/>
                  <a:moveTo>
                    <a:pt x="62" y="7"/>
                  </a:moveTo>
                  <a:cubicBezTo>
                    <a:pt x="62" y="21"/>
                    <a:pt x="62" y="21"/>
                    <a:pt x="62" y="21"/>
                  </a:cubicBezTo>
                  <a:cubicBezTo>
                    <a:pt x="62" y="24"/>
                    <a:pt x="60" y="26"/>
                    <a:pt x="58" y="26"/>
                  </a:cubicBezTo>
                  <a:cubicBezTo>
                    <a:pt x="6" y="25"/>
                    <a:pt x="6" y="25"/>
                    <a:pt x="6" y="25"/>
                  </a:cubicBezTo>
                  <a:cubicBezTo>
                    <a:pt x="4" y="25"/>
                    <a:pt x="3" y="23"/>
                    <a:pt x="3" y="21"/>
                  </a:cubicBezTo>
                  <a:cubicBezTo>
                    <a:pt x="3" y="7"/>
                    <a:pt x="3" y="7"/>
                    <a:pt x="3" y="7"/>
                  </a:cubicBezTo>
                  <a:cubicBezTo>
                    <a:pt x="3" y="4"/>
                    <a:pt x="4" y="2"/>
                    <a:pt x="7" y="2"/>
                  </a:cubicBezTo>
                  <a:cubicBezTo>
                    <a:pt x="58" y="3"/>
                    <a:pt x="58" y="3"/>
                    <a:pt x="58" y="3"/>
                  </a:cubicBezTo>
                  <a:cubicBezTo>
                    <a:pt x="60" y="3"/>
                    <a:pt x="62" y="5"/>
                    <a:pt x="6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6" name="Freeform 83"/>
            <p:cNvSpPr/>
            <p:nvPr/>
          </p:nvSpPr>
          <p:spPr bwMode="auto">
            <a:xfrm>
              <a:off x="2969" y="675"/>
              <a:ext cx="63" cy="49"/>
            </a:xfrm>
            <a:custGeom>
              <a:avLst/>
              <a:gdLst>
                <a:gd name="T0" fmla="*/ 0 w 32"/>
                <a:gd name="T1" fmla="*/ 49 h 25"/>
                <a:gd name="T2" fmla="*/ 63 w 32"/>
                <a:gd name="T3" fmla="*/ 49 h 25"/>
                <a:gd name="T4" fmla="*/ 63 w 32"/>
                <a:gd name="T5" fmla="*/ 12 h 25"/>
                <a:gd name="T6" fmla="*/ 51 w 32"/>
                <a:gd name="T7" fmla="*/ 0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29"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7" name="Freeform 84"/>
            <p:cNvSpPr>
              <a:spLocks noEditPoints="1"/>
            </p:cNvSpPr>
            <p:nvPr/>
          </p:nvSpPr>
          <p:spPr bwMode="auto">
            <a:xfrm>
              <a:off x="2965" y="673"/>
              <a:ext cx="69" cy="51"/>
            </a:xfrm>
            <a:custGeom>
              <a:avLst/>
              <a:gdLst>
                <a:gd name="T0" fmla="*/ 2 w 35"/>
                <a:gd name="T1" fmla="*/ 8 h 26"/>
                <a:gd name="T2" fmla="*/ 0 w 35"/>
                <a:gd name="T3" fmla="*/ 43 h 26"/>
                <a:gd name="T4" fmla="*/ 8 w 35"/>
                <a:gd name="T5" fmla="*/ 51 h 26"/>
                <a:gd name="T6" fmla="*/ 61 w 35"/>
                <a:gd name="T7" fmla="*/ 51 h 26"/>
                <a:gd name="T8" fmla="*/ 69 w 35"/>
                <a:gd name="T9" fmla="*/ 43 h 26"/>
                <a:gd name="T10" fmla="*/ 69 w 35"/>
                <a:gd name="T11" fmla="*/ 10 h 26"/>
                <a:gd name="T12" fmla="*/ 61 w 35"/>
                <a:gd name="T13" fmla="*/ 0 h 26"/>
                <a:gd name="T14" fmla="*/ 8 w 35"/>
                <a:gd name="T15" fmla="*/ 0 h 26"/>
                <a:gd name="T16" fmla="*/ 2 w 35"/>
                <a:gd name="T17" fmla="*/ 8 h 26"/>
                <a:gd name="T18" fmla="*/ 65 w 35"/>
                <a:gd name="T19" fmla="*/ 14 h 26"/>
                <a:gd name="T20" fmla="*/ 65 w 35"/>
                <a:gd name="T21" fmla="*/ 39 h 26"/>
                <a:gd name="T22" fmla="*/ 57 w 35"/>
                <a:gd name="T23" fmla="*/ 49 h 26"/>
                <a:gd name="T24" fmla="*/ 14 w 35"/>
                <a:gd name="T25" fmla="*/ 49 h 26"/>
                <a:gd name="T26" fmla="*/ 6 w 35"/>
                <a:gd name="T27" fmla="*/ 39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8" name="Freeform 85"/>
            <p:cNvSpPr/>
            <p:nvPr/>
          </p:nvSpPr>
          <p:spPr bwMode="auto">
            <a:xfrm>
              <a:off x="2886" y="673"/>
              <a:ext cx="63" cy="49"/>
            </a:xfrm>
            <a:custGeom>
              <a:avLst/>
              <a:gdLst>
                <a:gd name="T0" fmla="*/ 0 w 32"/>
                <a:gd name="T1" fmla="*/ 49 h 25"/>
                <a:gd name="T2" fmla="*/ 63 w 32"/>
                <a:gd name="T3" fmla="*/ 49 h 25"/>
                <a:gd name="T4" fmla="*/ 63 w 32"/>
                <a:gd name="T5" fmla="*/ 14 h 25"/>
                <a:gd name="T6" fmla="*/ 53 w 32"/>
                <a:gd name="T7" fmla="*/ 2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30" y="1"/>
                    <a:pt x="27"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9" name="Freeform 86"/>
            <p:cNvSpPr>
              <a:spLocks noEditPoints="1"/>
            </p:cNvSpPr>
            <p:nvPr/>
          </p:nvSpPr>
          <p:spPr bwMode="auto">
            <a:xfrm>
              <a:off x="2884" y="671"/>
              <a:ext cx="67" cy="53"/>
            </a:xfrm>
            <a:custGeom>
              <a:avLst/>
              <a:gdLst>
                <a:gd name="T0" fmla="*/ 0 w 34"/>
                <a:gd name="T1" fmla="*/ 10 h 27"/>
                <a:gd name="T2" fmla="*/ 0 w 34"/>
                <a:gd name="T3" fmla="*/ 43 h 27"/>
                <a:gd name="T4" fmla="*/ 6 w 34"/>
                <a:gd name="T5" fmla="*/ 53 h 27"/>
                <a:gd name="T6" fmla="*/ 59 w 34"/>
                <a:gd name="T7" fmla="*/ 53 h 27"/>
                <a:gd name="T8" fmla="*/ 67 w 34"/>
                <a:gd name="T9" fmla="*/ 45 h 27"/>
                <a:gd name="T10" fmla="*/ 67 w 34"/>
                <a:gd name="T11" fmla="*/ 10 h 27"/>
                <a:gd name="T12" fmla="*/ 61 w 34"/>
                <a:gd name="T13" fmla="*/ 2 h 27"/>
                <a:gd name="T14" fmla="*/ 8 w 34"/>
                <a:gd name="T15" fmla="*/ 0 h 27"/>
                <a:gd name="T16" fmla="*/ 0 w 34"/>
                <a:gd name="T17" fmla="*/ 10 h 27"/>
                <a:gd name="T18" fmla="*/ 63 w 34"/>
                <a:gd name="T19" fmla="*/ 14 h 27"/>
                <a:gd name="T20" fmla="*/ 63 w 34"/>
                <a:gd name="T21" fmla="*/ 41 h 27"/>
                <a:gd name="T22" fmla="*/ 55 w 34"/>
                <a:gd name="T23" fmla="*/ 51 h 27"/>
                <a:gd name="T24" fmla="*/ 12 w 34"/>
                <a:gd name="T25" fmla="*/ 49 h 27"/>
                <a:gd name="T26" fmla="*/ 6 w 34"/>
                <a:gd name="T27" fmla="*/ 41 h 27"/>
                <a:gd name="T28" fmla="*/ 6 w 34"/>
                <a:gd name="T29" fmla="*/ 14 h 27"/>
                <a:gd name="T30" fmla="*/ 12 w 34"/>
                <a:gd name="T31" fmla="*/ 6 h 27"/>
                <a:gd name="T32" fmla="*/ 57 w 34"/>
                <a:gd name="T33" fmla="*/ 6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3"/>
                  </a:cubicBezTo>
                  <a:cubicBezTo>
                    <a:pt x="34" y="5"/>
                    <a:pt x="34" y="5"/>
                    <a:pt x="34" y="5"/>
                  </a:cubicBezTo>
                  <a:cubicBezTo>
                    <a:pt x="34" y="3"/>
                    <a:pt x="33" y="1"/>
                    <a:pt x="31" y="1"/>
                  </a:cubicBezTo>
                  <a:cubicBezTo>
                    <a:pt x="4" y="0"/>
                    <a:pt x="4" y="0"/>
                    <a:pt x="4" y="0"/>
                  </a:cubicBezTo>
                  <a:cubicBezTo>
                    <a:pt x="2" y="0"/>
                    <a:pt x="0" y="2"/>
                    <a:pt x="0" y="5"/>
                  </a:cubicBezTo>
                  <a:close/>
                  <a:moveTo>
                    <a:pt x="32" y="7"/>
                  </a:moveTo>
                  <a:cubicBezTo>
                    <a:pt x="32" y="21"/>
                    <a:pt x="32" y="21"/>
                    <a:pt x="32" y="21"/>
                  </a:cubicBezTo>
                  <a:cubicBezTo>
                    <a:pt x="32" y="24"/>
                    <a:pt x="31" y="26"/>
                    <a:pt x="28" y="26"/>
                  </a:cubicBezTo>
                  <a:cubicBezTo>
                    <a:pt x="6" y="25"/>
                    <a:pt x="6" y="25"/>
                    <a:pt x="6" y="25"/>
                  </a:cubicBezTo>
                  <a:cubicBezTo>
                    <a:pt x="4" y="25"/>
                    <a:pt x="3" y="23"/>
                    <a:pt x="3" y="21"/>
                  </a:cubicBezTo>
                  <a:cubicBezTo>
                    <a:pt x="3" y="7"/>
                    <a:pt x="3" y="7"/>
                    <a:pt x="3" y="7"/>
                  </a:cubicBezTo>
                  <a:cubicBezTo>
                    <a:pt x="3" y="5"/>
                    <a:pt x="4" y="3"/>
                    <a:pt x="6" y="3"/>
                  </a:cubicBezTo>
                  <a:cubicBezTo>
                    <a:pt x="29" y="3"/>
                    <a:pt x="29" y="3"/>
                    <a:pt x="29" y="3"/>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0" name="Freeform 87"/>
            <p:cNvSpPr/>
            <p:nvPr/>
          </p:nvSpPr>
          <p:spPr bwMode="auto">
            <a:xfrm>
              <a:off x="2802" y="673"/>
              <a:ext cx="66" cy="49"/>
            </a:xfrm>
            <a:custGeom>
              <a:avLst/>
              <a:gdLst>
                <a:gd name="T0" fmla="*/ 0 w 33"/>
                <a:gd name="T1" fmla="*/ 49 h 25"/>
                <a:gd name="T2" fmla="*/ 66 w 33"/>
                <a:gd name="T3" fmla="*/ 49 h 25"/>
                <a:gd name="T4" fmla="*/ 66 w 33"/>
                <a:gd name="T5" fmla="*/ 12 h 25"/>
                <a:gd name="T6" fmla="*/ 54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1" name="Freeform 88"/>
            <p:cNvSpPr>
              <a:spLocks noEditPoints="1"/>
            </p:cNvSpPr>
            <p:nvPr/>
          </p:nvSpPr>
          <p:spPr bwMode="auto">
            <a:xfrm>
              <a:off x="2800" y="671"/>
              <a:ext cx="70" cy="53"/>
            </a:xfrm>
            <a:custGeom>
              <a:avLst/>
              <a:gdLst>
                <a:gd name="T0" fmla="*/ 0 w 35"/>
                <a:gd name="T1" fmla="*/ 10 h 27"/>
                <a:gd name="T2" fmla="*/ 0 w 35"/>
                <a:gd name="T3" fmla="*/ 43 h 27"/>
                <a:gd name="T4" fmla="*/ 8 w 35"/>
                <a:gd name="T5" fmla="*/ 53 h 27"/>
                <a:gd name="T6" fmla="*/ 62 w 35"/>
                <a:gd name="T7" fmla="*/ 53 h 27"/>
                <a:gd name="T8" fmla="*/ 68 w 35"/>
                <a:gd name="T9" fmla="*/ 43 h 27"/>
                <a:gd name="T10" fmla="*/ 70 w 35"/>
                <a:gd name="T11" fmla="*/ 10 h 27"/>
                <a:gd name="T12" fmla="*/ 62 w 35"/>
                <a:gd name="T13" fmla="*/ 0 h 27"/>
                <a:gd name="T14" fmla="*/ 8 w 35"/>
                <a:gd name="T15" fmla="*/ 0 h 27"/>
                <a:gd name="T16" fmla="*/ 0 w 35"/>
                <a:gd name="T17" fmla="*/ 10 h 27"/>
                <a:gd name="T18" fmla="*/ 66 w 35"/>
                <a:gd name="T19" fmla="*/ 14 h 27"/>
                <a:gd name="T20" fmla="*/ 66 w 35"/>
                <a:gd name="T21" fmla="*/ 41 h 27"/>
                <a:gd name="T22" fmla="*/ 58 w 35"/>
                <a:gd name="T23" fmla="*/ 49 h 27"/>
                <a:gd name="T24" fmla="*/ 14 w 35"/>
                <a:gd name="T25" fmla="*/ 49 h 27"/>
                <a:gd name="T26" fmla="*/ 6 w 35"/>
                <a:gd name="T27" fmla="*/ 41 h 27"/>
                <a:gd name="T28" fmla="*/ 6 w 35"/>
                <a:gd name="T29" fmla="*/ 14 h 27"/>
                <a:gd name="T30" fmla="*/ 14 w 35"/>
                <a:gd name="T31" fmla="*/ 4 h 27"/>
                <a:gd name="T32" fmla="*/ 58 w 35"/>
                <a:gd name="T33" fmla="*/ 4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4" y="25"/>
                    <a:pt x="34"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2"/>
                    <a:pt x="29" y="2"/>
                    <a:pt x="29" y="2"/>
                  </a:cubicBezTo>
                  <a:cubicBezTo>
                    <a:pt x="31" y="2"/>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2" name="Freeform 89"/>
            <p:cNvSpPr/>
            <p:nvPr/>
          </p:nvSpPr>
          <p:spPr bwMode="auto">
            <a:xfrm>
              <a:off x="2721" y="673"/>
              <a:ext cx="64" cy="49"/>
            </a:xfrm>
            <a:custGeom>
              <a:avLst/>
              <a:gdLst>
                <a:gd name="T0" fmla="*/ 0 w 32"/>
                <a:gd name="T1" fmla="*/ 47 h 25"/>
                <a:gd name="T2" fmla="*/ 64 w 32"/>
                <a:gd name="T3" fmla="*/ 49 h 25"/>
                <a:gd name="T4" fmla="*/ 64 w 32"/>
                <a:gd name="T5" fmla="*/ 12 h 25"/>
                <a:gd name="T6" fmla="*/ 52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3"/>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3" name="Freeform 90"/>
            <p:cNvSpPr>
              <a:spLocks noEditPoints="1"/>
            </p:cNvSpPr>
            <p:nvPr/>
          </p:nvSpPr>
          <p:spPr bwMode="auto">
            <a:xfrm>
              <a:off x="2717" y="671"/>
              <a:ext cx="70" cy="51"/>
            </a:xfrm>
            <a:custGeom>
              <a:avLst/>
              <a:gdLst>
                <a:gd name="T0" fmla="*/ 2 w 35"/>
                <a:gd name="T1" fmla="*/ 8 h 26"/>
                <a:gd name="T2" fmla="*/ 0 w 35"/>
                <a:gd name="T3" fmla="*/ 43 h 26"/>
                <a:gd name="T4" fmla="*/ 8 w 35"/>
                <a:gd name="T5" fmla="*/ 51 h 26"/>
                <a:gd name="T6" fmla="*/ 62 w 35"/>
                <a:gd name="T7" fmla="*/ 51 h 26"/>
                <a:gd name="T8" fmla="*/ 70 w 35"/>
                <a:gd name="T9" fmla="*/ 43 h 26"/>
                <a:gd name="T10" fmla="*/ 70 w 35"/>
                <a:gd name="T11" fmla="*/ 10 h 26"/>
                <a:gd name="T12" fmla="*/ 62 w 35"/>
                <a:gd name="T13" fmla="*/ 0 h 26"/>
                <a:gd name="T14" fmla="*/ 8 w 35"/>
                <a:gd name="T15" fmla="*/ 0 h 26"/>
                <a:gd name="T16" fmla="*/ 2 w 35"/>
                <a:gd name="T17" fmla="*/ 8 h 26"/>
                <a:gd name="T18" fmla="*/ 66 w 35"/>
                <a:gd name="T19" fmla="*/ 14 h 26"/>
                <a:gd name="T20" fmla="*/ 66 w 35"/>
                <a:gd name="T21" fmla="*/ 39 h 26"/>
                <a:gd name="T22" fmla="*/ 58 w 35"/>
                <a:gd name="T23" fmla="*/ 49 h 26"/>
                <a:gd name="T24" fmla="*/ 14 w 35"/>
                <a:gd name="T25" fmla="*/ 49 h 26"/>
                <a:gd name="T26" fmla="*/ 6 w 35"/>
                <a:gd name="T27" fmla="*/ 39 h 26"/>
                <a:gd name="T28" fmla="*/ 6 w 35"/>
                <a:gd name="T29" fmla="*/ 12 h 26"/>
                <a:gd name="T30" fmla="*/ 14 w 35"/>
                <a:gd name="T31" fmla="*/ 4 h 26"/>
                <a:gd name="T32" fmla="*/ 58 w 35"/>
                <a:gd name="T33" fmla="*/ 4 h 26"/>
                <a:gd name="T34" fmla="*/ 66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4" name="Freeform 91"/>
            <p:cNvSpPr/>
            <p:nvPr/>
          </p:nvSpPr>
          <p:spPr bwMode="auto">
            <a:xfrm>
              <a:off x="2263" y="669"/>
              <a:ext cx="442" cy="51"/>
            </a:xfrm>
            <a:custGeom>
              <a:avLst/>
              <a:gdLst>
                <a:gd name="T0" fmla="*/ 0 w 223"/>
                <a:gd name="T1" fmla="*/ 49 h 26"/>
                <a:gd name="T2" fmla="*/ 440 w 223"/>
                <a:gd name="T3" fmla="*/ 51 h 26"/>
                <a:gd name="T4" fmla="*/ 442 w 223"/>
                <a:gd name="T5" fmla="*/ 16 h 26"/>
                <a:gd name="T6" fmla="*/ 430 w 223"/>
                <a:gd name="T7" fmla="*/ 4 h 26"/>
                <a:gd name="T8" fmla="*/ 0 w 223"/>
                <a:gd name="T9" fmla="*/ 0 h 26"/>
                <a:gd name="T10" fmla="*/ 0 w 223"/>
                <a:gd name="T11" fmla="*/ 49 h 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3" h="26">
                  <a:moveTo>
                    <a:pt x="0" y="25"/>
                  </a:moveTo>
                  <a:cubicBezTo>
                    <a:pt x="222" y="26"/>
                    <a:pt x="222" y="26"/>
                    <a:pt x="222" y="26"/>
                  </a:cubicBezTo>
                  <a:cubicBezTo>
                    <a:pt x="223" y="8"/>
                    <a:pt x="223" y="8"/>
                    <a:pt x="223" y="8"/>
                  </a:cubicBezTo>
                  <a:cubicBezTo>
                    <a:pt x="223" y="4"/>
                    <a:pt x="220" y="2"/>
                    <a:pt x="217" y="2"/>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5" name="Freeform 92"/>
            <p:cNvSpPr>
              <a:spLocks noEditPoints="1"/>
            </p:cNvSpPr>
            <p:nvPr/>
          </p:nvSpPr>
          <p:spPr bwMode="auto">
            <a:xfrm>
              <a:off x="2259" y="667"/>
              <a:ext cx="446" cy="55"/>
            </a:xfrm>
            <a:custGeom>
              <a:avLst/>
              <a:gdLst>
                <a:gd name="T0" fmla="*/ 2 w 225"/>
                <a:gd name="T1" fmla="*/ 8 h 28"/>
                <a:gd name="T2" fmla="*/ 0 w 225"/>
                <a:gd name="T3" fmla="*/ 43 h 28"/>
                <a:gd name="T4" fmla="*/ 8 w 225"/>
                <a:gd name="T5" fmla="*/ 51 h 28"/>
                <a:gd name="T6" fmla="*/ 440 w 225"/>
                <a:gd name="T7" fmla="*/ 55 h 28"/>
                <a:gd name="T8" fmla="*/ 446 w 225"/>
                <a:gd name="T9" fmla="*/ 47 h 28"/>
                <a:gd name="T10" fmla="*/ 446 w 225"/>
                <a:gd name="T11" fmla="*/ 12 h 28"/>
                <a:gd name="T12" fmla="*/ 440 w 225"/>
                <a:gd name="T13" fmla="*/ 4 h 28"/>
                <a:gd name="T14" fmla="*/ 8 w 225"/>
                <a:gd name="T15" fmla="*/ 0 h 28"/>
                <a:gd name="T16" fmla="*/ 2 w 225"/>
                <a:gd name="T17" fmla="*/ 8 h 28"/>
                <a:gd name="T18" fmla="*/ 444 w 225"/>
                <a:gd name="T19" fmla="*/ 16 h 28"/>
                <a:gd name="T20" fmla="*/ 442 w 225"/>
                <a:gd name="T21" fmla="*/ 43 h 28"/>
                <a:gd name="T22" fmla="*/ 436 w 225"/>
                <a:gd name="T23" fmla="*/ 53 h 28"/>
                <a:gd name="T24" fmla="*/ 14 w 225"/>
                <a:gd name="T25" fmla="*/ 49 h 28"/>
                <a:gd name="T26" fmla="*/ 6 w 225"/>
                <a:gd name="T27" fmla="*/ 39 h 28"/>
                <a:gd name="T28" fmla="*/ 6 w 225"/>
                <a:gd name="T29" fmla="*/ 14 h 28"/>
                <a:gd name="T30" fmla="*/ 14 w 225"/>
                <a:gd name="T31" fmla="*/ 4 h 28"/>
                <a:gd name="T32" fmla="*/ 436 w 225"/>
                <a:gd name="T33" fmla="*/ 8 h 28"/>
                <a:gd name="T34" fmla="*/ 444 w 225"/>
                <a:gd name="T35" fmla="*/ 16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25" h="28">
                  <a:moveTo>
                    <a:pt x="1" y="4"/>
                  </a:moveTo>
                  <a:cubicBezTo>
                    <a:pt x="0" y="22"/>
                    <a:pt x="0" y="22"/>
                    <a:pt x="0" y="22"/>
                  </a:cubicBezTo>
                  <a:cubicBezTo>
                    <a:pt x="0" y="24"/>
                    <a:pt x="2" y="26"/>
                    <a:pt x="4" y="26"/>
                  </a:cubicBezTo>
                  <a:cubicBezTo>
                    <a:pt x="222" y="28"/>
                    <a:pt x="222" y="28"/>
                    <a:pt x="222" y="28"/>
                  </a:cubicBezTo>
                  <a:cubicBezTo>
                    <a:pt x="224" y="28"/>
                    <a:pt x="225" y="26"/>
                    <a:pt x="225" y="24"/>
                  </a:cubicBezTo>
                  <a:cubicBezTo>
                    <a:pt x="225" y="6"/>
                    <a:pt x="225" y="6"/>
                    <a:pt x="225" y="6"/>
                  </a:cubicBezTo>
                  <a:cubicBezTo>
                    <a:pt x="225" y="4"/>
                    <a:pt x="224" y="2"/>
                    <a:pt x="222" y="2"/>
                  </a:cubicBezTo>
                  <a:cubicBezTo>
                    <a:pt x="4" y="0"/>
                    <a:pt x="4" y="0"/>
                    <a:pt x="4" y="0"/>
                  </a:cubicBezTo>
                  <a:cubicBezTo>
                    <a:pt x="2" y="0"/>
                    <a:pt x="1" y="2"/>
                    <a:pt x="1" y="4"/>
                  </a:cubicBezTo>
                  <a:close/>
                  <a:moveTo>
                    <a:pt x="224" y="8"/>
                  </a:moveTo>
                  <a:cubicBezTo>
                    <a:pt x="223" y="22"/>
                    <a:pt x="223" y="22"/>
                    <a:pt x="223" y="22"/>
                  </a:cubicBezTo>
                  <a:cubicBezTo>
                    <a:pt x="223" y="25"/>
                    <a:pt x="222" y="27"/>
                    <a:pt x="220" y="27"/>
                  </a:cubicBezTo>
                  <a:cubicBezTo>
                    <a:pt x="7" y="25"/>
                    <a:pt x="7" y="25"/>
                    <a:pt x="7" y="25"/>
                  </a:cubicBezTo>
                  <a:cubicBezTo>
                    <a:pt x="5" y="25"/>
                    <a:pt x="3" y="23"/>
                    <a:pt x="3" y="20"/>
                  </a:cubicBezTo>
                  <a:cubicBezTo>
                    <a:pt x="3" y="7"/>
                    <a:pt x="3" y="7"/>
                    <a:pt x="3" y="7"/>
                  </a:cubicBezTo>
                  <a:cubicBezTo>
                    <a:pt x="3" y="4"/>
                    <a:pt x="5" y="2"/>
                    <a:pt x="7" y="2"/>
                  </a:cubicBezTo>
                  <a:cubicBezTo>
                    <a:pt x="220" y="4"/>
                    <a:pt x="220" y="4"/>
                    <a:pt x="220" y="4"/>
                  </a:cubicBezTo>
                  <a:cubicBezTo>
                    <a:pt x="222" y="4"/>
                    <a:pt x="224" y="6"/>
                    <a:pt x="224" y="8"/>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6" name="Freeform 93"/>
            <p:cNvSpPr/>
            <p:nvPr/>
          </p:nvSpPr>
          <p:spPr bwMode="auto">
            <a:xfrm>
              <a:off x="2180" y="669"/>
              <a:ext cx="63" cy="49"/>
            </a:xfrm>
            <a:custGeom>
              <a:avLst/>
              <a:gdLst>
                <a:gd name="T0" fmla="*/ 0 w 32"/>
                <a:gd name="T1" fmla="*/ 47 h 25"/>
                <a:gd name="T2" fmla="*/ 63 w 32"/>
                <a:gd name="T3" fmla="*/ 49 h 25"/>
                <a:gd name="T4" fmla="*/ 63 w 32"/>
                <a:gd name="T5" fmla="*/ 12 h 25"/>
                <a:gd name="T6" fmla="*/ 53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2"/>
                    <a:pt x="30" y="0"/>
                    <a:pt x="27"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7" name="Freeform 94"/>
            <p:cNvSpPr>
              <a:spLocks noEditPoints="1"/>
            </p:cNvSpPr>
            <p:nvPr/>
          </p:nvSpPr>
          <p:spPr bwMode="auto">
            <a:xfrm>
              <a:off x="2178" y="667"/>
              <a:ext cx="67" cy="51"/>
            </a:xfrm>
            <a:custGeom>
              <a:avLst/>
              <a:gdLst>
                <a:gd name="T0" fmla="*/ 0 w 34"/>
                <a:gd name="T1" fmla="*/ 8 h 26"/>
                <a:gd name="T2" fmla="*/ 0 w 34"/>
                <a:gd name="T3" fmla="*/ 41 h 26"/>
                <a:gd name="T4" fmla="*/ 8 w 34"/>
                <a:gd name="T5" fmla="*/ 51 h 26"/>
                <a:gd name="T6" fmla="*/ 59 w 34"/>
                <a:gd name="T7" fmla="*/ 51 h 26"/>
                <a:gd name="T8" fmla="*/ 67 w 34"/>
                <a:gd name="T9" fmla="*/ 43 h 26"/>
                <a:gd name="T10" fmla="*/ 67 w 34"/>
                <a:gd name="T11" fmla="*/ 8 h 26"/>
                <a:gd name="T12" fmla="*/ 61 w 34"/>
                <a:gd name="T13" fmla="*/ 0 h 26"/>
                <a:gd name="T14" fmla="*/ 8 w 34"/>
                <a:gd name="T15" fmla="*/ 0 h 26"/>
                <a:gd name="T16" fmla="*/ 0 w 34"/>
                <a:gd name="T17" fmla="*/ 8 h 26"/>
                <a:gd name="T18" fmla="*/ 63 w 34"/>
                <a:gd name="T19" fmla="*/ 12 h 26"/>
                <a:gd name="T20" fmla="*/ 63 w 34"/>
                <a:gd name="T21" fmla="*/ 39 h 26"/>
                <a:gd name="T22" fmla="*/ 57 w 34"/>
                <a:gd name="T23" fmla="*/ 49 h 26"/>
                <a:gd name="T24" fmla="*/ 12 w 34"/>
                <a:gd name="T25" fmla="*/ 49 h 26"/>
                <a:gd name="T26" fmla="*/ 6 w 34"/>
                <a:gd name="T27" fmla="*/ 39 h 26"/>
                <a:gd name="T28" fmla="*/ 6 w 34"/>
                <a:gd name="T29" fmla="*/ 12 h 26"/>
                <a:gd name="T30" fmla="*/ 14 w 34"/>
                <a:gd name="T31" fmla="*/ 4 h 26"/>
                <a:gd name="T32" fmla="*/ 57 w 34"/>
                <a:gd name="T33" fmla="*/ 4 h 26"/>
                <a:gd name="T34" fmla="*/ 63 w 34"/>
                <a:gd name="T35" fmla="*/ 12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1"/>
                    <a:pt x="0" y="21"/>
                    <a:pt x="0" y="21"/>
                  </a:cubicBezTo>
                  <a:cubicBezTo>
                    <a:pt x="0" y="24"/>
                    <a:pt x="1" y="26"/>
                    <a:pt x="4" y="26"/>
                  </a:cubicBezTo>
                  <a:cubicBezTo>
                    <a:pt x="30" y="26"/>
                    <a:pt x="30" y="26"/>
                    <a:pt x="30" y="26"/>
                  </a:cubicBezTo>
                  <a:cubicBezTo>
                    <a:pt x="33" y="26"/>
                    <a:pt x="34" y="24"/>
                    <a:pt x="34" y="22"/>
                  </a:cubicBezTo>
                  <a:cubicBezTo>
                    <a:pt x="34" y="4"/>
                    <a:pt x="34" y="4"/>
                    <a:pt x="34" y="4"/>
                  </a:cubicBezTo>
                  <a:cubicBezTo>
                    <a:pt x="34" y="2"/>
                    <a:pt x="33" y="0"/>
                    <a:pt x="31" y="0"/>
                  </a:cubicBezTo>
                  <a:cubicBezTo>
                    <a:pt x="4" y="0"/>
                    <a:pt x="4" y="0"/>
                    <a:pt x="4" y="0"/>
                  </a:cubicBezTo>
                  <a:cubicBezTo>
                    <a:pt x="2" y="0"/>
                    <a:pt x="0" y="2"/>
                    <a:pt x="0" y="4"/>
                  </a:cubicBezTo>
                  <a:close/>
                  <a:moveTo>
                    <a:pt x="32" y="6"/>
                  </a:moveTo>
                  <a:cubicBezTo>
                    <a:pt x="32" y="20"/>
                    <a:pt x="32" y="20"/>
                    <a:pt x="32" y="20"/>
                  </a:cubicBezTo>
                  <a:cubicBezTo>
                    <a:pt x="32" y="23"/>
                    <a:pt x="31" y="25"/>
                    <a:pt x="29" y="25"/>
                  </a:cubicBezTo>
                  <a:cubicBezTo>
                    <a:pt x="6" y="25"/>
                    <a:pt x="6" y="25"/>
                    <a:pt x="6" y="25"/>
                  </a:cubicBezTo>
                  <a:cubicBezTo>
                    <a:pt x="4" y="25"/>
                    <a:pt x="3" y="23"/>
                    <a:pt x="3" y="20"/>
                  </a:cubicBezTo>
                  <a:cubicBezTo>
                    <a:pt x="3" y="6"/>
                    <a:pt x="3" y="6"/>
                    <a:pt x="3" y="6"/>
                  </a:cubicBezTo>
                  <a:cubicBezTo>
                    <a:pt x="3" y="4"/>
                    <a:pt x="4" y="2"/>
                    <a:pt x="7" y="2"/>
                  </a:cubicBezTo>
                  <a:cubicBezTo>
                    <a:pt x="29" y="2"/>
                    <a:pt x="29" y="2"/>
                    <a:pt x="29" y="2"/>
                  </a:cubicBezTo>
                  <a:cubicBezTo>
                    <a:pt x="31" y="2"/>
                    <a:pt x="32" y="4"/>
                    <a:pt x="32" y="6"/>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8" name="Freeform 95"/>
            <p:cNvSpPr/>
            <p:nvPr/>
          </p:nvSpPr>
          <p:spPr bwMode="auto">
            <a:xfrm>
              <a:off x="2097" y="667"/>
              <a:ext cx="65" cy="49"/>
            </a:xfrm>
            <a:custGeom>
              <a:avLst/>
              <a:gdLst>
                <a:gd name="T0" fmla="*/ 0 w 33"/>
                <a:gd name="T1" fmla="*/ 49 h 25"/>
                <a:gd name="T2" fmla="*/ 65 w 33"/>
                <a:gd name="T3" fmla="*/ 49 h 25"/>
                <a:gd name="T4" fmla="*/ 65 w 33"/>
                <a:gd name="T5" fmla="*/ 12 h 25"/>
                <a:gd name="T6" fmla="*/ 53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1"/>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9" name="Freeform 96"/>
            <p:cNvSpPr>
              <a:spLocks noEditPoints="1"/>
            </p:cNvSpPr>
            <p:nvPr/>
          </p:nvSpPr>
          <p:spPr bwMode="auto">
            <a:xfrm>
              <a:off x="2095" y="665"/>
              <a:ext cx="69" cy="53"/>
            </a:xfrm>
            <a:custGeom>
              <a:avLst/>
              <a:gdLst>
                <a:gd name="T0" fmla="*/ 0 w 35"/>
                <a:gd name="T1" fmla="*/ 10 h 27"/>
                <a:gd name="T2" fmla="*/ 0 w 35"/>
                <a:gd name="T3" fmla="*/ 43 h 27"/>
                <a:gd name="T4" fmla="*/ 8 w 35"/>
                <a:gd name="T5" fmla="*/ 53 h 27"/>
                <a:gd name="T6" fmla="*/ 61 w 35"/>
                <a:gd name="T7" fmla="*/ 53 h 27"/>
                <a:gd name="T8" fmla="*/ 69 w 35"/>
                <a:gd name="T9" fmla="*/ 43 h 27"/>
                <a:gd name="T10" fmla="*/ 69 w 35"/>
                <a:gd name="T11" fmla="*/ 10 h 27"/>
                <a:gd name="T12" fmla="*/ 61 w 35"/>
                <a:gd name="T13" fmla="*/ 0 h 27"/>
                <a:gd name="T14" fmla="*/ 8 w 35"/>
                <a:gd name="T15" fmla="*/ 0 h 27"/>
                <a:gd name="T16" fmla="*/ 0 w 35"/>
                <a:gd name="T17" fmla="*/ 10 h 27"/>
                <a:gd name="T18" fmla="*/ 65 w 35"/>
                <a:gd name="T19" fmla="*/ 14 h 27"/>
                <a:gd name="T20" fmla="*/ 65 w 35"/>
                <a:gd name="T21" fmla="*/ 41 h 27"/>
                <a:gd name="T22" fmla="*/ 57 w 35"/>
                <a:gd name="T23" fmla="*/ 49 h 27"/>
                <a:gd name="T24" fmla="*/ 14 w 35"/>
                <a:gd name="T25" fmla="*/ 49 h 27"/>
                <a:gd name="T26" fmla="*/ 6 w 35"/>
                <a:gd name="T27" fmla="*/ 41 h 27"/>
                <a:gd name="T28" fmla="*/ 6 w 35"/>
                <a:gd name="T29" fmla="*/ 14 h 27"/>
                <a:gd name="T30" fmla="*/ 14 w 35"/>
                <a:gd name="T31" fmla="*/ 4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0" name="Freeform 97"/>
            <p:cNvSpPr/>
            <p:nvPr/>
          </p:nvSpPr>
          <p:spPr bwMode="auto">
            <a:xfrm>
              <a:off x="2001" y="667"/>
              <a:ext cx="82" cy="49"/>
            </a:xfrm>
            <a:custGeom>
              <a:avLst/>
              <a:gdLst>
                <a:gd name="T0" fmla="*/ 0 w 41"/>
                <a:gd name="T1" fmla="*/ 49 h 25"/>
                <a:gd name="T2" fmla="*/ 82 w 41"/>
                <a:gd name="T3" fmla="*/ 49 h 25"/>
                <a:gd name="T4" fmla="*/ 82 w 41"/>
                <a:gd name="T5" fmla="*/ 12 h 25"/>
                <a:gd name="T6" fmla="*/ 70 w 41"/>
                <a:gd name="T7" fmla="*/ 0 h 25"/>
                <a:gd name="T8" fmla="*/ 0 w 41"/>
                <a:gd name="T9" fmla="*/ 0 h 25"/>
                <a:gd name="T10" fmla="*/ 0 w 41"/>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25">
                  <a:moveTo>
                    <a:pt x="0" y="25"/>
                  </a:moveTo>
                  <a:cubicBezTo>
                    <a:pt x="41" y="25"/>
                    <a:pt x="41" y="25"/>
                    <a:pt x="41" y="25"/>
                  </a:cubicBezTo>
                  <a:cubicBezTo>
                    <a:pt x="41" y="6"/>
                    <a:pt x="41" y="6"/>
                    <a:pt x="41" y="6"/>
                  </a:cubicBezTo>
                  <a:cubicBezTo>
                    <a:pt x="41" y="3"/>
                    <a:pt x="38" y="0"/>
                    <a:pt x="35"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1" name="Freeform 98"/>
            <p:cNvSpPr>
              <a:spLocks noEditPoints="1"/>
            </p:cNvSpPr>
            <p:nvPr/>
          </p:nvSpPr>
          <p:spPr bwMode="auto">
            <a:xfrm>
              <a:off x="1998" y="665"/>
              <a:ext cx="87" cy="53"/>
            </a:xfrm>
            <a:custGeom>
              <a:avLst/>
              <a:gdLst>
                <a:gd name="T0" fmla="*/ 2 w 44"/>
                <a:gd name="T1" fmla="*/ 8 h 27"/>
                <a:gd name="T2" fmla="*/ 2 w 44"/>
                <a:gd name="T3" fmla="*/ 43 h 27"/>
                <a:gd name="T4" fmla="*/ 8 w 44"/>
                <a:gd name="T5" fmla="*/ 51 h 27"/>
                <a:gd name="T6" fmla="*/ 79 w 44"/>
                <a:gd name="T7" fmla="*/ 53 h 27"/>
                <a:gd name="T8" fmla="*/ 87 w 44"/>
                <a:gd name="T9" fmla="*/ 43 h 27"/>
                <a:gd name="T10" fmla="*/ 87 w 44"/>
                <a:gd name="T11" fmla="*/ 10 h 27"/>
                <a:gd name="T12" fmla="*/ 79 w 44"/>
                <a:gd name="T13" fmla="*/ 0 h 27"/>
                <a:gd name="T14" fmla="*/ 8 w 44"/>
                <a:gd name="T15" fmla="*/ 0 h 27"/>
                <a:gd name="T16" fmla="*/ 2 w 44"/>
                <a:gd name="T17" fmla="*/ 8 h 27"/>
                <a:gd name="T18" fmla="*/ 83 w 44"/>
                <a:gd name="T19" fmla="*/ 14 h 27"/>
                <a:gd name="T20" fmla="*/ 83 w 44"/>
                <a:gd name="T21" fmla="*/ 41 h 27"/>
                <a:gd name="T22" fmla="*/ 75 w 44"/>
                <a:gd name="T23" fmla="*/ 49 h 27"/>
                <a:gd name="T24" fmla="*/ 14 w 44"/>
                <a:gd name="T25" fmla="*/ 49 h 27"/>
                <a:gd name="T26" fmla="*/ 6 w 44"/>
                <a:gd name="T27" fmla="*/ 39 h 27"/>
                <a:gd name="T28" fmla="*/ 6 w 44"/>
                <a:gd name="T29" fmla="*/ 14 h 27"/>
                <a:gd name="T30" fmla="*/ 14 w 44"/>
                <a:gd name="T31" fmla="*/ 4 h 27"/>
                <a:gd name="T32" fmla="*/ 75 w 44"/>
                <a:gd name="T33" fmla="*/ 4 h 27"/>
                <a:gd name="T34" fmla="*/ 83 w 4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 h="27">
                  <a:moveTo>
                    <a:pt x="1" y="4"/>
                  </a:moveTo>
                  <a:cubicBezTo>
                    <a:pt x="1" y="22"/>
                    <a:pt x="1" y="22"/>
                    <a:pt x="1" y="22"/>
                  </a:cubicBezTo>
                  <a:cubicBezTo>
                    <a:pt x="0" y="24"/>
                    <a:pt x="2" y="26"/>
                    <a:pt x="4" y="26"/>
                  </a:cubicBezTo>
                  <a:cubicBezTo>
                    <a:pt x="40" y="27"/>
                    <a:pt x="40" y="27"/>
                    <a:pt x="40" y="27"/>
                  </a:cubicBezTo>
                  <a:cubicBezTo>
                    <a:pt x="42" y="27"/>
                    <a:pt x="44" y="25"/>
                    <a:pt x="44" y="22"/>
                  </a:cubicBezTo>
                  <a:cubicBezTo>
                    <a:pt x="44" y="5"/>
                    <a:pt x="44" y="5"/>
                    <a:pt x="44" y="5"/>
                  </a:cubicBezTo>
                  <a:cubicBezTo>
                    <a:pt x="44" y="2"/>
                    <a:pt x="42" y="0"/>
                    <a:pt x="40" y="0"/>
                  </a:cubicBezTo>
                  <a:cubicBezTo>
                    <a:pt x="4" y="0"/>
                    <a:pt x="4" y="0"/>
                    <a:pt x="4" y="0"/>
                  </a:cubicBezTo>
                  <a:cubicBezTo>
                    <a:pt x="2" y="0"/>
                    <a:pt x="1" y="2"/>
                    <a:pt x="1" y="4"/>
                  </a:cubicBezTo>
                  <a:close/>
                  <a:moveTo>
                    <a:pt x="42" y="7"/>
                  </a:moveTo>
                  <a:cubicBezTo>
                    <a:pt x="42" y="21"/>
                    <a:pt x="42" y="21"/>
                    <a:pt x="42" y="21"/>
                  </a:cubicBezTo>
                  <a:cubicBezTo>
                    <a:pt x="42" y="23"/>
                    <a:pt x="40" y="25"/>
                    <a:pt x="38" y="25"/>
                  </a:cubicBezTo>
                  <a:cubicBezTo>
                    <a:pt x="7" y="25"/>
                    <a:pt x="7" y="25"/>
                    <a:pt x="7" y="25"/>
                  </a:cubicBezTo>
                  <a:cubicBezTo>
                    <a:pt x="5" y="25"/>
                    <a:pt x="3" y="23"/>
                    <a:pt x="3" y="20"/>
                  </a:cubicBezTo>
                  <a:cubicBezTo>
                    <a:pt x="3" y="7"/>
                    <a:pt x="3" y="7"/>
                    <a:pt x="3" y="7"/>
                  </a:cubicBezTo>
                  <a:cubicBezTo>
                    <a:pt x="3" y="4"/>
                    <a:pt x="5" y="2"/>
                    <a:pt x="7" y="2"/>
                  </a:cubicBezTo>
                  <a:cubicBezTo>
                    <a:pt x="38" y="2"/>
                    <a:pt x="38" y="2"/>
                    <a:pt x="38" y="2"/>
                  </a:cubicBezTo>
                  <a:cubicBezTo>
                    <a:pt x="40" y="2"/>
                    <a:pt x="42" y="4"/>
                    <a:pt x="4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2" name="Freeform 99"/>
            <p:cNvSpPr/>
            <p:nvPr/>
          </p:nvSpPr>
          <p:spPr bwMode="auto">
            <a:xfrm>
              <a:off x="2001" y="468"/>
              <a:ext cx="60" cy="38"/>
            </a:xfrm>
            <a:custGeom>
              <a:avLst/>
              <a:gdLst>
                <a:gd name="T0" fmla="*/ 60 w 30"/>
                <a:gd name="T1" fmla="*/ 38 h 19"/>
                <a:gd name="T2" fmla="*/ 0 w 30"/>
                <a:gd name="T3" fmla="*/ 38 h 19"/>
                <a:gd name="T4" fmla="*/ 0 w 30"/>
                <a:gd name="T5" fmla="*/ 12 h 19"/>
                <a:gd name="T6" fmla="*/ 12 w 30"/>
                <a:gd name="T7" fmla="*/ 0 h 19"/>
                <a:gd name="T8" fmla="*/ 60 w 30"/>
                <a:gd name="T9" fmla="*/ 0 h 19"/>
                <a:gd name="T10" fmla="*/ 60 w 30"/>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9">
                  <a:moveTo>
                    <a:pt x="30" y="19"/>
                  </a:moveTo>
                  <a:cubicBezTo>
                    <a:pt x="0" y="19"/>
                    <a:pt x="0" y="19"/>
                    <a:pt x="0" y="19"/>
                  </a:cubicBezTo>
                  <a:cubicBezTo>
                    <a:pt x="0" y="6"/>
                    <a:pt x="0" y="6"/>
                    <a:pt x="0" y="6"/>
                  </a:cubicBezTo>
                  <a:cubicBezTo>
                    <a:pt x="0" y="3"/>
                    <a:pt x="3" y="0"/>
                    <a:pt x="6" y="0"/>
                  </a:cubicBezTo>
                  <a:cubicBezTo>
                    <a:pt x="30" y="0"/>
                    <a:pt x="30" y="0"/>
                    <a:pt x="30" y="0"/>
                  </a:cubicBezTo>
                  <a:lnTo>
                    <a:pt x="30"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3" name="Freeform 100"/>
            <p:cNvSpPr>
              <a:spLocks noEditPoints="1"/>
            </p:cNvSpPr>
            <p:nvPr/>
          </p:nvSpPr>
          <p:spPr bwMode="auto">
            <a:xfrm>
              <a:off x="1999" y="467"/>
              <a:ext cx="64" cy="41"/>
            </a:xfrm>
            <a:custGeom>
              <a:avLst/>
              <a:gdLst>
                <a:gd name="T0" fmla="*/ 58 w 32"/>
                <a:gd name="T1" fmla="*/ 0 h 21"/>
                <a:gd name="T2" fmla="*/ 8 w 32"/>
                <a:gd name="T3" fmla="*/ 0 h 21"/>
                <a:gd name="T4" fmla="*/ 0 w 32"/>
                <a:gd name="T5" fmla="*/ 8 h 21"/>
                <a:gd name="T6" fmla="*/ 0 w 32"/>
                <a:gd name="T7" fmla="*/ 33 h 21"/>
                <a:gd name="T8" fmla="*/ 8 w 32"/>
                <a:gd name="T9" fmla="*/ 39 h 21"/>
                <a:gd name="T10" fmla="*/ 56 w 32"/>
                <a:gd name="T11" fmla="*/ 41 h 21"/>
                <a:gd name="T12" fmla="*/ 64 w 32"/>
                <a:gd name="T13" fmla="*/ 33 h 21"/>
                <a:gd name="T14" fmla="*/ 64 w 32"/>
                <a:gd name="T15" fmla="*/ 8 h 21"/>
                <a:gd name="T16" fmla="*/ 58 w 32"/>
                <a:gd name="T17" fmla="*/ 0 h 21"/>
                <a:gd name="T18" fmla="*/ 12 w 32"/>
                <a:gd name="T19" fmla="*/ 4 h 21"/>
                <a:gd name="T20" fmla="*/ 52 w 32"/>
                <a:gd name="T21" fmla="*/ 4 h 21"/>
                <a:gd name="T22" fmla="*/ 58 w 32"/>
                <a:gd name="T23" fmla="*/ 10 h 21"/>
                <a:gd name="T24" fmla="*/ 58 w 32"/>
                <a:gd name="T25" fmla="*/ 31 h 21"/>
                <a:gd name="T26" fmla="*/ 52 w 32"/>
                <a:gd name="T27" fmla="*/ 37 h 21"/>
                <a:gd name="T28" fmla="*/ 12 w 32"/>
                <a:gd name="T29" fmla="*/ 37 h 21"/>
                <a:gd name="T30" fmla="*/ 4 w 32"/>
                <a:gd name="T31" fmla="*/ 31 h 21"/>
                <a:gd name="T32" fmla="*/ 4 w 32"/>
                <a:gd name="T33" fmla="*/ 10 h 21"/>
                <a:gd name="T34" fmla="*/ 12 w 32"/>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21">
                  <a:moveTo>
                    <a:pt x="29" y="0"/>
                  </a:moveTo>
                  <a:cubicBezTo>
                    <a:pt x="4" y="0"/>
                    <a:pt x="4" y="0"/>
                    <a:pt x="4" y="0"/>
                  </a:cubicBezTo>
                  <a:cubicBezTo>
                    <a:pt x="2" y="0"/>
                    <a:pt x="1" y="2"/>
                    <a:pt x="0" y="4"/>
                  </a:cubicBezTo>
                  <a:cubicBezTo>
                    <a:pt x="0" y="17"/>
                    <a:pt x="0" y="17"/>
                    <a:pt x="0" y="17"/>
                  </a:cubicBezTo>
                  <a:cubicBezTo>
                    <a:pt x="0" y="19"/>
                    <a:pt x="2" y="20"/>
                    <a:pt x="4" y="20"/>
                  </a:cubicBezTo>
                  <a:cubicBezTo>
                    <a:pt x="28" y="21"/>
                    <a:pt x="28" y="21"/>
                    <a:pt x="28" y="21"/>
                  </a:cubicBezTo>
                  <a:cubicBezTo>
                    <a:pt x="30" y="21"/>
                    <a:pt x="32" y="19"/>
                    <a:pt x="32" y="17"/>
                  </a:cubicBezTo>
                  <a:cubicBezTo>
                    <a:pt x="32" y="4"/>
                    <a:pt x="32" y="4"/>
                    <a:pt x="32" y="4"/>
                  </a:cubicBezTo>
                  <a:cubicBezTo>
                    <a:pt x="32" y="2"/>
                    <a:pt x="31" y="0"/>
                    <a:pt x="29" y="0"/>
                  </a:cubicBezTo>
                  <a:close/>
                  <a:moveTo>
                    <a:pt x="6" y="2"/>
                  </a:moveTo>
                  <a:cubicBezTo>
                    <a:pt x="26" y="2"/>
                    <a:pt x="26" y="2"/>
                    <a:pt x="26" y="2"/>
                  </a:cubicBezTo>
                  <a:cubicBezTo>
                    <a:pt x="28" y="2"/>
                    <a:pt x="29" y="4"/>
                    <a:pt x="29" y="5"/>
                  </a:cubicBezTo>
                  <a:cubicBezTo>
                    <a:pt x="29" y="16"/>
                    <a:pt x="29" y="16"/>
                    <a:pt x="29" y="16"/>
                  </a:cubicBezTo>
                  <a:cubicBezTo>
                    <a:pt x="29" y="18"/>
                    <a:pt x="28" y="20"/>
                    <a:pt x="26" y="19"/>
                  </a:cubicBezTo>
                  <a:cubicBezTo>
                    <a:pt x="6" y="19"/>
                    <a:pt x="6" y="19"/>
                    <a:pt x="6" y="19"/>
                  </a:cubicBezTo>
                  <a:cubicBezTo>
                    <a:pt x="4" y="19"/>
                    <a:pt x="2" y="18"/>
                    <a:pt x="2" y="16"/>
                  </a:cubicBezTo>
                  <a:cubicBezTo>
                    <a:pt x="2" y="5"/>
                    <a:pt x="2" y="5"/>
                    <a:pt x="2" y="5"/>
                  </a:cubicBezTo>
                  <a:cubicBezTo>
                    <a:pt x="2" y="3"/>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4" name="Freeform 101"/>
            <p:cNvSpPr/>
            <p:nvPr/>
          </p:nvSpPr>
          <p:spPr bwMode="auto">
            <a:xfrm>
              <a:off x="2085" y="468"/>
              <a:ext cx="49" cy="38"/>
            </a:xfrm>
            <a:custGeom>
              <a:avLst/>
              <a:gdLst>
                <a:gd name="T0" fmla="*/ 47 w 25"/>
                <a:gd name="T1" fmla="*/ 38 h 19"/>
                <a:gd name="T2" fmla="*/ 0 w 25"/>
                <a:gd name="T3" fmla="*/ 38 h 19"/>
                <a:gd name="T4" fmla="*/ 0 w 25"/>
                <a:gd name="T5" fmla="*/ 12 h 19"/>
                <a:gd name="T6" fmla="*/ 12 w 25"/>
                <a:gd name="T7" fmla="*/ 0 h 19"/>
                <a:gd name="T8" fmla="*/ 49 w 25"/>
                <a:gd name="T9" fmla="*/ 2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1"/>
                    <a:pt x="25" y="1"/>
                    <a:pt x="25" y="1"/>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5" name="Freeform 102"/>
            <p:cNvSpPr>
              <a:spLocks noEditPoints="1"/>
            </p:cNvSpPr>
            <p:nvPr/>
          </p:nvSpPr>
          <p:spPr bwMode="auto">
            <a:xfrm>
              <a:off x="2083" y="467"/>
              <a:ext cx="53" cy="41"/>
            </a:xfrm>
            <a:custGeom>
              <a:avLst/>
              <a:gdLst>
                <a:gd name="T0" fmla="*/ 47 w 27"/>
                <a:gd name="T1" fmla="*/ 2 h 21"/>
                <a:gd name="T2" fmla="*/ 6 w 27"/>
                <a:gd name="T3" fmla="*/ 0 h 21"/>
                <a:gd name="T4" fmla="*/ 0 w 27"/>
                <a:gd name="T5" fmla="*/ 8 h 21"/>
                <a:gd name="T6" fmla="*/ 0 w 27"/>
                <a:gd name="T7" fmla="*/ 33 h 21"/>
                <a:gd name="T8" fmla="*/ 6 w 27"/>
                <a:gd name="T9" fmla="*/ 41 h 21"/>
                <a:gd name="T10" fmla="*/ 47 w 27"/>
                <a:gd name="T11" fmla="*/ 41 h 21"/>
                <a:gd name="T12" fmla="*/ 53 w 27"/>
                <a:gd name="T13" fmla="*/ 33 h 21"/>
                <a:gd name="T14" fmla="*/ 53 w 27"/>
                <a:gd name="T15" fmla="*/ 8 h 21"/>
                <a:gd name="T16" fmla="*/ 47 w 27"/>
                <a:gd name="T17" fmla="*/ 2 h 21"/>
                <a:gd name="T18" fmla="*/ 10 w 27"/>
                <a:gd name="T19" fmla="*/ 4 h 21"/>
                <a:gd name="T20" fmla="*/ 43 w 27"/>
                <a:gd name="T21" fmla="*/ 4 h 21"/>
                <a:gd name="T22" fmla="*/ 47 w 27"/>
                <a:gd name="T23" fmla="*/ 12 h 21"/>
                <a:gd name="T24" fmla="*/ 47 w 27"/>
                <a:gd name="T25" fmla="*/ 31 h 21"/>
                <a:gd name="T26" fmla="*/ 41 w 27"/>
                <a:gd name="T27" fmla="*/ 39 h 21"/>
                <a:gd name="T28" fmla="*/ 8 w 27"/>
                <a:gd name="T29" fmla="*/ 39 h 21"/>
                <a:gd name="T30" fmla="*/ 4 w 27"/>
                <a:gd name="T31" fmla="*/ 31 h 21"/>
                <a:gd name="T32" fmla="*/ 4 w 27"/>
                <a:gd name="T33" fmla="*/ 12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1"/>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1"/>
                  </a:cubicBezTo>
                  <a:close/>
                  <a:moveTo>
                    <a:pt x="5" y="2"/>
                  </a:moveTo>
                  <a:cubicBezTo>
                    <a:pt x="22" y="2"/>
                    <a:pt x="22" y="2"/>
                    <a:pt x="22" y="2"/>
                  </a:cubicBezTo>
                  <a:cubicBezTo>
                    <a:pt x="23" y="2"/>
                    <a:pt x="24" y="4"/>
                    <a:pt x="24" y="6"/>
                  </a:cubicBezTo>
                  <a:cubicBezTo>
                    <a:pt x="24" y="16"/>
                    <a:pt x="24" y="16"/>
                    <a:pt x="24" y="16"/>
                  </a:cubicBezTo>
                  <a:cubicBezTo>
                    <a:pt x="24" y="18"/>
                    <a:pt x="23" y="20"/>
                    <a:pt x="21" y="20"/>
                  </a:cubicBezTo>
                  <a:cubicBezTo>
                    <a:pt x="4" y="20"/>
                    <a:pt x="4" y="20"/>
                    <a:pt x="4" y="20"/>
                  </a:cubicBezTo>
                  <a:cubicBezTo>
                    <a:pt x="3" y="20"/>
                    <a:pt x="2" y="18"/>
                    <a:pt x="2" y="16"/>
                  </a:cubicBezTo>
                  <a:cubicBezTo>
                    <a:pt x="2" y="6"/>
                    <a:pt x="2" y="6"/>
                    <a:pt x="2" y="6"/>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6" name="Freeform 103"/>
            <p:cNvSpPr/>
            <p:nvPr/>
          </p:nvSpPr>
          <p:spPr bwMode="auto">
            <a:xfrm>
              <a:off x="2160" y="470"/>
              <a:ext cx="48" cy="38"/>
            </a:xfrm>
            <a:custGeom>
              <a:avLst/>
              <a:gdLst>
                <a:gd name="T0" fmla="*/ 48 w 24"/>
                <a:gd name="T1" fmla="*/ 38 h 19"/>
                <a:gd name="T2" fmla="*/ 0 w 24"/>
                <a:gd name="T3" fmla="*/ 36 h 19"/>
                <a:gd name="T4" fmla="*/ 0 w 24"/>
                <a:gd name="T5" fmla="*/ 10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8"/>
                    <a:pt x="0" y="18"/>
                    <a:pt x="0" y="18"/>
                  </a:cubicBezTo>
                  <a:cubicBezTo>
                    <a:pt x="0" y="5"/>
                    <a:pt x="0" y="5"/>
                    <a:pt x="0" y="5"/>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7" name="Freeform 104"/>
            <p:cNvSpPr>
              <a:spLocks noEditPoints="1"/>
            </p:cNvSpPr>
            <p:nvPr/>
          </p:nvSpPr>
          <p:spPr bwMode="auto">
            <a:xfrm>
              <a:off x="2158" y="468"/>
              <a:ext cx="52" cy="40"/>
            </a:xfrm>
            <a:custGeom>
              <a:avLst/>
              <a:gdLst>
                <a:gd name="T0" fmla="*/ 48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6 h 20"/>
                <a:gd name="T16" fmla="*/ 48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4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4" y="0"/>
                  </a:moveTo>
                  <a:cubicBezTo>
                    <a:pt x="3" y="0"/>
                    <a:pt x="3" y="0"/>
                    <a:pt x="3" y="0"/>
                  </a:cubicBezTo>
                  <a:cubicBezTo>
                    <a:pt x="1" y="0"/>
                    <a:pt x="0" y="1"/>
                    <a:pt x="0" y="3"/>
                  </a:cubicBezTo>
                  <a:cubicBezTo>
                    <a:pt x="0" y="17"/>
                    <a:pt x="0" y="17"/>
                    <a:pt x="0" y="17"/>
                  </a:cubicBezTo>
                  <a:cubicBezTo>
                    <a:pt x="0" y="18"/>
                    <a:pt x="1" y="20"/>
                    <a:pt x="3" y="20"/>
                  </a:cubicBezTo>
                  <a:cubicBezTo>
                    <a:pt x="23" y="20"/>
                    <a:pt x="23" y="20"/>
                    <a:pt x="23" y="20"/>
                  </a:cubicBezTo>
                  <a:cubicBezTo>
                    <a:pt x="25" y="20"/>
                    <a:pt x="26" y="19"/>
                    <a:pt x="26" y="17"/>
                  </a:cubicBezTo>
                  <a:cubicBezTo>
                    <a:pt x="26" y="3"/>
                    <a:pt x="26" y="3"/>
                    <a:pt x="26" y="3"/>
                  </a:cubicBezTo>
                  <a:cubicBezTo>
                    <a:pt x="26" y="2"/>
                    <a:pt x="25" y="0"/>
                    <a:pt x="24" y="0"/>
                  </a:cubicBezTo>
                  <a:close/>
                  <a:moveTo>
                    <a:pt x="4" y="1"/>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7"/>
                    <a:pt x="1" y="15"/>
                  </a:cubicBezTo>
                  <a:cubicBezTo>
                    <a:pt x="2" y="5"/>
                    <a:pt x="2" y="5"/>
                    <a:pt x="2" y="5"/>
                  </a:cubicBezTo>
                  <a:cubicBezTo>
                    <a:pt x="2" y="3"/>
                    <a:pt x="3"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8" name="Freeform 105"/>
            <p:cNvSpPr/>
            <p:nvPr/>
          </p:nvSpPr>
          <p:spPr bwMode="auto">
            <a:xfrm>
              <a:off x="2235" y="470"/>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3"/>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9" name="Freeform 106"/>
            <p:cNvSpPr>
              <a:spLocks noEditPoints="1"/>
            </p:cNvSpPr>
            <p:nvPr/>
          </p:nvSpPr>
          <p:spPr bwMode="auto">
            <a:xfrm>
              <a:off x="2233" y="468"/>
              <a:ext cx="52" cy="42"/>
            </a:xfrm>
            <a:custGeom>
              <a:avLst/>
              <a:gdLst>
                <a:gd name="T0" fmla="*/ 46 w 26"/>
                <a:gd name="T1" fmla="*/ 0 h 21"/>
                <a:gd name="T2" fmla="*/ 6 w 26"/>
                <a:gd name="T3" fmla="*/ 0 h 21"/>
                <a:gd name="T4" fmla="*/ 0 w 26"/>
                <a:gd name="T5" fmla="*/ 8 h 21"/>
                <a:gd name="T6" fmla="*/ 0 w 26"/>
                <a:gd name="T7" fmla="*/ 34 h 21"/>
                <a:gd name="T8" fmla="*/ 6 w 26"/>
                <a:gd name="T9" fmla="*/ 40 h 21"/>
                <a:gd name="T10" fmla="*/ 46 w 26"/>
                <a:gd name="T11" fmla="*/ 42 h 21"/>
                <a:gd name="T12" fmla="*/ 52 w 26"/>
                <a:gd name="T13" fmla="*/ 34 h 21"/>
                <a:gd name="T14" fmla="*/ 52 w 26"/>
                <a:gd name="T15" fmla="*/ 8 h 21"/>
                <a:gd name="T16" fmla="*/ 46 w 26"/>
                <a:gd name="T17" fmla="*/ 0 h 21"/>
                <a:gd name="T18" fmla="*/ 8 w 26"/>
                <a:gd name="T19" fmla="*/ 4 h 21"/>
                <a:gd name="T20" fmla="*/ 42 w 26"/>
                <a:gd name="T21" fmla="*/ 4 h 21"/>
                <a:gd name="T22" fmla="*/ 48 w 26"/>
                <a:gd name="T23" fmla="*/ 10 h 21"/>
                <a:gd name="T24" fmla="*/ 48 w 26"/>
                <a:gd name="T25" fmla="*/ 32 h 21"/>
                <a:gd name="T26" fmla="*/ 42 w 26"/>
                <a:gd name="T27" fmla="*/ 38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0" name="Freeform 107"/>
            <p:cNvSpPr/>
            <p:nvPr/>
          </p:nvSpPr>
          <p:spPr bwMode="auto">
            <a:xfrm>
              <a:off x="2309" y="470"/>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1" name="Freeform 108"/>
            <p:cNvSpPr>
              <a:spLocks noEditPoints="1"/>
            </p:cNvSpPr>
            <p:nvPr/>
          </p:nvSpPr>
          <p:spPr bwMode="auto">
            <a:xfrm>
              <a:off x="2309" y="468"/>
              <a:ext cx="51" cy="42"/>
            </a:xfrm>
            <a:custGeom>
              <a:avLst/>
              <a:gdLst>
                <a:gd name="T0" fmla="*/ 45 w 26"/>
                <a:gd name="T1" fmla="*/ 2 h 21"/>
                <a:gd name="T2" fmla="*/ 6 w 26"/>
                <a:gd name="T3" fmla="*/ 0 h 21"/>
                <a:gd name="T4" fmla="*/ 0 w 26"/>
                <a:gd name="T5" fmla="*/ 8 h 21"/>
                <a:gd name="T6" fmla="*/ 0 w 26"/>
                <a:gd name="T7" fmla="*/ 34 h 21"/>
                <a:gd name="T8" fmla="*/ 6 w 26"/>
                <a:gd name="T9" fmla="*/ 42 h 21"/>
                <a:gd name="T10" fmla="*/ 45 w 26"/>
                <a:gd name="T11" fmla="*/ 42 h 21"/>
                <a:gd name="T12" fmla="*/ 51 w 26"/>
                <a:gd name="T13" fmla="*/ 34 h 21"/>
                <a:gd name="T14" fmla="*/ 51 w 26"/>
                <a:gd name="T15" fmla="*/ 8 h 21"/>
                <a:gd name="T16" fmla="*/ 45 w 26"/>
                <a:gd name="T17" fmla="*/ 2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40 h 21"/>
                <a:gd name="T30" fmla="*/ 2 w 26"/>
                <a:gd name="T31" fmla="*/ 32 h 21"/>
                <a:gd name="T32" fmla="*/ 2 w 26"/>
                <a:gd name="T33" fmla="*/ 12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1"/>
                  </a:moveTo>
                  <a:cubicBezTo>
                    <a:pt x="3" y="0"/>
                    <a:pt x="3" y="0"/>
                    <a:pt x="3" y="0"/>
                  </a:cubicBezTo>
                  <a:cubicBezTo>
                    <a:pt x="1" y="0"/>
                    <a:pt x="0" y="2"/>
                    <a:pt x="0" y="4"/>
                  </a:cubicBezTo>
                  <a:cubicBezTo>
                    <a:pt x="0" y="17"/>
                    <a:pt x="0" y="17"/>
                    <a:pt x="0" y="17"/>
                  </a:cubicBezTo>
                  <a:cubicBezTo>
                    <a:pt x="0" y="19"/>
                    <a:pt x="1" y="21"/>
                    <a:pt x="3" y="21"/>
                  </a:cubicBezTo>
                  <a:cubicBezTo>
                    <a:pt x="23" y="21"/>
                    <a:pt x="23" y="21"/>
                    <a:pt x="23" y="21"/>
                  </a:cubicBezTo>
                  <a:cubicBezTo>
                    <a:pt x="25" y="21"/>
                    <a:pt x="26" y="19"/>
                    <a:pt x="26" y="17"/>
                  </a:cubicBezTo>
                  <a:cubicBezTo>
                    <a:pt x="26" y="4"/>
                    <a:pt x="26" y="4"/>
                    <a:pt x="26" y="4"/>
                  </a:cubicBezTo>
                  <a:cubicBezTo>
                    <a:pt x="26" y="2"/>
                    <a:pt x="25" y="1"/>
                    <a:pt x="23" y="1"/>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20"/>
                    <a:pt x="4" y="20"/>
                    <a:pt x="4" y="20"/>
                  </a:cubicBezTo>
                  <a:cubicBezTo>
                    <a:pt x="2" y="20"/>
                    <a:pt x="1" y="18"/>
                    <a:pt x="1" y="16"/>
                  </a:cubicBezTo>
                  <a:cubicBezTo>
                    <a:pt x="1" y="6"/>
                    <a:pt x="1" y="6"/>
                    <a:pt x="1" y="6"/>
                  </a:cubicBezTo>
                  <a:cubicBezTo>
                    <a:pt x="1" y="4"/>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2" name="Freeform 109"/>
            <p:cNvSpPr/>
            <p:nvPr/>
          </p:nvSpPr>
          <p:spPr bwMode="auto">
            <a:xfrm>
              <a:off x="2384" y="472"/>
              <a:ext cx="50" cy="38"/>
            </a:xfrm>
            <a:custGeom>
              <a:avLst/>
              <a:gdLst>
                <a:gd name="T0" fmla="*/ 50 w 25"/>
                <a:gd name="T1" fmla="*/ 38 h 19"/>
                <a:gd name="T2" fmla="*/ 0 w 25"/>
                <a:gd name="T3" fmla="*/ 36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8"/>
                    <a:pt x="0" y="18"/>
                    <a:pt x="0" y="18"/>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3" name="Freeform 110"/>
            <p:cNvSpPr>
              <a:spLocks noEditPoints="1"/>
            </p:cNvSpPr>
            <p:nvPr/>
          </p:nvSpPr>
          <p:spPr bwMode="auto">
            <a:xfrm>
              <a:off x="2384" y="470"/>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9"/>
                    <a:pt x="26" y="17"/>
                  </a:cubicBezTo>
                  <a:cubicBezTo>
                    <a:pt x="26" y="3"/>
                    <a:pt x="26" y="3"/>
                    <a:pt x="26" y="3"/>
                  </a:cubicBezTo>
                  <a:cubicBezTo>
                    <a:pt x="26" y="1"/>
                    <a:pt x="25" y="0"/>
                    <a:pt x="23" y="0"/>
                  </a:cubicBezTo>
                  <a:close/>
                  <a:moveTo>
                    <a:pt x="4" y="1"/>
                  </a:moveTo>
                  <a:cubicBezTo>
                    <a:pt x="21" y="2"/>
                    <a:pt x="21" y="2"/>
                    <a:pt x="21" y="2"/>
                  </a:cubicBezTo>
                  <a:cubicBezTo>
                    <a:pt x="23" y="2"/>
                    <a:pt x="24" y="3"/>
                    <a:pt x="24" y="5"/>
                  </a:cubicBezTo>
                  <a:cubicBezTo>
                    <a:pt x="24" y="16"/>
                    <a:pt x="24" y="16"/>
                    <a:pt x="24" y="16"/>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4" name="Freeform 111"/>
            <p:cNvSpPr/>
            <p:nvPr/>
          </p:nvSpPr>
          <p:spPr bwMode="auto">
            <a:xfrm>
              <a:off x="2459" y="472"/>
              <a:ext cx="50" cy="38"/>
            </a:xfrm>
            <a:custGeom>
              <a:avLst/>
              <a:gdLst>
                <a:gd name="T0" fmla="*/ 50 w 25"/>
                <a:gd name="T1" fmla="*/ 38 h 19"/>
                <a:gd name="T2" fmla="*/ 0 w 25"/>
                <a:gd name="T3" fmla="*/ 38 h 19"/>
                <a:gd name="T4" fmla="*/ 0 w 25"/>
                <a:gd name="T5" fmla="*/ 12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5" name="Freeform 112"/>
            <p:cNvSpPr>
              <a:spLocks noEditPoints="1"/>
            </p:cNvSpPr>
            <p:nvPr/>
          </p:nvSpPr>
          <p:spPr bwMode="auto">
            <a:xfrm>
              <a:off x="2457" y="470"/>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8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2"/>
                    <a:pt x="1" y="3"/>
                  </a:cubicBezTo>
                  <a:cubicBezTo>
                    <a:pt x="0" y="17"/>
                    <a:pt x="0" y="17"/>
                    <a:pt x="0" y="17"/>
                  </a:cubicBezTo>
                  <a:cubicBezTo>
                    <a:pt x="0" y="19"/>
                    <a:pt x="2" y="20"/>
                    <a:pt x="3" y="20"/>
                  </a:cubicBezTo>
                  <a:cubicBezTo>
                    <a:pt x="24" y="20"/>
                    <a:pt x="24" y="20"/>
                    <a:pt x="24" y="20"/>
                  </a:cubicBezTo>
                  <a:cubicBezTo>
                    <a:pt x="25" y="20"/>
                    <a:pt x="27" y="19"/>
                    <a:pt x="27" y="17"/>
                  </a:cubicBezTo>
                  <a:cubicBezTo>
                    <a:pt x="27" y="4"/>
                    <a:pt x="27" y="4"/>
                    <a:pt x="27" y="4"/>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6" name="Freeform 113"/>
            <p:cNvSpPr/>
            <p:nvPr/>
          </p:nvSpPr>
          <p:spPr bwMode="auto">
            <a:xfrm>
              <a:off x="2535" y="472"/>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7" name="Freeform 114"/>
            <p:cNvSpPr>
              <a:spLocks noEditPoints="1"/>
            </p:cNvSpPr>
            <p:nvPr/>
          </p:nvSpPr>
          <p:spPr bwMode="auto">
            <a:xfrm>
              <a:off x="2533" y="470"/>
              <a:ext cx="53" cy="42"/>
            </a:xfrm>
            <a:custGeom>
              <a:avLst/>
              <a:gdLst>
                <a:gd name="T0" fmla="*/ 47 w 27"/>
                <a:gd name="T1" fmla="*/ 0 h 21"/>
                <a:gd name="T2" fmla="*/ 6 w 27"/>
                <a:gd name="T3" fmla="*/ 0 h 21"/>
                <a:gd name="T4" fmla="*/ 0 w 27"/>
                <a:gd name="T5" fmla="*/ 8 h 21"/>
                <a:gd name="T6" fmla="*/ 0 w 27"/>
                <a:gd name="T7" fmla="*/ 34 h 21"/>
                <a:gd name="T8" fmla="*/ 6 w 27"/>
                <a:gd name="T9" fmla="*/ 42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7 w 27"/>
                <a:gd name="T23" fmla="*/ 12 h 21"/>
                <a:gd name="T24" fmla="*/ 47 w 27"/>
                <a:gd name="T25" fmla="*/ 32 h 21"/>
                <a:gd name="T26" fmla="*/ 43 w 27"/>
                <a:gd name="T27" fmla="*/ 40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0"/>
                  </a:cubicBezTo>
                  <a:close/>
                  <a:moveTo>
                    <a:pt x="5" y="2"/>
                  </a:moveTo>
                  <a:cubicBezTo>
                    <a:pt x="22" y="2"/>
                    <a:pt x="22" y="2"/>
                    <a:pt x="22" y="2"/>
                  </a:cubicBezTo>
                  <a:cubicBezTo>
                    <a:pt x="23" y="2"/>
                    <a:pt x="25" y="4"/>
                    <a:pt x="24" y="6"/>
                  </a:cubicBezTo>
                  <a:cubicBezTo>
                    <a:pt x="24" y="16"/>
                    <a:pt x="24" y="16"/>
                    <a:pt x="24" y="16"/>
                  </a:cubicBezTo>
                  <a:cubicBezTo>
                    <a:pt x="24" y="18"/>
                    <a:pt x="23" y="20"/>
                    <a:pt x="22" y="20"/>
                  </a:cubicBezTo>
                  <a:cubicBezTo>
                    <a:pt x="5" y="19"/>
                    <a:pt x="5" y="19"/>
                    <a:pt x="5" y="19"/>
                  </a:cubicBezTo>
                  <a:cubicBezTo>
                    <a:pt x="3" y="19"/>
                    <a:pt x="2" y="18"/>
                    <a:pt x="2" y="16"/>
                  </a:cubicBezTo>
                  <a:cubicBezTo>
                    <a:pt x="2" y="5"/>
                    <a:pt x="2" y="5"/>
                    <a:pt x="2" y="5"/>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8" name="Freeform 115"/>
            <p:cNvSpPr/>
            <p:nvPr/>
          </p:nvSpPr>
          <p:spPr bwMode="auto">
            <a:xfrm>
              <a:off x="2610" y="472"/>
              <a:ext cx="48" cy="40"/>
            </a:xfrm>
            <a:custGeom>
              <a:avLst/>
              <a:gdLst>
                <a:gd name="T0" fmla="*/ 48 w 24"/>
                <a:gd name="T1" fmla="*/ 40 h 20"/>
                <a:gd name="T2" fmla="*/ 0 w 24"/>
                <a:gd name="T3" fmla="*/ 38 h 20"/>
                <a:gd name="T4" fmla="*/ 0 w 24"/>
                <a:gd name="T5" fmla="*/ 12 h 20"/>
                <a:gd name="T6" fmla="*/ 12 w 24"/>
                <a:gd name="T7" fmla="*/ 0 h 20"/>
                <a:gd name="T8" fmla="*/ 48 w 24"/>
                <a:gd name="T9" fmla="*/ 2 h 20"/>
                <a:gd name="T10" fmla="*/ 48 w 24"/>
                <a:gd name="T11" fmla="*/ 4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20">
                  <a:moveTo>
                    <a:pt x="24" y="20"/>
                  </a:moveTo>
                  <a:cubicBezTo>
                    <a:pt x="0" y="19"/>
                    <a:pt x="0" y="19"/>
                    <a:pt x="0" y="19"/>
                  </a:cubicBezTo>
                  <a:cubicBezTo>
                    <a:pt x="0" y="6"/>
                    <a:pt x="0" y="6"/>
                    <a:pt x="0" y="6"/>
                  </a:cubicBezTo>
                  <a:cubicBezTo>
                    <a:pt x="0" y="3"/>
                    <a:pt x="3" y="0"/>
                    <a:pt x="6" y="0"/>
                  </a:cubicBezTo>
                  <a:cubicBezTo>
                    <a:pt x="24" y="1"/>
                    <a:pt x="24" y="1"/>
                    <a:pt x="24" y="1"/>
                  </a:cubicBezTo>
                  <a:lnTo>
                    <a:pt x="24" y="20"/>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9" name="Freeform 116"/>
            <p:cNvSpPr>
              <a:spLocks noEditPoints="1"/>
            </p:cNvSpPr>
            <p:nvPr/>
          </p:nvSpPr>
          <p:spPr bwMode="auto">
            <a:xfrm>
              <a:off x="2608" y="472"/>
              <a:ext cx="54" cy="40"/>
            </a:xfrm>
            <a:custGeom>
              <a:avLst/>
              <a:gdLst>
                <a:gd name="T0" fmla="*/ 48 w 27"/>
                <a:gd name="T1" fmla="*/ 0 h 20"/>
                <a:gd name="T2" fmla="*/ 6 w 27"/>
                <a:gd name="T3" fmla="*/ 0 h 20"/>
                <a:gd name="T4" fmla="*/ 0 w 27"/>
                <a:gd name="T5" fmla="*/ 6 h 20"/>
                <a:gd name="T6" fmla="*/ 0 w 27"/>
                <a:gd name="T7" fmla="*/ 32 h 20"/>
                <a:gd name="T8" fmla="*/ 6 w 27"/>
                <a:gd name="T9" fmla="*/ 40 h 20"/>
                <a:gd name="T10" fmla="*/ 46 w 27"/>
                <a:gd name="T11" fmla="*/ 40 h 20"/>
                <a:gd name="T12" fmla="*/ 52 w 27"/>
                <a:gd name="T13" fmla="*/ 34 h 20"/>
                <a:gd name="T14" fmla="*/ 52 w 27"/>
                <a:gd name="T15" fmla="*/ 6 h 20"/>
                <a:gd name="T16" fmla="*/ 48 w 27"/>
                <a:gd name="T17" fmla="*/ 0 h 20"/>
                <a:gd name="T18" fmla="*/ 10 w 27"/>
                <a:gd name="T19" fmla="*/ 2 h 20"/>
                <a:gd name="T20" fmla="*/ 42 w 27"/>
                <a:gd name="T21" fmla="*/ 2 h 20"/>
                <a:gd name="T22" fmla="*/ 48 w 27"/>
                <a:gd name="T23" fmla="*/ 10 h 20"/>
                <a:gd name="T24" fmla="*/ 48 w 27"/>
                <a:gd name="T25" fmla="*/ 30 h 20"/>
                <a:gd name="T26" fmla="*/ 42 w 27"/>
                <a:gd name="T27" fmla="*/ 38 h 20"/>
                <a:gd name="T28" fmla="*/ 8 w 27"/>
                <a:gd name="T29" fmla="*/ 38 h 20"/>
                <a:gd name="T30" fmla="*/ 4 w 27"/>
                <a:gd name="T31" fmla="*/ 30 h 20"/>
                <a:gd name="T32" fmla="*/ 4 w 27"/>
                <a:gd name="T33" fmla="*/ 10 h 20"/>
                <a:gd name="T34" fmla="*/ 10 w 27"/>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0" y="1"/>
                    <a:pt x="0" y="3"/>
                  </a:cubicBezTo>
                  <a:cubicBezTo>
                    <a:pt x="0" y="16"/>
                    <a:pt x="0" y="16"/>
                    <a:pt x="0" y="16"/>
                  </a:cubicBezTo>
                  <a:cubicBezTo>
                    <a:pt x="0" y="18"/>
                    <a:pt x="1" y="20"/>
                    <a:pt x="3" y="20"/>
                  </a:cubicBezTo>
                  <a:cubicBezTo>
                    <a:pt x="23" y="20"/>
                    <a:pt x="23" y="20"/>
                    <a:pt x="23" y="20"/>
                  </a:cubicBezTo>
                  <a:cubicBezTo>
                    <a:pt x="25" y="20"/>
                    <a:pt x="26" y="19"/>
                    <a:pt x="26" y="17"/>
                  </a:cubicBezTo>
                  <a:cubicBezTo>
                    <a:pt x="26" y="3"/>
                    <a:pt x="26" y="3"/>
                    <a:pt x="26" y="3"/>
                  </a:cubicBezTo>
                  <a:cubicBezTo>
                    <a:pt x="27" y="1"/>
                    <a:pt x="25" y="0"/>
                    <a:pt x="24" y="0"/>
                  </a:cubicBezTo>
                  <a:close/>
                  <a:moveTo>
                    <a:pt x="5" y="1"/>
                  </a:moveTo>
                  <a:cubicBezTo>
                    <a:pt x="21" y="1"/>
                    <a:pt x="21" y="1"/>
                    <a:pt x="21" y="1"/>
                  </a:cubicBezTo>
                  <a:cubicBezTo>
                    <a:pt x="23" y="1"/>
                    <a:pt x="24" y="3"/>
                    <a:pt x="24" y="5"/>
                  </a:cubicBezTo>
                  <a:cubicBezTo>
                    <a:pt x="24" y="15"/>
                    <a:pt x="24" y="15"/>
                    <a:pt x="24" y="15"/>
                  </a:cubicBezTo>
                  <a:cubicBezTo>
                    <a:pt x="24" y="17"/>
                    <a:pt x="23" y="19"/>
                    <a:pt x="21" y="19"/>
                  </a:cubicBezTo>
                  <a:cubicBezTo>
                    <a:pt x="4" y="19"/>
                    <a:pt x="4" y="19"/>
                    <a:pt x="4" y="19"/>
                  </a:cubicBezTo>
                  <a:cubicBezTo>
                    <a:pt x="3" y="19"/>
                    <a:pt x="1" y="17"/>
                    <a:pt x="2" y="15"/>
                  </a:cubicBezTo>
                  <a:cubicBezTo>
                    <a:pt x="2" y="5"/>
                    <a:pt x="2" y="5"/>
                    <a:pt x="2" y="5"/>
                  </a:cubicBezTo>
                  <a:cubicBezTo>
                    <a:pt x="2" y="3"/>
                    <a:pt x="3" y="1"/>
                    <a:pt x="5"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0" name="Freeform 117"/>
            <p:cNvSpPr/>
            <p:nvPr/>
          </p:nvSpPr>
          <p:spPr bwMode="auto">
            <a:xfrm>
              <a:off x="2685" y="474"/>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1" name="Freeform 118"/>
            <p:cNvSpPr>
              <a:spLocks noEditPoints="1"/>
            </p:cNvSpPr>
            <p:nvPr/>
          </p:nvSpPr>
          <p:spPr bwMode="auto">
            <a:xfrm>
              <a:off x="2683" y="472"/>
              <a:ext cx="52" cy="40"/>
            </a:xfrm>
            <a:custGeom>
              <a:avLst/>
              <a:gdLst>
                <a:gd name="T0" fmla="*/ 46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8 h 20"/>
                <a:gd name="T16" fmla="*/ 46 w 26"/>
                <a:gd name="T17" fmla="*/ 0 h 20"/>
                <a:gd name="T18" fmla="*/ 8 w 26"/>
                <a:gd name="T19" fmla="*/ 4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2 h 20"/>
                <a:gd name="T32" fmla="*/ 2 w 26"/>
                <a:gd name="T33" fmla="*/ 10 h 20"/>
                <a:gd name="T34" fmla="*/ 8 w 26"/>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7"/>
                    <a:pt x="0" y="17"/>
                    <a:pt x="0" y="17"/>
                  </a:cubicBezTo>
                  <a:cubicBezTo>
                    <a:pt x="0" y="19"/>
                    <a:pt x="1" y="20"/>
                    <a:pt x="3" y="20"/>
                  </a:cubicBezTo>
                  <a:cubicBezTo>
                    <a:pt x="23" y="20"/>
                    <a:pt x="23" y="20"/>
                    <a:pt x="23" y="20"/>
                  </a:cubicBezTo>
                  <a:cubicBezTo>
                    <a:pt x="25" y="20"/>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2" name="Freeform 119"/>
            <p:cNvSpPr/>
            <p:nvPr/>
          </p:nvSpPr>
          <p:spPr bwMode="auto">
            <a:xfrm>
              <a:off x="2759" y="474"/>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3" name="Freeform 120"/>
            <p:cNvSpPr>
              <a:spLocks noEditPoints="1"/>
            </p:cNvSpPr>
            <p:nvPr/>
          </p:nvSpPr>
          <p:spPr bwMode="auto">
            <a:xfrm>
              <a:off x="2759" y="472"/>
              <a:ext cx="51" cy="42"/>
            </a:xfrm>
            <a:custGeom>
              <a:avLst/>
              <a:gdLst>
                <a:gd name="T0" fmla="*/ 45 w 26"/>
                <a:gd name="T1" fmla="*/ 0 h 21"/>
                <a:gd name="T2" fmla="*/ 6 w 26"/>
                <a:gd name="T3" fmla="*/ 0 h 21"/>
                <a:gd name="T4" fmla="*/ 0 w 26"/>
                <a:gd name="T5" fmla="*/ 8 h 21"/>
                <a:gd name="T6" fmla="*/ 0 w 26"/>
                <a:gd name="T7" fmla="*/ 34 h 21"/>
                <a:gd name="T8" fmla="*/ 6 w 26"/>
                <a:gd name="T9" fmla="*/ 40 h 21"/>
                <a:gd name="T10" fmla="*/ 45 w 26"/>
                <a:gd name="T11" fmla="*/ 42 h 21"/>
                <a:gd name="T12" fmla="*/ 51 w 26"/>
                <a:gd name="T13" fmla="*/ 34 h 21"/>
                <a:gd name="T14" fmla="*/ 51 w 26"/>
                <a:gd name="T15" fmla="*/ 8 h 21"/>
                <a:gd name="T16" fmla="*/ 45 w 26"/>
                <a:gd name="T17" fmla="*/ 0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19"/>
                    <a:pt x="4" y="19"/>
                    <a:pt x="4" y="19"/>
                  </a:cubicBezTo>
                  <a:cubicBezTo>
                    <a:pt x="2"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4" name="Freeform 121"/>
            <p:cNvSpPr/>
            <p:nvPr/>
          </p:nvSpPr>
          <p:spPr bwMode="auto">
            <a:xfrm>
              <a:off x="2834" y="474"/>
              <a:ext cx="50" cy="38"/>
            </a:xfrm>
            <a:custGeom>
              <a:avLst/>
              <a:gdLst>
                <a:gd name="T0" fmla="*/ 50 w 25"/>
                <a:gd name="T1" fmla="*/ 38 h 19"/>
                <a:gd name="T2" fmla="*/ 0 w 25"/>
                <a:gd name="T3" fmla="*/ 38 h 19"/>
                <a:gd name="T4" fmla="*/ 0 w 25"/>
                <a:gd name="T5" fmla="*/ 12 h 19"/>
                <a:gd name="T6" fmla="*/ 12 w 25"/>
                <a:gd name="T7" fmla="*/ 0 h 19"/>
                <a:gd name="T8" fmla="*/ 50 w 25"/>
                <a:gd name="T9" fmla="*/ 2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3"/>
                    <a:pt x="3" y="0"/>
                    <a:pt x="6" y="0"/>
                  </a:cubicBezTo>
                  <a:cubicBezTo>
                    <a:pt x="25" y="1"/>
                    <a:pt x="25" y="1"/>
                    <a:pt x="25" y="1"/>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5" name="Freeform 122"/>
            <p:cNvSpPr>
              <a:spLocks noEditPoints="1"/>
            </p:cNvSpPr>
            <p:nvPr/>
          </p:nvSpPr>
          <p:spPr bwMode="auto">
            <a:xfrm>
              <a:off x="2834" y="474"/>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2 h 20"/>
                <a:gd name="T22" fmla="*/ 48 w 26"/>
                <a:gd name="T23" fmla="*/ 10 h 20"/>
                <a:gd name="T24" fmla="*/ 48 w 26"/>
                <a:gd name="T25" fmla="*/ 30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8"/>
                    <a:pt x="26" y="17"/>
                  </a:cubicBezTo>
                  <a:cubicBezTo>
                    <a:pt x="26" y="3"/>
                    <a:pt x="26" y="3"/>
                    <a:pt x="26" y="3"/>
                  </a:cubicBezTo>
                  <a:cubicBezTo>
                    <a:pt x="26" y="1"/>
                    <a:pt x="25" y="0"/>
                    <a:pt x="23" y="0"/>
                  </a:cubicBezTo>
                  <a:close/>
                  <a:moveTo>
                    <a:pt x="4" y="1"/>
                  </a:moveTo>
                  <a:cubicBezTo>
                    <a:pt x="21" y="1"/>
                    <a:pt x="21" y="1"/>
                    <a:pt x="21" y="1"/>
                  </a:cubicBezTo>
                  <a:cubicBezTo>
                    <a:pt x="23" y="1"/>
                    <a:pt x="24" y="3"/>
                    <a:pt x="24" y="5"/>
                  </a:cubicBezTo>
                  <a:cubicBezTo>
                    <a:pt x="24" y="15"/>
                    <a:pt x="24" y="15"/>
                    <a:pt x="24" y="15"/>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6" name="Freeform 123"/>
            <p:cNvSpPr/>
            <p:nvPr/>
          </p:nvSpPr>
          <p:spPr bwMode="auto">
            <a:xfrm>
              <a:off x="2909" y="476"/>
              <a:ext cx="50" cy="38"/>
            </a:xfrm>
            <a:custGeom>
              <a:avLst/>
              <a:gdLst>
                <a:gd name="T0" fmla="*/ 50 w 25"/>
                <a:gd name="T1" fmla="*/ 38 h 19"/>
                <a:gd name="T2" fmla="*/ 0 w 25"/>
                <a:gd name="T3" fmla="*/ 38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7" name="Freeform 124"/>
            <p:cNvSpPr>
              <a:spLocks noEditPoints="1"/>
            </p:cNvSpPr>
            <p:nvPr/>
          </p:nvSpPr>
          <p:spPr bwMode="auto">
            <a:xfrm>
              <a:off x="2907" y="474"/>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6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1"/>
                    <a:pt x="1" y="3"/>
                  </a:cubicBezTo>
                  <a:cubicBezTo>
                    <a:pt x="0" y="17"/>
                    <a:pt x="0" y="17"/>
                    <a:pt x="0" y="17"/>
                  </a:cubicBezTo>
                  <a:cubicBezTo>
                    <a:pt x="0" y="19"/>
                    <a:pt x="2" y="20"/>
                    <a:pt x="3" y="20"/>
                  </a:cubicBezTo>
                  <a:cubicBezTo>
                    <a:pt x="24" y="20"/>
                    <a:pt x="24" y="20"/>
                    <a:pt x="24" y="20"/>
                  </a:cubicBezTo>
                  <a:cubicBezTo>
                    <a:pt x="25" y="20"/>
                    <a:pt x="27" y="19"/>
                    <a:pt x="27" y="17"/>
                  </a:cubicBezTo>
                  <a:cubicBezTo>
                    <a:pt x="27" y="3"/>
                    <a:pt x="27" y="3"/>
                    <a:pt x="27" y="3"/>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7"/>
                    <a:pt x="2" y="16"/>
                  </a:cubicBezTo>
                  <a:cubicBezTo>
                    <a:pt x="2" y="5"/>
                    <a:pt x="2" y="5"/>
                    <a:pt x="2" y="5"/>
                  </a:cubicBezTo>
                  <a:cubicBezTo>
                    <a:pt x="2" y="3"/>
                    <a:pt x="3" y="1"/>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8" name="Freeform 125"/>
            <p:cNvSpPr/>
            <p:nvPr/>
          </p:nvSpPr>
          <p:spPr bwMode="auto">
            <a:xfrm>
              <a:off x="2985" y="476"/>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9" name="Freeform 126"/>
            <p:cNvSpPr>
              <a:spLocks noEditPoints="1"/>
            </p:cNvSpPr>
            <p:nvPr/>
          </p:nvSpPr>
          <p:spPr bwMode="auto">
            <a:xfrm>
              <a:off x="2983" y="474"/>
              <a:ext cx="53" cy="42"/>
            </a:xfrm>
            <a:custGeom>
              <a:avLst/>
              <a:gdLst>
                <a:gd name="T0" fmla="*/ 47 w 27"/>
                <a:gd name="T1" fmla="*/ 0 h 21"/>
                <a:gd name="T2" fmla="*/ 6 w 27"/>
                <a:gd name="T3" fmla="*/ 0 h 21"/>
                <a:gd name="T4" fmla="*/ 0 w 27"/>
                <a:gd name="T5" fmla="*/ 8 h 21"/>
                <a:gd name="T6" fmla="*/ 0 w 27"/>
                <a:gd name="T7" fmla="*/ 34 h 21"/>
                <a:gd name="T8" fmla="*/ 6 w 27"/>
                <a:gd name="T9" fmla="*/ 40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9 w 27"/>
                <a:gd name="T23" fmla="*/ 10 h 21"/>
                <a:gd name="T24" fmla="*/ 47 w 27"/>
                <a:gd name="T25" fmla="*/ 32 h 21"/>
                <a:gd name="T26" fmla="*/ 43 w 27"/>
                <a:gd name="T27" fmla="*/ 38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2" y="20"/>
                    <a:pt x="3" y="20"/>
                  </a:cubicBezTo>
                  <a:cubicBezTo>
                    <a:pt x="24" y="21"/>
                    <a:pt x="24" y="21"/>
                    <a:pt x="24" y="21"/>
                  </a:cubicBezTo>
                  <a:cubicBezTo>
                    <a:pt x="25" y="21"/>
                    <a:pt x="27" y="19"/>
                    <a:pt x="27" y="17"/>
                  </a:cubicBezTo>
                  <a:cubicBezTo>
                    <a:pt x="27" y="4"/>
                    <a:pt x="27" y="4"/>
                    <a:pt x="27" y="4"/>
                  </a:cubicBezTo>
                  <a:cubicBezTo>
                    <a:pt x="27" y="2"/>
                    <a:pt x="25" y="0"/>
                    <a:pt x="24" y="0"/>
                  </a:cubicBezTo>
                  <a:close/>
                  <a:moveTo>
                    <a:pt x="5" y="2"/>
                  </a:moveTo>
                  <a:cubicBezTo>
                    <a:pt x="22" y="2"/>
                    <a:pt x="22" y="2"/>
                    <a:pt x="22" y="2"/>
                  </a:cubicBezTo>
                  <a:cubicBezTo>
                    <a:pt x="23" y="2"/>
                    <a:pt x="25" y="4"/>
                    <a:pt x="25" y="5"/>
                  </a:cubicBezTo>
                  <a:cubicBezTo>
                    <a:pt x="24" y="16"/>
                    <a:pt x="24" y="16"/>
                    <a:pt x="24" y="16"/>
                  </a:cubicBezTo>
                  <a:cubicBezTo>
                    <a:pt x="24"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0" name="Freeform 159"/>
            <p:cNvSpPr>
              <a:spLocks noEditPoints="1"/>
            </p:cNvSpPr>
            <p:nvPr/>
          </p:nvSpPr>
          <p:spPr bwMode="auto">
            <a:xfrm>
              <a:off x="2628" y="597"/>
              <a:ext cx="32" cy="4"/>
            </a:xfrm>
            <a:custGeom>
              <a:avLst/>
              <a:gdLst>
                <a:gd name="T0" fmla="*/ 0 w 16"/>
                <a:gd name="T1" fmla="*/ 0 h 2"/>
                <a:gd name="T2" fmla="*/ 0 w 16"/>
                <a:gd name="T3" fmla="*/ 0 h 2"/>
                <a:gd name="T4" fmla="*/ 0 w 16"/>
                <a:gd name="T5" fmla="*/ 2 h 2"/>
                <a:gd name="T6" fmla="*/ 0 w 16"/>
                <a:gd name="T7" fmla="*/ 0 h 2"/>
                <a:gd name="T8" fmla="*/ 32 w 16"/>
                <a:gd name="T9" fmla="*/ 0 h 2"/>
                <a:gd name="T10" fmla="*/ 32 w 16"/>
                <a:gd name="T11" fmla="*/ 0 h 2"/>
                <a:gd name="T12" fmla="*/ 32 w 16"/>
                <a:gd name="T13" fmla="*/ 2 h 2"/>
                <a:gd name="T14" fmla="*/ 0 w 16"/>
                <a:gd name="T15" fmla="*/ 2 h 2"/>
                <a:gd name="T16" fmla="*/ 0 w 16"/>
                <a:gd name="T17" fmla="*/ 4 h 2"/>
                <a:gd name="T18" fmla="*/ 32 w 16"/>
                <a:gd name="T19" fmla="*/ 4 h 2"/>
                <a:gd name="T20" fmla="*/ 32 w 16"/>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 h="2">
                  <a:moveTo>
                    <a:pt x="0" y="0"/>
                  </a:moveTo>
                  <a:cubicBezTo>
                    <a:pt x="0" y="0"/>
                    <a:pt x="0" y="0"/>
                    <a:pt x="0" y="0"/>
                  </a:cubicBezTo>
                  <a:cubicBezTo>
                    <a:pt x="0" y="1"/>
                    <a:pt x="0" y="1"/>
                    <a:pt x="0" y="1"/>
                  </a:cubicBezTo>
                  <a:cubicBezTo>
                    <a:pt x="0" y="0"/>
                    <a:pt x="0" y="0"/>
                    <a:pt x="0" y="0"/>
                  </a:cubicBezTo>
                  <a:moveTo>
                    <a:pt x="16" y="0"/>
                  </a:moveTo>
                  <a:cubicBezTo>
                    <a:pt x="16" y="0"/>
                    <a:pt x="16" y="0"/>
                    <a:pt x="16" y="0"/>
                  </a:cubicBezTo>
                  <a:cubicBezTo>
                    <a:pt x="16" y="0"/>
                    <a:pt x="16" y="0"/>
                    <a:pt x="16" y="1"/>
                  </a:cubicBezTo>
                  <a:cubicBezTo>
                    <a:pt x="0" y="1"/>
                    <a:pt x="0" y="1"/>
                    <a:pt x="0" y="1"/>
                  </a:cubicBezTo>
                  <a:cubicBezTo>
                    <a:pt x="0" y="2"/>
                    <a:pt x="0" y="2"/>
                    <a:pt x="0" y="2"/>
                  </a:cubicBezTo>
                  <a:cubicBezTo>
                    <a:pt x="16" y="2"/>
                    <a:pt x="16" y="2"/>
                    <a:pt x="16" y="2"/>
                  </a:cubicBezTo>
                  <a:cubicBezTo>
                    <a:pt x="16" y="0"/>
                    <a:pt x="16" y="0"/>
                    <a:pt x="16"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1" name="Freeform 160"/>
            <p:cNvSpPr/>
            <p:nvPr/>
          </p:nvSpPr>
          <p:spPr bwMode="auto">
            <a:xfrm>
              <a:off x="2628" y="597"/>
              <a:ext cx="32" cy="2"/>
            </a:xfrm>
            <a:custGeom>
              <a:avLst/>
              <a:gdLst>
                <a:gd name="T0" fmla="*/ 32 w 16"/>
                <a:gd name="T1" fmla="*/ 0 h 1"/>
                <a:gd name="T2" fmla="*/ 0 w 16"/>
                <a:gd name="T3" fmla="*/ 0 h 1"/>
                <a:gd name="T4" fmla="*/ 0 w 16"/>
                <a:gd name="T5" fmla="*/ 2 h 1"/>
                <a:gd name="T6" fmla="*/ 0 w 16"/>
                <a:gd name="T7" fmla="*/ 2 h 1"/>
                <a:gd name="T8" fmla="*/ 32 w 16"/>
                <a:gd name="T9" fmla="*/ 2 h 1"/>
                <a:gd name="T10" fmla="*/ 32 w 16"/>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1">
                  <a:moveTo>
                    <a:pt x="16" y="0"/>
                  </a:moveTo>
                  <a:cubicBezTo>
                    <a:pt x="0" y="0"/>
                    <a:pt x="0" y="0"/>
                    <a:pt x="0" y="0"/>
                  </a:cubicBezTo>
                  <a:cubicBezTo>
                    <a:pt x="0" y="0"/>
                    <a:pt x="0" y="0"/>
                    <a:pt x="0" y="1"/>
                  </a:cubicBezTo>
                  <a:cubicBezTo>
                    <a:pt x="0" y="1"/>
                    <a:pt x="0" y="1"/>
                    <a:pt x="0" y="1"/>
                  </a:cubicBezTo>
                  <a:cubicBezTo>
                    <a:pt x="16" y="1"/>
                    <a:pt x="16" y="1"/>
                    <a:pt x="16" y="1"/>
                  </a:cubicBezTo>
                  <a:cubicBezTo>
                    <a:pt x="16" y="0"/>
                    <a:pt x="16" y="0"/>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4231" name="Group 199"/>
          <p:cNvGrpSpPr/>
          <p:nvPr/>
        </p:nvGrpSpPr>
        <p:grpSpPr bwMode="auto">
          <a:xfrm rot="10800000">
            <a:off x="2675467" y="2007659"/>
            <a:ext cx="670984" cy="1892300"/>
            <a:chOff x="2200" y="531"/>
            <a:chExt cx="317" cy="894"/>
          </a:xfrm>
        </p:grpSpPr>
        <p:grpSp>
          <p:nvGrpSpPr>
            <p:cNvPr id="8230" name="Group 178"/>
            <p:cNvGrpSpPr/>
            <p:nvPr/>
          </p:nvGrpSpPr>
          <p:grpSpPr bwMode="auto">
            <a:xfrm>
              <a:off x="2200" y="531"/>
              <a:ext cx="317" cy="894"/>
              <a:chOff x="2196" y="530"/>
              <a:chExt cx="317" cy="894"/>
            </a:xfrm>
          </p:grpSpPr>
          <p:sp>
            <p:nvSpPr>
              <p:cNvPr id="8240" name="Freeform 1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1" name="Freeform 12"/>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2" name="Freeform 127"/>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3" name="Freeform 128"/>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4" name="Freeform 129"/>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5" name="Freeform 130"/>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6" name="Freeform 131"/>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7" name="Freeform 132"/>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8" name="Freeform 133"/>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9" name="Freeform 134"/>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0" name="Freeform 135"/>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1" name="Freeform 136"/>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2" name="Freeform 137"/>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3" name="Freeform 149"/>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4" name="Freeform 152"/>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5" name="Freeform 15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6" name="Freeform 170"/>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8231" name="Group 198"/>
            <p:cNvGrpSpPr/>
            <p:nvPr/>
          </p:nvGrpSpPr>
          <p:grpSpPr bwMode="auto">
            <a:xfrm>
              <a:off x="2216" y="558"/>
              <a:ext cx="214" cy="61"/>
              <a:chOff x="2216" y="558"/>
              <a:chExt cx="214" cy="61"/>
            </a:xfrm>
          </p:grpSpPr>
          <p:sp>
            <p:nvSpPr>
              <p:cNvPr id="8232" name="Freeform 150"/>
              <p:cNvSpPr>
                <a:spLocks noEditPoints="1"/>
              </p:cNvSpPr>
              <p:nvPr/>
            </p:nvSpPr>
            <p:spPr bwMode="auto">
              <a:xfrm>
                <a:off x="2216" y="613"/>
                <a:ext cx="33" cy="6"/>
              </a:xfrm>
              <a:custGeom>
                <a:avLst/>
                <a:gdLst>
                  <a:gd name="T0" fmla="*/ 0 w 17"/>
                  <a:gd name="T1" fmla="*/ 0 h 3"/>
                  <a:gd name="T2" fmla="*/ 0 w 17"/>
                  <a:gd name="T3" fmla="*/ 0 h 3"/>
                  <a:gd name="T4" fmla="*/ 0 w 17"/>
                  <a:gd name="T5" fmla="*/ 4 h 3"/>
                  <a:gd name="T6" fmla="*/ 0 w 17"/>
                  <a:gd name="T7" fmla="*/ 0 h 3"/>
                  <a:gd name="T8" fmla="*/ 33 w 17"/>
                  <a:gd name="T9" fmla="*/ 0 h 3"/>
                  <a:gd name="T10" fmla="*/ 33 w 17"/>
                  <a:gd name="T11" fmla="*/ 0 h 3"/>
                  <a:gd name="T12" fmla="*/ 33 w 17"/>
                  <a:gd name="T13" fmla="*/ 4 h 3"/>
                  <a:gd name="T14" fmla="*/ 0 w 17"/>
                  <a:gd name="T15" fmla="*/ 4 h 3"/>
                  <a:gd name="T16" fmla="*/ 0 w 17"/>
                  <a:gd name="T17" fmla="*/ 6 h 3"/>
                  <a:gd name="T18" fmla="*/ 33 w 17"/>
                  <a:gd name="T19" fmla="*/ 6 h 3"/>
                  <a:gd name="T20" fmla="*/ 33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7" y="0"/>
                      <a:pt x="17" y="0"/>
                      <a:pt x="17"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3" name="Freeform 151"/>
              <p:cNvSpPr/>
              <p:nvPr/>
            </p:nvSpPr>
            <p:spPr bwMode="auto">
              <a:xfrm>
                <a:off x="2216" y="613"/>
                <a:ext cx="33" cy="4"/>
              </a:xfrm>
              <a:custGeom>
                <a:avLst/>
                <a:gdLst>
                  <a:gd name="T0" fmla="*/ 33 w 17"/>
                  <a:gd name="T1" fmla="*/ 0 h 2"/>
                  <a:gd name="T2" fmla="*/ 0 w 17"/>
                  <a:gd name="T3" fmla="*/ 0 h 2"/>
                  <a:gd name="T4" fmla="*/ 0 w 17"/>
                  <a:gd name="T5" fmla="*/ 4 h 2"/>
                  <a:gd name="T6" fmla="*/ 0 w 17"/>
                  <a:gd name="T7" fmla="*/ 4 h 2"/>
                  <a:gd name="T8" fmla="*/ 33 w 17"/>
                  <a:gd name="T9" fmla="*/ 4 h 2"/>
                  <a:gd name="T10" fmla="*/ 33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7" y="0"/>
                    </a:moveTo>
                    <a:cubicBezTo>
                      <a:pt x="0" y="0"/>
                      <a:pt x="0" y="0"/>
                      <a:pt x="0" y="0"/>
                    </a:cubicBezTo>
                    <a:cubicBezTo>
                      <a:pt x="0" y="1"/>
                      <a:pt x="0" y="1"/>
                      <a:pt x="0" y="2"/>
                    </a:cubicBezTo>
                    <a:cubicBezTo>
                      <a:pt x="0" y="2"/>
                      <a:pt x="0" y="2"/>
                      <a:pt x="0" y="2"/>
                    </a:cubicBezTo>
                    <a:cubicBezTo>
                      <a:pt x="17" y="2"/>
                      <a:pt x="17" y="2"/>
                      <a:pt x="17" y="2"/>
                    </a:cubicBezTo>
                    <a:cubicBezTo>
                      <a:pt x="17" y="1"/>
                      <a:pt x="17" y="1"/>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4" name="Freeform 153"/>
              <p:cNvSpPr>
                <a:spLocks noEditPoints="1"/>
              </p:cNvSpPr>
              <p:nvPr/>
            </p:nvSpPr>
            <p:spPr bwMode="auto">
              <a:xfrm>
                <a:off x="2275" y="574"/>
                <a:ext cx="34" cy="4"/>
              </a:xfrm>
              <a:custGeom>
                <a:avLst/>
                <a:gdLst>
                  <a:gd name="T0" fmla="*/ 2 w 17"/>
                  <a:gd name="T1" fmla="*/ 0 h 2"/>
                  <a:gd name="T2" fmla="*/ 0 w 17"/>
                  <a:gd name="T3" fmla="*/ 0 h 2"/>
                  <a:gd name="T4" fmla="*/ 0 w 17"/>
                  <a:gd name="T5" fmla="*/ 2 h 2"/>
                  <a:gd name="T6" fmla="*/ 2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1" y="0"/>
                    </a:moveTo>
                    <a:cubicBezTo>
                      <a:pt x="0" y="0"/>
                      <a:pt x="0" y="0"/>
                      <a:pt x="0" y="0"/>
                    </a:cubicBezTo>
                    <a:cubicBezTo>
                      <a:pt x="0" y="1"/>
                      <a:pt x="0" y="1"/>
                      <a:pt x="0" y="1"/>
                    </a:cubicBezTo>
                    <a:cubicBezTo>
                      <a:pt x="0" y="1"/>
                      <a:pt x="1" y="0"/>
                      <a:pt x="1"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5" name="Freeform 154"/>
              <p:cNvSpPr/>
              <p:nvPr/>
            </p:nvSpPr>
            <p:spPr bwMode="auto">
              <a:xfrm>
                <a:off x="2275" y="574"/>
                <a:ext cx="34" cy="2"/>
              </a:xfrm>
              <a:custGeom>
                <a:avLst/>
                <a:gdLst>
                  <a:gd name="T0" fmla="*/ 34 w 17"/>
                  <a:gd name="T1" fmla="*/ 0 h 1"/>
                  <a:gd name="T2" fmla="*/ 2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1" y="0"/>
                      <a:pt x="1" y="0"/>
                      <a:pt x="1" y="0"/>
                    </a:cubicBezTo>
                    <a:cubicBezTo>
                      <a:pt x="1"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6" name="Freeform 156"/>
              <p:cNvSpPr>
                <a:spLocks noEditPoints="1"/>
              </p:cNvSpPr>
              <p:nvPr/>
            </p:nvSpPr>
            <p:spPr bwMode="auto">
              <a:xfrm>
                <a:off x="2338" y="558"/>
                <a:ext cx="34" cy="4"/>
              </a:xfrm>
              <a:custGeom>
                <a:avLst/>
                <a:gdLst>
                  <a:gd name="T0" fmla="*/ 0 w 17"/>
                  <a:gd name="T1" fmla="*/ 0 h 2"/>
                  <a:gd name="T2" fmla="*/ 0 w 17"/>
                  <a:gd name="T3" fmla="*/ 0 h 2"/>
                  <a:gd name="T4" fmla="*/ 0 w 17"/>
                  <a:gd name="T5" fmla="*/ 2 h 2"/>
                  <a:gd name="T6" fmla="*/ 0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0" y="0"/>
                    </a:moveTo>
                    <a:cubicBezTo>
                      <a:pt x="0" y="0"/>
                      <a:pt x="0" y="0"/>
                      <a:pt x="0" y="0"/>
                    </a:cubicBezTo>
                    <a:cubicBezTo>
                      <a:pt x="0" y="1"/>
                      <a:pt x="0" y="1"/>
                      <a:pt x="0" y="1"/>
                    </a:cubicBezTo>
                    <a:cubicBezTo>
                      <a:pt x="0" y="1"/>
                      <a:pt x="0" y="0"/>
                      <a:pt x="0"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7" name="Freeform 157"/>
              <p:cNvSpPr/>
              <p:nvPr/>
            </p:nvSpPr>
            <p:spPr bwMode="auto">
              <a:xfrm>
                <a:off x="2338" y="558"/>
                <a:ext cx="34" cy="2"/>
              </a:xfrm>
              <a:custGeom>
                <a:avLst/>
                <a:gdLst>
                  <a:gd name="T0" fmla="*/ 34 w 17"/>
                  <a:gd name="T1" fmla="*/ 0 h 1"/>
                  <a:gd name="T2" fmla="*/ 0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0" y="0"/>
                      <a:pt x="0" y="0"/>
                      <a:pt x="0" y="0"/>
                    </a:cubicBezTo>
                    <a:cubicBezTo>
                      <a:pt x="0"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8" name="Freeform 171"/>
              <p:cNvSpPr>
                <a:spLocks noEditPoints="1"/>
              </p:cNvSpPr>
              <p:nvPr/>
            </p:nvSpPr>
            <p:spPr bwMode="auto">
              <a:xfrm>
                <a:off x="2396" y="597"/>
                <a:ext cx="34" cy="6"/>
              </a:xfrm>
              <a:custGeom>
                <a:avLst/>
                <a:gdLst>
                  <a:gd name="T0" fmla="*/ 0 w 17"/>
                  <a:gd name="T1" fmla="*/ 0 h 3"/>
                  <a:gd name="T2" fmla="*/ 0 w 17"/>
                  <a:gd name="T3" fmla="*/ 0 h 3"/>
                  <a:gd name="T4" fmla="*/ 0 w 17"/>
                  <a:gd name="T5" fmla="*/ 4 h 3"/>
                  <a:gd name="T6" fmla="*/ 0 w 17"/>
                  <a:gd name="T7" fmla="*/ 0 h 3"/>
                  <a:gd name="T8" fmla="*/ 34 w 17"/>
                  <a:gd name="T9" fmla="*/ 0 h 3"/>
                  <a:gd name="T10" fmla="*/ 32 w 17"/>
                  <a:gd name="T11" fmla="*/ 0 h 3"/>
                  <a:gd name="T12" fmla="*/ 34 w 17"/>
                  <a:gd name="T13" fmla="*/ 4 h 3"/>
                  <a:gd name="T14" fmla="*/ 0 w 17"/>
                  <a:gd name="T15" fmla="*/ 4 h 3"/>
                  <a:gd name="T16" fmla="*/ 0 w 17"/>
                  <a:gd name="T17" fmla="*/ 6 h 3"/>
                  <a:gd name="T18" fmla="*/ 34 w 17"/>
                  <a:gd name="T19" fmla="*/ 6 h 3"/>
                  <a:gd name="T20" fmla="*/ 34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6" y="0"/>
                      <a:pt x="16" y="0"/>
                      <a:pt x="16"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9" name="Freeform 172"/>
              <p:cNvSpPr/>
              <p:nvPr/>
            </p:nvSpPr>
            <p:spPr bwMode="auto">
              <a:xfrm>
                <a:off x="2396" y="597"/>
                <a:ext cx="34" cy="4"/>
              </a:xfrm>
              <a:custGeom>
                <a:avLst/>
                <a:gdLst>
                  <a:gd name="T0" fmla="*/ 32 w 17"/>
                  <a:gd name="T1" fmla="*/ 0 h 2"/>
                  <a:gd name="T2" fmla="*/ 0 w 17"/>
                  <a:gd name="T3" fmla="*/ 0 h 2"/>
                  <a:gd name="T4" fmla="*/ 0 w 17"/>
                  <a:gd name="T5" fmla="*/ 4 h 2"/>
                  <a:gd name="T6" fmla="*/ 0 w 17"/>
                  <a:gd name="T7" fmla="*/ 4 h 2"/>
                  <a:gd name="T8" fmla="*/ 34 w 17"/>
                  <a:gd name="T9" fmla="*/ 4 h 2"/>
                  <a:gd name="T10" fmla="*/ 32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6" y="0"/>
                    </a:moveTo>
                    <a:cubicBezTo>
                      <a:pt x="0" y="0"/>
                      <a:pt x="0" y="0"/>
                      <a:pt x="0" y="0"/>
                    </a:cubicBezTo>
                    <a:cubicBezTo>
                      <a:pt x="0" y="1"/>
                      <a:pt x="0" y="1"/>
                      <a:pt x="0" y="2"/>
                    </a:cubicBezTo>
                    <a:cubicBezTo>
                      <a:pt x="0" y="2"/>
                      <a:pt x="0" y="2"/>
                      <a:pt x="0" y="2"/>
                    </a:cubicBezTo>
                    <a:cubicBezTo>
                      <a:pt x="17" y="2"/>
                      <a:pt x="17" y="2"/>
                      <a:pt x="17" y="2"/>
                    </a:cubicBezTo>
                    <a:cubicBezTo>
                      <a:pt x="17" y="1"/>
                      <a:pt x="17" y="1"/>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44233" name="Group 201"/>
          <p:cNvGrpSpPr/>
          <p:nvPr/>
        </p:nvGrpSpPr>
        <p:grpSpPr bwMode="auto">
          <a:xfrm rot="10800000">
            <a:off x="927101" y="2437343"/>
            <a:ext cx="615951" cy="393700"/>
            <a:chOff x="2967" y="1087"/>
            <a:chExt cx="291" cy="186"/>
          </a:xfrm>
        </p:grpSpPr>
        <p:sp>
          <p:nvSpPr>
            <p:cNvPr id="8227" name="Freeform 173"/>
            <p:cNvSpPr/>
            <p:nvPr/>
          </p:nvSpPr>
          <p:spPr bwMode="auto">
            <a:xfrm>
              <a:off x="2967" y="1087"/>
              <a:ext cx="270" cy="186"/>
            </a:xfrm>
            <a:custGeom>
              <a:avLst/>
              <a:gdLst>
                <a:gd name="T0" fmla="*/ 0 w 136"/>
                <a:gd name="T1" fmla="*/ 99 h 94"/>
                <a:gd name="T2" fmla="*/ 0 w 136"/>
                <a:gd name="T3" fmla="*/ 87 h 94"/>
                <a:gd name="T4" fmla="*/ 87 w 136"/>
                <a:gd name="T5" fmla="*/ 0 h 94"/>
                <a:gd name="T6" fmla="*/ 183 w 136"/>
                <a:gd name="T7" fmla="*/ 0 h 94"/>
                <a:gd name="T8" fmla="*/ 270 w 136"/>
                <a:gd name="T9" fmla="*/ 87 h 94"/>
                <a:gd name="T10" fmla="*/ 270 w 136"/>
                <a:gd name="T11" fmla="*/ 99 h 94"/>
                <a:gd name="T12" fmla="*/ 183 w 136"/>
                <a:gd name="T13" fmla="*/ 186 h 94"/>
                <a:gd name="T14" fmla="*/ 87 w 136"/>
                <a:gd name="T15" fmla="*/ 186 h 94"/>
                <a:gd name="T16" fmla="*/ 0 w 136"/>
                <a:gd name="T17" fmla="*/ 99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6" h="94">
                  <a:moveTo>
                    <a:pt x="0" y="50"/>
                  </a:moveTo>
                  <a:cubicBezTo>
                    <a:pt x="0" y="44"/>
                    <a:pt x="0" y="44"/>
                    <a:pt x="0" y="44"/>
                  </a:cubicBezTo>
                  <a:cubicBezTo>
                    <a:pt x="0" y="20"/>
                    <a:pt x="20" y="0"/>
                    <a:pt x="44" y="0"/>
                  </a:cubicBezTo>
                  <a:cubicBezTo>
                    <a:pt x="92" y="0"/>
                    <a:pt x="92" y="0"/>
                    <a:pt x="92" y="0"/>
                  </a:cubicBezTo>
                  <a:cubicBezTo>
                    <a:pt x="116" y="0"/>
                    <a:pt x="136" y="20"/>
                    <a:pt x="136" y="44"/>
                  </a:cubicBezTo>
                  <a:cubicBezTo>
                    <a:pt x="136" y="50"/>
                    <a:pt x="136" y="50"/>
                    <a:pt x="136" y="50"/>
                  </a:cubicBezTo>
                  <a:cubicBezTo>
                    <a:pt x="136" y="74"/>
                    <a:pt x="116" y="94"/>
                    <a:pt x="92" y="94"/>
                  </a:cubicBezTo>
                  <a:cubicBezTo>
                    <a:pt x="44" y="94"/>
                    <a:pt x="44" y="94"/>
                    <a:pt x="44" y="94"/>
                  </a:cubicBezTo>
                  <a:cubicBezTo>
                    <a:pt x="20" y="94"/>
                    <a:pt x="0" y="74"/>
                    <a:pt x="0" y="50"/>
                  </a:cubicBezTo>
                  <a:close/>
                </a:path>
              </a:pathLst>
            </a:custGeom>
            <a:solidFill>
              <a:srgbClr val="EBE1E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8" name="Freeform 175"/>
            <p:cNvSpPr/>
            <p:nvPr/>
          </p:nvSpPr>
          <p:spPr bwMode="auto">
            <a:xfrm>
              <a:off x="3237" y="1176"/>
              <a:ext cx="0" cy="14"/>
            </a:xfrm>
            <a:custGeom>
              <a:avLst/>
              <a:gdLst>
                <a:gd name="T0" fmla="*/ 14 h 14"/>
                <a:gd name="T1" fmla="*/ 0 h 14"/>
                <a:gd name="T2" fmla="*/ 14 h 14"/>
                <a:gd name="T3" fmla="*/ 0 60000 65536"/>
                <a:gd name="T4" fmla="*/ 0 60000 65536"/>
                <a:gd name="T5" fmla="*/ 0 60000 65536"/>
              </a:gdLst>
              <a:ahLst/>
              <a:cxnLst>
                <a:cxn ang="T3">
                  <a:pos x="0" y="T0"/>
                </a:cxn>
                <a:cxn ang="T4">
                  <a:pos x="0" y="T1"/>
                </a:cxn>
                <a:cxn ang="T5">
                  <a:pos x="0" y="T2"/>
                </a:cxn>
              </a:cxnLst>
              <a:rect l="0" t="0" r="r" b="b"/>
              <a:pathLst>
                <a:path h="14">
                  <a:moveTo>
                    <a:pt x="0" y="14"/>
                  </a:moveTo>
                  <a:lnTo>
                    <a:pt x="0"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9" name="Rectangle 176"/>
            <p:cNvSpPr>
              <a:spLocks noChangeArrowheads="1"/>
            </p:cNvSpPr>
            <p:nvPr/>
          </p:nvSpPr>
          <p:spPr bwMode="auto">
            <a:xfrm>
              <a:off x="3235" y="1162"/>
              <a:ext cx="23"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sp>
        <p:nvSpPr>
          <p:cNvPr id="44209" name="Freeform 177"/>
          <p:cNvSpPr/>
          <p:nvPr/>
        </p:nvSpPr>
        <p:spPr bwMode="auto">
          <a:xfrm rot="10800000">
            <a:off x="802218" y="2613026"/>
            <a:ext cx="436033" cy="1312333"/>
          </a:xfrm>
          <a:custGeom>
            <a:avLst/>
            <a:gdLst>
              <a:gd name="T0" fmla="*/ 248413 w 104"/>
              <a:gd name="T1" fmla="*/ 984250 h 313"/>
              <a:gd name="T2" fmla="*/ 213824 w 104"/>
              <a:gd name="T3" fmla="*/ 984250 h 313"/>
              <a:gd name="T4" fmla="*/ 213824 w 104"/>
              <a:gd name="T5" fmla="*/ 955949 h 313"/>
              <a:gd name="T6" fmla="*/ 248413 w 104"/>
              <a:gd name="T7" fmla="*/ 955949 h 313"/>
              <a:gd name="T8" fmla="*/ 295580 w 104"/>
              <a:gd name="T9" fmla="*/ 908780 h 313"/>
              <a:gd name="T10" fmla="*/ 295580 w 104"/>
              <a:gd name="T11" fmla="*/ 764130 h 313"/>
              <a:gd name="T12" fmla="*/ 248413 w 104"/>
              <a:gd name="T13" fmla="*/ 716962 h 313"/>
              <a:gd name="T14" fmla="*/ 201246 w 104"/>
              <a:gd name="T15" fmla="*/ 716962 h 313"/>
              <a:gd name="T16" fmla="*/ 122634 w 104"/>
              <a:gd name="T17" fmla="*/ 638347 h 313"/>
              <a:gd name="T18" fmla="*/ 122634 w 104"/>
              <a:gd name="T19" fmla="*/ 78614 h 313"/>
              <a:gd name="T20" fmla="*/ 75467 w 104"/>
              <a:gd name="T21" fmla="*/ 31446 h 313"/>
              <a:gd name="T22" fmla="*/ 0 w 104"/>
              <a:gd name="T23" fmla="*/ 31446 h 313"/>
              <a:gd name="T24" fmla="*/ 0 w 104"/>
              <a:gd name="T25" fmla="*/ 0 h 313"/>
              <a:gd name="T26" fmla="*/ 75467 w 104"/>
              <a:gd name="T27" fmla="*/ 0 h 313"/>
              <a:gd name="T28" fmla="*/ 154079 w 104"/>
              <a:gd name="T29" fmla="*/ 78614 h 313"/>
              <a:gd name="T30" fmla="*/ 154079 w 104"/>
              <a:gd name="T31" fmla="*/ 638347 h 313"/>
              <a:gd name="T32" fmla="*/ 201246 w 104"/>
              <a:gd name="T33" fmla="*/ 685516 h 313"/>
              <a:gd name="T34" fmla="*/ 248413 w 104"/>
              <a:gd name="T35" fmla="*/ 685516 h 313"/>
              <a:gd name="T36" fmla="*/ 327025 w 104"/>
              <a:gd name="T37" fmla="*/ 764130 h 313"/>
              <a:gd name="T38" fmla="*/ 327025 w 104"/>
              <a:gd name="T39" fmla="*/ 908780 h 313"/>
              <a:gd name="T40" fmla="*/ 248413 w 104"/>
              <a:gd name="T41" fmla="*/ 984250 h 3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4" h="313">
                <a:moveTo>
                  <a:pt x="79" y="313"/>
                </a:moveTo>
                <a:cubicBezTo>
                  <a:pt x="68" y="313"/>
                  <a:pt x="68" y="313"/>
                  <a:pt x="68" y="313"/>
                </a:cubicBezTo>
                <a:cubicBezTo>
                  <a:pt x="68" y="304"/>
                  <a:pt x="68" y="304"/>
                  <a:pt x="68" y="304"/>
                </a:cubicBezTo>
                <a:cubicBezTo>
                  <a:pt x="79" y="304"/>
                  <a:pt x="79" y="304"/>
                  <a:pt x="79" y="304"/>
                </a:cubicBezTo>
                <a:cubicBezTo>
                  <a:pt x="88" y="304"/>
                  <a:pt x="94" y="297"/>
                  <a:pt x="94" y="289"/>
                </a:cubicBezTo>
                <a:cubicBezTo>
                  <a:pt x="94" y="243"/>
                  <a:pt x="94" y="243"/>
                  <a:pt x="94" y="243"/>
                </a:cubicBezTo>
                <a:cubicBezTo>
                  <a:pt x="94" y="235"/>
                  <a:pt x="88" y="228"/>
                  <a:pt x="79" y="228"/>
                </a:cubicBezTo>
                <a:cubicBezTo>
                  <a:pt x="64" y="228"/>
                  <a:pt x="64" y="228"/>
                  <a:pt x="64" y="228"/>
                </a:cubicBezTo>
                <a:cubicBezTo>
                  <a:pt x="50" y="228"/>
                  <a:pt x="39" y="217"/>
                  <a:pt x="39" y="203"/>
                </a:cubicBezTo>
                <a:cubicBezTo>
                  <a:pt x="39" y="25"/>
                  <a:pt x="39" y="25"/>
                  <a:pt x="39" y="25"/>
                </a:cubicBezTo>
                <a:cubicBezTo>
                  <a:pt x="39" y="17"/>
                  <a:pt x="32" y="10"/>
                  <a:pt x="24" y="10"/>
                </a:cubicBezTo>
                <a:cubicBezTo>
                  <a:pt x="0" y="10"/>
                  <a:pt x="0" y="10"/>
                  <a:pt x="0" y="10"/>
                </a:cubicBezTo>
                <a:cubicBezTo>
                  <a:pt x="0" y="0"/>
                  <a:pt x="0" y="0"/>
                  <a:pt x="0" y="0"/>
                </a:cubicBezTo>
                <a:cubicBezTo>
                  <a:pt x="24" y="0"/>
                  <a:pt x="24" y="0"/>
                  <a:pt x="24" y="0"/>
                </a:cubicBezTo>
                <a:cubicBezTo>
                  <a:pt x="38" y="0"/>
                  <a:pt x="49" y="12"/>
                  <a:pt x="49" y="25"/>
                </a:cubicBezTo>
                <a:cubicBezTo>
                  <a:pt x="49" y="203"/>
                  <a:pt x="49" y="203"/>
                  <a:pt x="49" y="203"/>
                </a:cubicBezTo>
                <a:cubicBezTo>
                  <a:pt x="49" y="212"/>
                  <a:pt x="55" y="218"/>
                  <a:pt x="64" y="218"/>
                </a:cubicBezTo>
                <a:cubicBezTo>
                  <a:pt x="79" y="218"/>
                  <a:pt x="79" y="218"/>
                  <a:pt x="79" y="218"/>
                </a:cubicBezTo>
                <a:cubicBezTo>
                  <a:pt x="93" y="218"/>
                  <a:pt x="104" y="229"/>
                  <a:pt x="104" y="243"/>
                </a:cubicBezTo>
                <a:cubicBezTo>
                  <a:pt x="104" y="289"/>
                  <a:pt x="104" y="289"/>
                  <a:pt x="104" y="289"/>
                </a:cubicBezTo>
                <a:cubicBezTo>
                  <a:pt x="104" y="302"/>
                  <a:pt x="93" y="313"/>
                  <a:pt x="79" y="3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nvGrpSpPr>
          <p:cNvPr id="44211" name="Group 179"/>
          <p:cNvGrpSpPr/>
          <p:nvPr/>
        </p:nvGrpSpPr>
        <p:grpSpPr bwMode="auto">
          <a:xfrm rot="10800000" flipH="1">
            <a:off x="1769534" y="2009777"/>
            <a:ext cx="715433" cy="1892300"/>
            <a:chOff x="2196" y="530"/>
            <a:chExt cx="317" cy="894"/>
          </a:xfrm>
        </p:grpSpPr>
        <p:sp>
          <p:nvSpPr>
            <p:cNvPr id="8210" name="Freeform 18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1" name="Freeform 181"/>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2" name="Freeform 182"/>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3" name="Freeform 183"/>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4" name="Freeform 184"/>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5" name="Freeform 185"/>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6" name="Freeform 186"/>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7" name="Freeform 187"/>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8" name="Freeform 188"/>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9" name="Freeform 189"/>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0" name="Freeform 190"/>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1" name="Freeform 191"/>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2" name="Freeform 192"/>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3" name="Freeform 193"/>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4" name="Freeform 194"/>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5" name="Freeform 19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6" name="Freeform 196"/>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8206" name="Rectangle 329"/>
          <p:cNvSpPr>
            <a:spLocks noChangeArrowheads="1"/>
          </p:cNvSpPr>
          <p:nvPr/>
        </p:nvSpPr>
        <p:spPr bwMode="auto">
          <a:xfrm>
            <a:off x="0" y="1059"/>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207" name="Rectangle 331"/>
          <p:cNvSpPr>
            <a:spLocks noChangeArrowheads="1"/>
          </p:cNvSpPr>
          <p:nvPr/>
        </p:nvSpPr>
        <p:spPr bwMode="auto">
          <a:xfrm>
            <a:off x="0" y="4659843"/>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44364" name="Text Box 332"/>
          <p:cNvSpPr txBox="1">
            <a:spLocks noChangeArrowheads="1"/>
          </p:cNvSpPr>
          <p:nvPr/>
        </p:nvSpPr>
        <p:spPr bwMode="auto">
          <a:xfrm>
            <a:off x="5051424" y="2855953"/>
            <a:ext cx="3570208"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zh-CN" altLang="en-US" sz="6600" b="1" dirty="0">
                <a:solidFill>
                  <a:srgbClr val="2A323B"/>
                </a:solidFill>
                <a:latin typeface="微软雅黑" pitchFamily="34" charset="-122"/>
                <a:ea typeface="微软雅黑" pitchFamily="34" charset="-122"/>
              </a:rPr>
              <a:t>界面原型</a:t>
            </a:r>
          </a:p>
        </p:txBody>
      </p:sp>
      <p:sp>
        <p:nvSpPr>
          <p:cNvPr id="44366" name="Line 334"/>
          <p:cNvSpPr>
            <a:spLocks noChangeShapeType="1"/>
          </p:cNvSpPr>
          <p:nvPr/>
        </p:nvSpPr>
        <p:spPr bwMode="auto">
          <a:xfrm>
            <a:off x="0" y="4564592"/>
            <a:ext cx="19729451" cy="0"/>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Tree>
    <p:extLst>
      <p:ext uri="{BB962C8B-B14F-4D97-AF65-F5344CB8AC3E}">
        <p14:creationId xmlns:p14="http://schemas.microsoft.com/office/powerpoint/2010/main" val="17940175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44235"/>
                                        </p:tgtEl>
                                        <p:attrNameLst>
                                          <p:attrName>style.visibility</p:attrName>
                                        </p:attrNameLst>
                                      </p:cBhvr>
                                      <p:to>
                                        <p:strVal val="visible"/>
                                      </p:to>
                                    </p:set>
                                    <p:anim calcmode="lin" valueType="num">
                                      <p:cBhvr additive="base">
                                        <p:cTn id="7" dur="500" fill="hold"/>
                                        <p:tgtEl>
                                          <p:spTgt spid="44235"/>
                                        </p:tgtEl>
                                        <p:attrNameLst>
                                          <p:attrName>ppt_x</p:attrName>
                                        </p:attrNameLst>
                                      </p:cBhvr>
                                      <p:tavLst>
                                        <p:tav tm="0">
                                          <p:val>
                                            <p:strVal val="1+#ppt_w/2"/>
                                          </p:val>
                                        </p:tav>
                                        <p:tav tm="100000">
                                          <p:val>
                                            <p:strVal val="#ppt_x"/>
                                          </p:val>
                                        </p:tav>
                                      </p:tavLst>
                                    </p:anim>
                                    <p:anim calcmode="lin" valueType="num">
                                      <p:cBhvr additive="base">
                                        <p:cTn id="8" dur="500" fill="hold"/>
                                        <p:tgtEl>
                                          <p:spTgt spid="44235"/>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100"/>
                                  </p:stCondLst>
                                  <p:childTnLst>
                                    <p:set>
                                      <p:cBhvr>
                                        <p:cTn id="10" dur="1" fill="hold">
                                          <p:stCondLst>
                                            <p:cond delay="0"/>
                                          </p:stCondLst>
                                        </p:cTn>
                                        <p:tgtEl>
                                          <p:spTgt spid="44238"/>
                                        </p:tgtEl>
                                        <p:attrNameLst>
                                          <p:attrName>style.visibility</p:attrName>
                                        </p:attrNameLst>
                                      </p:cBhvr>
                                      <p:to>
                                        <p:strVal val="visible"/>
                                      </p:to>
                                    </p:set>
                                    <p:anim calcmode="lin" valueType="num">
                                      <p:cBhvr additive="base">
                                        <p:cTn id="11" dur="500" fill="hold"/>
                                        <p:tgtEl>
                                          <p:spTgt spid="44238"/>
                                        </p:tgtEl>
                                        <p:attrNameLst>
                                          <p:attrName>ppt_x</p:attrName>
                                        </p:attrNameLst>
                                      </p:cBhvr>
                                      <p:tavLst>
                                        <p:tav tm="0">
                                          <p:val>
                                            <p:strVal val="1+#ppt_w/2"/>
                                          </p:val>
                                        </p:tav>
                                        <p:tav tm="100000">
                                          <p:val>
                                            <p:strVal val="#ppt_x"/>
                                          </p:val>
                                        </p:tav>
                                      </p:tavLst>
                                    </p:anim>
                                    <p:anim calcmode="lin" valueType="num">
                                      <p:cBhvr additive="base">
                                        <p:cTn id="12" dur="500" fill="hold"/>
                                        <p:tgtEl>
                                          <p:spTgt spid="44238"/>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200"/>
                                  </p:stCondLst>
                                  <p:childTnLst>
                                    <p:set>
                                      <p:cBhvr>
                                        <p:cTn id="14" dur="1" fill="hold">
                                          <p:stCondLst>
                                            <p:cond delay="0"/>
                                          </p:stCondLst>
                                        </p:cTn>
                                        <p:tgtEl>
                                          <p:spTgt spid="44241"/>
                                        </p:tgtEl>
                                        <p:attrNameLst>
                                          <p:attrName>style.visibility</p:attrName>
                                        </p:attrNameLst>
                                      </p:cBhvr>
                                      <p:to>
                                        <p:strVal val="visible"/>
                                      </p:to>
                                    </p:set>
                                    <p:anim calcmode="lin" valueType="num">
                                      <p:cBhvr additive="base">
                                        <p:cTn id="15" dur="500" fill="hold"/>
                                        <p:tgtEl>
                                          <p:spTgt spid="44241"/>
                                        </p:tgtEl>
                                        <p:attrNameLst>
                                          <p:attrName>ppt_x</p:attrName>
                                        </p:attrNameLst>
                                      </p:cBhvr>
                                      <p:tavLst>
                                        <p:tav tm="0">
                                          <p:val>
                                            <p:strVal val="1+#ppt_w/2"/>
                                          </p:val>
                                        </p:tav>
                                        <p:tav tm="100000">
                                          <p:val>
                                            <p:strVal val="#ppt_x"/>
                                          </p:val>
                                        </p:tav>
                                      </p:tavLst>
                                    </p:anim>
                                    <p:anim calcmode="lin" valueType="num">
                                      <p:cBhvr additive="base">
                                        <p:cTn id="16" dur="500" fill="hold"/>
                                        <p:tgtEl>
                                          <p:spTgt spid="44241"/>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300"/>
                                  </p:stCondLst>
                                  <p:childTnLst>
                                    <p:set>
                                      <p:cBhvr>
                                        <p:cTn id="18" dur="1" fill="hold">
                                          <p:stCondLst>
                                            <p:cond delay="0"/>
                                          </p:stCondLst>
                                        </p:cTn>
                                        <p:tgtEl>
                                          <p:spTgt spid="44244"/>
                                        </p:tgtEl>
                                        <p:attrNameLst>
                                          <p:attrName>style.visibility</p:attrName>
                                        </p:attrNameLst>
                                      </p:cBhvr>
                                      <p:to>
                                        <p:strVal val="visible"/>
                                      </p:to>
                                    </p:set>
                                    <p:anim calcmode="lin" valueType="num">
                                      <p:cBhvr additive="base">
                                        <p:cTn id="19" dur="500" fill="hold"/>
                                        <p:tgtEl>
                                          <p:spTgt spid="44244"/>
                                        </p:tgtEl>
                                        <p:attrNameLst>
                                          <p:attrName>ppt_x</p:attrName>
                                        </p:attrNameLst>
                                      </p:cBhvr>
                                      <p:tavLst>
                                        <p:tav tm="0">
                                          <p:val>
                                            <p:strVal val="1+#ppt_w/2"/>
                                          </p:val>
                                        </p:tav>
                                        <p:tav tm="100000">
                                          <p:val>
                                            <p:strVal val="#ppt_x"/>
                                          </p:val>
                                        </p:tav>
                                      </p:tavLst>
                                    </p:anim>
                                    <p:anim calcmode="lin" valueType="num">
                                      <p:cBhvr additive="base">
                                        <p:cTn id="20" dur="500" fill="hold"/>
                                        <p:tgtEl>
                                          <p:spTgt spid="44244"/>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300"/>
                                  </p:stCondLst>
                                  <p:childTnLst>
                                    <p:set>
                                      <p:cBhvr>
                                        <p:cTn id="22" dur="1" fill="hold">
                                          <p:stCondLst>
                                            <p:cond delay="0"/>
                                          </p:stCondLst>
                                        </p:cTn>
                                        <p:tgtEl>
                                          <p:spTgt spid="44248"/>
                                        </p:tgtEl>
                                        <p:attrNameLst>
                                          <p:attrName>style.visibility</p:attrName>
                                        </p:attrNameLst>
                                      </p:cBhvr>
                                      <p:to>
                                        <p:strVal val="visible"/>
                                      </p:to>
                                    </p:set>
                                    <p:anim calcmode="lin" valueType="num">
                                      <p:cBhvr additive="base">
                                        <p:cTn id="23" dur="500" fill="hold"/>
                                        <p:tgtEl>
                                          <p:spTgt spid="44248"/>
                                        </p:tgtEl>
                                        <p:attrNameLst>
                                          <p:attrName>ppt_x</p:attrName>
                                        </p:attrNameLst>
                                      </p:cBhvr>
                                      <p:tavLst>
                                        <p:tav tm="0">
                                          <p:val>
                                            <p:strVal val="1+#ppt_w/2"/>
                                          </p:val>
                                        </p:tav>
                                        <p:tav tm="100000">
                                          <p:val>
                                            <p:strVal val="#ppt_x"/>
                                          </p:val>
                                        </p:tav>
                                      </p:tavLst>
                                    </p:anim>
                                    <p:anim calcmode="lin" valueType="num">
                                      <p:cBhvr additive="base">
                                        <p:cTn id="24" dur="500" fill="hold"/>
                                        <p:tgtEl>
                                          <p:spTgt spid="44248"/>
                                        </p:tgtEl>
                                        <p:attrNameLst>
                                          <p:attrName>ppt_y</p:attrName>
                                        </p:attrNameLst>
                                      </p:cBhvr>
                                      <p:tavLst>
                                        <p:tav tm="0">
                                          <p:val>
                                            <p:strVal val="#ppt_y"/>
                                          </p:val>
                                        </p:tav>
                                        <p:tav tm="100000">
                                          <p:val>
                                            <p:strVal val="#ppt_y"/>
                                          </p:val>
                                        </p:tav>
                                      </p:tavLst>
                                    </p:anim>
                                  </p:childTnLst>
                                </p:cTn>
                              </p:par>
                              <p:par>
                                <p:cTn id="25" presetID="23" presetClass="entr" presetSubtype="16" fill="hold" nodeType="withEffect">
                                  <p:stCondLst>
                                    <p:cond delay="100"/>
                                  </p:stCondLst>
                                  <p:childTnLst>
                                    <p:set>
                                      <p:cBhvr>
                                        <p:cTn id="26" dur="1" fill="hold">
                                          <p:stCondLst>
                                            <p:cond delay="0"/>
                                          </p:stCondLst>
                                        </p:cTn>
                                        <p:tgtEl>
                                          <p:spTgt spid="44232"/>
                                        </p:tgtEl>
                                        <p:attrNameLst>
                                          <p:attrName>style.visibility</p:attrName>
                                        </p:attrNameLst>
                                      </p:cBhvr>
                                      <p:to>
                                        <p:strVal val="visible"/>
                                      </p:to>
                                    </p:set>
                                    <p:anim calcmode="lin" valueType="num">
                                      <p:cBhvr>
                                        <p:cTn id="27" dur="300" fill="hold"/>
                                        <p:tgtEl>
                                          <p:spTgt spid="44232"/>
                                        </p:tgtEl>
                                        <p:attrNameLst>
                                          <p:attrName>ppt_w</p:attrName>
                                        </p:attrNameLst>
                                      </p:cBhvr>
                                      <p:tavLst>
                                        <p:tav tm="0">
                                          <p:val>
                                            <p:fltVal val="0"/>
                                          </p:val>
                                        </p:tav>
                                        <p:tav tm="100000">
                                          <p:val>
                                            <p:strVal val="#ppt_w"/>
                                          </p:val>
                                        </p:tav>
                                      </p:tavLst>
                                    </p:anim>
                                    <p:anim calcmode="lin" valueType="num">
                                      <p:cBhvr>
                                        <p:cTn id="28" dur="300" fill="hold"/>
                                        <p:tgtEl>
                                          <p:spTgt spid="44232"/>
                                        </p:tgtEl>
                                        <p:attrNameLst>
                                          <p:attrName>ppt_h</p:attrName>
                                        </p:attrNameLst>
                                      </p:cBhvr>
                                      <p:tavLst>
                                        <p:tav tm="0">
                                          <p:val>
                                            <p:fltVal val="0"/>
                                          </p:val>
                                        </p:tav>
                                        <p:tav tm="100000">
                                          <p:val>
                                            <p:strVal val="#ppt_h"/>
                                          </p:val>
                                        </p:tav>
                                      </p:tavLst>
                                    </p:anim>
                                  </p:childTnLst>
                                </p:cTn>
                              </p:par>
                              <p:par>
                                <p:cTn id="29" presetID="6" presetClass="emph" presetSubtype="0" autoRev="1" fill="hold" nodeType="withEffect">
                                  <p:stCondLst>
                                    <p:cond delay="400"/>
                                  </p:stCondLst>
                                  <p:childTnLst>
                                    <p:animScale>
                                      <p:cBhvr>
                                        <p:cTn id="30" dur="150" fill="hold"/>
                                        <p:tgtEl>
                                          <p:spTgt spid="44232"/>
                                        </p:tgtEl>
                                      </p:cBhvr>
                                      <p:by x="110000" y="110000"/>
                                    </p:animScale>
                                  </p:childTnLst>
                                </p:cTn>
                              </p:par>
                              <p:par>
                                <p:cTn id="31" presetID="22" presetClass="entr" presetSubtype="4" fill="hold" grpId="0" nodeType="withEffect">
                                  <p:stCondLst>
                                    <p:cond delay="400"/>
                                  </p:stCondLst>
                                  <p:childTnLst>
                                    <p:set>
                                      <p:cBhvr>
                                        <p:cTn id="32" dur="1" fill="hold">
                                          <p:stCondLst>
                                            <p:cond delay="0"/>
                                          </p:stCondLst>
                                        </p:cTn>
                                        <p:tgtEl>
                                          <p:spTgt spid="44209"/>
                                        </p:tgtEl>
                                        <p:attrNameLst>
                                          <p:attrName>style.visibility</p:attrName>
                                        </p:attrNameLst>
                                      </p:cBhvr>
                                      <p:to>
                                        <p:strVal val="visible"/>
                                      </p:to>
                                    </p:set>
                                    <p:animEffect transition="in" filter="wipe(down)">
                                      <p:cBhvr>
                                        <p:cTn id="33" dur="500"/>
                                        <p:tgtEl>
                                          <p:spTgt spid="44209"/>
                                        </p:tgtEl>
                                      </p:cBhvr>
                                    </p:animEffect>
                                  </p:childTnLst>
                                </p:cTn>
                              </p:par>
                              <p:par>
                                <p:cTn id="34" presetID="23" presetClass="entr" presetSubtype="16" fill="hold" nodeType="withEffect">
                                  <p:stCondLst>
                                    <p:cond delay="800"/>
                                  </p:stCondLst>
                                  <p:childTnLst>
                                    <p:set>
                                      <p:cBhvr>
                                        <p:cTn id="35" dur="1" fill="hold">
                                          <p:stCondLst>
                                            <p:cond delay="0"/>
                                          </p:stCondLst>
                                        </p:cTn>
                                        <p:tgtEl>
                                          <p:spTgt spid="44233"/>
                                        </p:tgtEl>
                                        <p:attrNameLst>
                                          <p:attrName>style.visibility</p:attrName>
                                        </p:attrNameLst>
                                      </p:cBhvr>
                                      <p:to>
                                        <p:strVal val="visible"/>
                                      </p:to>
                                    </p:set>
                                    <p:anim calcmode="lin" valueType="num">
                                      <p:cBhvr>
                                        <p:cTn id="36" dur="300" fill="hold"/>
                                        <p:tgtEl>
                                          <p:spTgt spid="44233"/>
                                        </p:tgtEl>
                                        <p:attrNameLst>
                                          <p:attrName>ppt_w</p:attrName>
                                        </p:attrNameLst>
                                      </p:cBhvr>
                                      <p:tavLst>
                                        <p:tav tm="0">
                                          <p:val>
                                            <p:fltVal val="0"/>
                                          </p:val>
                                        </p:tav>
                                        <p:tav tm="100000">
                                          <p:val>
                                            <p:strVal val="#ppt_w"/>
                                          </p:val>
                                        </p:tav>
                                      </p:tavLst>
                                    </p:anim>
                                    <p:anim calcmode="lin" valueType="num">
                                      <p:cBhvr>
                                        <p:cTn id="37" dur="300" fill="hold"/>
                                        <p:tgtEl>
                                          <p:spTgt spid="44233"/>
                                        </p:tgtEl>
                                        <p:attrNameLst>
                                          <p:attrName>ppt_h</p:attrName>
                                        </p:attrNameLst>
                                      </p:cBhvr>
                                      <p:tavLst>
                                        <p:tav tm="0">
                                          <p:val>
                                            <p:fltVal val="0"/>
                                          </p:val>
                                        </p:tav>
                                        <p:tav tm="100000">
                                          <p:val>
                                            <p:strVal val="#ppt_h"/>
                                          </p:val>
                                        </p:tav>
                                      </p:tavLst>
                                    </p:anim>
                                  </p:childTnLst>
                                </p:cTn>
                              </p:par>
                              <p:par>
                                <p:cTn id="38" presetID="6" presetClass="emph" presetSubtype="0" autoRev="1" fill="hold" nodeType="withEffect">
                                  <p:stCondLst>
                                    <p:cond delay="1100"/>
                                  </p:stCondLst>
                                  <p:childTnLst>
                                    <p:animScale>
                                      <p:cBhvr>
                                        <p:cTn id="39" dur="150" fill="hold"/>
                                        <p:tgtEl>
                                          <p:spTgt spid="44233"/>
                                        </p:tgtEl>
                                      </p:cBhvr>
                                      <p:by x="110000" y="110000"/>
                                    </p:animScale>
                                  </p:childTnLst>
                                </p:cTn>
                              </p:par>
                              <p:par>
                                <p:cTn id="40" presetID="2" presetClass="entr" presetSubtype="1" decel="50000" fill="hold" nodeType="withEffect">
                                  <p:stCondLst>
                                    <p:cond delay="800"/>
                                  </p:stCondLst>
                                  <p:childTnLst>
                                    <p:set>
                                      <p:cBhvr>
                                        <p:cTn id="41" dur="1" fill="hold">
                                          <p:stCondLst>
                                            <p:cond delay="0"/>
                                          </p:stCondLst>
                                        </p:cTn>
                                        <p:tgtEl>
                                          <p:spTgt spid="44211"/>
                                        </p:tgtEl>
                                        <p:attrNameLst>
                                          <p:attrName>style.visibility</p:attrName>
                                        </p:attrNameLst>
                                      </p:cBhvr>
                                      <p:to>
                                        <p:strVal val="visible"/>
                                      </p:to>
                                    </p:set>
                                    <p:anim calcmode="lin" valueType="num">
                                      <p:cBhvr additive="base">
                                        <p:cTn id="42" dur="500" fill="hold"/>
                                        <p:tgtEl>
                                          <p:spTgt spid="44211"/>
                                        </p:tgtEl>
                                        <p:attrNameLst>
                                          <p:attrName>ppt_x</p:attrName>
                                        </p:attrNameLst>
                                      </p:cBhvr>
                                      <p:tavLst>
                                        <p:tav tm="0">
                                          <p:val>
                                            <p:strVal val="#ppt_x"/>
                                          </p:val>
                                        </p:tav>
                                        <p:tav tm="100000">
                                          <p:val>
                                            <p:strVal val="#ppt_x"/>
                                          </p:val>
                                        </p:tav>
                                      </p:tavLst>
                                    </p:anim>
                                    <p:anim calcmode="lin" valueType="num">
                                      <p:cBhvr additive="base">
                                        <p:cTn id="43" dur="500" fill="hold"/>
                                        <p:tgtEl>
                                          <p:spTgt spid="44211"/>
                                        </p:tgtEl>
                                        <p:attrNameLst>
                                          <p:attrName>ppt_y</p:attrName>
                                        </p:attrNameLst>
                                      </p:cBhvr>
                                      <p:tavLst>
                                        <p:tav tm="0">
                                          <p:val>
                                            <p:strVal val="0-#ppt_h/2"/>
                                          </p:val>
                                        </p:tav>
                                        <p:tav tm="100000">
                                          <p:val>
                                            <p:strVal val="#ppt_y"/>
                                          </p:val>
                                        </p:tav>
                                      </p:tavLst>
                                    </p:anim>
                                  </p:childTnLst>
                                </p:cTn>
                              </p:par>
                              <p:par>
                                <p:cTn id="44" presetID="2" presetClass="entr" presetSubtype="1" decel="50000" fill="hold" nodeType="withEffect">
                                  <p:stCondLst>
                                    <p:cond delay="900"/>
                                  </p:stCondLst>
                                  <p:childTnLst>
                                    <p:set>
                                      <p:cBhvr>
                                        <p:cTn id="45" dur="1" fill="hold">
                                          <p:stCondLst>
                                            <p:cond delay="0"/>
                                          </p:stCondLst>
                                        </p:cTn>
                                        <p:tgtEl>
                                          <p:spTgt spid="44231"/>
                                        </p:tgtEl>
                                        <p:attrNameLst>
                                          <p:attrName>style.visibility</p:attrName>
                                        </p:attrNameLst>
                                      </p:cBhvr>
                                      <p:to>
                                        <p:strVal val="visible"/>
                                      </p:to>
                                    </p:set>
                                    <p:anim calcmode="lin" valueType="num">
                                      <p:cBhvr additive="base">
                                        <p:cTn id="46" dur="500" fill="hold"/>
                                        <p:tgtEl>
                                          <p:spTgt spid="44231"/>
                                        </p:tgtEl>
                                        <p:attrNameLst>
                                          <p:attrName>ppt_x</p:attrName>
                                        </p:attrNameLst>
                                      </p:cBhvr>
                                      <p:tavLst>
                                        <p:tav tm="0">
                                          <p:val>
                                            <p:strVal val="#ppt_x"/>
                                          </p:val>
                                        </p:tav>
                                        <p:tav tm="100000">
                                          <p:val>
                                            <p:strVal val="#ppt_x"/>
                                          </p:val>
                                        </p:tav>
                                      </p:tavLst>
                                    </p:anim>
                                    <p:anim calcmode="lin" valueType="num">
                                      <p:cBhvr additive="base">
                                        <p:cTn id="47" dur="500" fill="hold"/>
                                        <p:tgtEl>
                                          <p:spTgt spid="44231"/>
                                        </p:tgtEl>
                                        <p:attrNameLst>
                                          <p:attrName>ppt_y</p:attrName>
                                        </p:attrNameLst>
                                      </p:cBhvr>
                                      <p:tavLst>
                                        <p:tav tm="0">
                                          <p:val>
                                            <p:strVal val="0-#ppt_h/2"/>
                                          </p:val>
                                        </p:tav>
                                        <p:tav tm="100000">
                                          <p:val>
                                            <p:strVal val="#ppt_y"/>
                                          </p:val>
                                        </p:tav>
                                      </p:tavLst>
                                    </p:anim>
                                  </p:childTnLst>
                                </p:cTn>
                              </p:par>
                              <p:par>
                                <p:cTn id="48" presetID="53" presetClass="entr" presetSubtype="16" fill="hold" grpId="0" nodeType="withEffect">
                                  <p:stCondLst>
                                    <p:cond delay="300"/>
                                  </p:stCondLst>
                                  <p:iterate type="lt">
                                    <p:tmPct val="10000"/>
                                  </p:iterate>
                                  <p:childTnLst>
                                    <p:set>
                                      <p:cBhvr>
                                        <p:cTn id="49" dur="1" fill="hold">
                                          <p:stCondLst>
                                            <p:cond delay="0"/>
                                          </p:stCondLst>
                                        </p:cTn>
                                        <p:tgtEl>
                                          <p:spTgt spid="44364"/>
                                        </p:tgtEl>
                                        <p:attrNameLst>
                                          <p:attrName>style.visibility</p:attrName>
                                        </p:attrNameLst>
                                      </p:cBhvr>
                                      <p:to>
                                        <p:strVal val="visible"/>
                                      </p:to>
                                    </p:set>
                                    <p:anim calcmode="lin" valueType="num">
                                      <p:cBhvr>
                                        <p:cTn id="50" dur="500" fill="hold"/>
                                        <p:tgtEl>
                                          <p:spTgt spid="44364"/>
                                        </p:tgtEl>
                                        <p:attrNameLst>
                                          <p:attrName>ppt_w</p:attrName>
                                        </p:attrNameLst>
                                      </p:cBhvr>
                                      <p:tavLst>
                                        <p:tav tm="0">
                                          <p:val>
                                            <p:fltVal val="0"/>
                                          </p:val>
                                        </p:tav>
                                        <p:tav tm="100000">
                                          <p:val>
                                            <p:strVal val="#ppt_w"/>
                                          </p:val>
                                        </p:tav>
                                      </p:tavLst>
                                    </p:anim>
                                    <p:anim calcmode="lin" valueType="num">
                                      <p:cBhvr>
                                        <p:cTn id="51" dur="500" fill="hold"/>
                                        <p:tgtEl>
                                          <p:spTgt spid="44364"/>
                                        </p:tgtEl>
                                        <p:attrNameLst>
                                          <p:attrName>ppt_h</p:attrName>
                                        </p:attrNameLst>
                                      </p:cBhvr>
                                      <p:tavLst>
                                        <p:tav tm="0">
                                          <p:val>
                                            <p:fltVal val="0"/>
                                          </p:val>
                                        </p:tav>
                                        <p:tav tm="100000">
                                          <p:val>
                                            <p:strVal val="#ppt_h"/>
                                          </p:val>
                                        </p:tav>
                                      </p:tavLst>
                                    </p:anim>
                                    <p:animEffect transition="in" filter="fade">
                                      <p:cBhvr>
                                        <p:cTn id="52" dur="500"/>
                                        <p:tgtEl>
                                          <p:spTgt spid="44364"/>
                                        </p:tgtEl>
                                      </p:cBhvr>
                                    </p:animEffect>
                                  </p:childTnLst>
                                </p:cTn>
                              </p:par>
                              <p:par>
                                <p:cTn id="53" presetID="0" presetClass="path" presetSubtype="0" repeatCount="indefinite" fill="hold" grpId="0" nodeType="withEffect">
                                  <p:stCondLst>
                                    <p:cond delay="0"/>
                                  </p:stCondLst>
                                  <p:childTnLst>
                                    <p:animMotion origin="layout" path="M -0.00139 -0.00124 L 0.49861 -0.00093 " pathEditMode="relative" ptsTypes="AA">
                                      <p:cBhvr>
                                        <p:cTn id="54" dur="3000" fill="hold"/>
                                        <p:tgtEl>
                                          <p:spTgt spid="44365"/>
                                        </p:tgtEl>
                                        <p:attrNameLst>
                                          <p:attrName>ppt_x</p:attrName>
                                          <p:attrName>ppt_y</p:attrName>
                                        </p:attrNameLst>
                                      </p:cBhvr>
                                    </p:animMotion>
                                  </p:childTnLst>
                                </p:cTn>
                              </p:par>
                              <p:par>
                                <p:cTn id="55" presetID="0" presetClass="path" presetSubtype="0" repeatCount="indefinite" fill="hold" grpId="0" nodeType="withEffect">
                                  <p:stCondLst>
                                    <p:cond delay="0"/>
                                  </p:stCondLst>
                                  <p:childTnLst>
                                    <p:animMotion origin="layout" path="M -0.00208 -0.00247 L -0.50208 -0.00216 " pathEditMode="relative" ptsTypes="AA">
                                      <p:cBhvr>
                                        <p:cTn id="56" dur="3000" fill="hold"/>
                                        <p:tgtEl>
                                          <p:spTgt spid="4436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65" grpId="0" animBg="1"/>
      <p:bldP spid="44209" grpId="0" animBg="1"/>
      <p:bldP spid="44364" grpId="0"/>
      <p:bldP spid="4436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78923" y="5972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95856" y="152855"/>
            <a:ext cx="2249334"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PART/01    </a:t>
            </a:r>
            <a:r>
              <a:rPr lang="zh-CN" altLang="en-US" sz="2135" b="1" dirty="0">
                <a:solidFill>
                  <a:schemeClr val="bg1"/>
                </a:solidFill>
                <a:latin typeface="微软雅黑" pitchFamily="34" charset="-122"/>
                <a:ea typeface="微软雅黑" pitchFamily="34" charset="-122"/>
              </a:rPr>
              <a:t>待定</a:t>
            </a:r>
          </a:p>
        </p:txBody>
      </p:sp>
    </p:spTree>
    <p:extLst>
      <p:ext uri="{BB962C8B-B14F-4D97-AF65-F5344CB8AC3E}">
        <p14:creationId xmlns:p14="http://schemas.microsoft.com/office/powerpoint/2010/main" val="12114020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65" name="Line 333"/>
          <p:cNvSpPr>
            <a:spLocks noChangeShapeType="1"/>
          </p:cNvSpPr>
          <p:nvPr/>
        </p:nvSpPr>
        <p:spPr bwMode="auto">
          <a:xfrm flipV="1">
            <a:off x="-6673851" y="2287060"/>
            <a:ext cx="18865851" cy="29633"/>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nvGrpSpPr>
          <p:cNvPr id="44248" name="Group 216"/>
          <p:cNvGrpSpPr/>
          <p:nvPr/>
        </p:nvGrpSpPr>
        <p:grpSpPr bwMode="auto">
          <a:xfrm>
            <a:off x="334434" y="3717925"/>
            <a:ext cx="1602317" cy="95251"/>
            <a:chOff x="4759" y="1740"/>
            <a:chExt cx="757" cy="45"/>
          </a:xfrm>
        </p:grpSpPr>
        <p:sp>
          <p:nvSpPr>
            <p:cNvPr id="8380" name="Rectangle 217"/>
            <p:cNvSpPr>
              <a:spLocks noChangeArrowheads="1"/>
            </p:cNvSpPr>
            <p:nvPr/>
          </p:nvSpPr>
          <p:spPr bwMode="auto">
            <a:xfrm>
              <a:off x="5339" y="1740"/>
              <a:ext cx="177"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81" name="Rectangle 218"/>
            <p:cNvSpPr>
              <a:spLocks noChangeArrowheads="1"/>
            </p:cNvSpPr>
            <p:nvPr/>
          </p:nvSpPr>
          <p:spPr bwMode="auto">
            <a:xfrm>
              <a:off x="4759" y="1740"/>
              <a:ext cx="522"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5" name="Group 203"/>
          <p:cNvGrpSpPr/>
          <p:nvPr/>
        </p:nvGrpSpPr>
        <p:grpSpPr bwMode="auto">
          <a:xfrm>
            <a:off x="5293785" y="4196293"/>
            <a:ext cx="1602316" cy="99484"/>
            <a:chOff x="4477" y="2290"/>
            <a:chExt cx="757" cy="47"/>
          </a:xfrm>
        </p:grpSpPr>
        <p:sp>
          <p:nvSpPr>
            <p:cNvPr id="8378" name="Rectangle 204"/>
            <p:cNvSpPr>
              <a:spLocks noChangeArrowheads="1"/>
            </p:cNvSpPr>
            <p:nvPr/>
          </p:nvSpPr>
          <p:spPr bwMode="auto">
            <a:xfrm>
              <a:off x="4477" y="2290"/>
              <a:ext cx="176"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9" name="Rectangle 205"/>
            <p:cNvSpPr>
              <a:spLocks noChangeArrowheads="1"/>
            </p:cNvSpPr>
            <p:nvPr/>
          </p:nvSpPr>
          <p:spPr bwMode="auto">
            <a:xfrm>
              <a:off x="4710" y="2290"/>
              <a:ext cx="524"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8" name="Group 206"/>
          <p:cNvGrpSpPr/>
          <p:nvPr/>
        </p:nvGrpSpPr>
        <p:grpSpPr bwMode="auto">
          <a:xfrm>
            <a:off x="3464985" y="3233209"/>
            <a:ext cx="1602316" cy="99483"/>
            <a:chOff x="3596" y="2055"/>
            <a:chExt cx="757" cy="47"/>
          </a:xfrm>
        </p:grpSpPr>
        <p:sp>
          <p:nvSpPr>
            <p:cNvPr id="8376" name="Rectangle 207"/>
            <p:cNvSpPr>
              <a:spLocks noChangeArrowheads="1"/>
            </p:cNvSpPr>
            <p:nvPr/>
          </p:nvSpPr>
          <p:spPr bwMode="auto">
            <a:xfrm>
              <a:off x="4178" y="2055"/>
              <a:ext cx="175"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7" name="Rectangle 208"/>
            <p:cNvSpPr>
              <a:spLocks noChangeArrowheads="1"/>
            </p:cNvSpPr>
            <p:nvPr/>
          </p:nvSpPr>
          <p:spPr bwMode="auto">
            <a:xfrm>
              <a:off x="3596" y="2055"/>
              <a:ext cx="524"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1" name="Group 209"/>
          <p:cNvGrpSpPr/>
          <p:nvPr/>
        </p:nvGrpSpPr>
        <p:grpSpPr bwMode="auto">
          <a:xfrm>
            <a:off x="8688918" y="3089276"/>
            <a:ext cx="1606549" cy="99483"/>
            <a:chOff x="4886" y="1938"/>
            <a:chExt cx="759" cy="47"/>
          </a:xfrm>
        </p:grpSpPr>
        <p:sp>
          <p:nvSpPr>
            <p:cNvPr id="8374" name="Rectangle 210"/>
            <p:cNvSpPr>
              <a:spLocks noChangeArrowheads="1"/>
            </p:cNvSpPr>
            <p:nvPr/>
          </p:nvSpPr>
          <p:spPr bwMode="auto">
            <a:xfrm>
              <a:off x="5468" y="1938"/>
              <a:ext cx="177"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5" name="Rectangle 211"/>
            <p:cNvSpPr>
              <a:spLocks noChangeArrowheads="1"/>
            </p:cNvSpPr>
            <p:nvPr/>
          </p:nvSpPr>
          <p:spPr bwMode="auto">
            <a:xfrm>
              <a:off x="4886" y="1938"/>
              <a:ext cx="524"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4" name="Group 212"/>
          <p:cNvGrpSpPr/>
          <p:nvPr/>
        </p:nvGrpSpPr>
        <p:grpSpPr bwMode="auto">
          <a:xfrm>
            <a:off x="6479118" y="2564344"/>
            <a:ext cx="1602316" cy="95249"/>
            <a:chOff x="4759" y="1740"/>
            <a:chExt cx="757" cy="45"/>
          </a:xfrm>
        </p:grpSpPr>
        <p:sp>
          <p:nvSpPr>
            <p:cNvPr id="8372" name="Rectangle 213"/>
            <p:cNvSpPr>
              <a:spLocks noChangeArrowheads="1"/>
            </p:cNvSpPr>
            <p:nvPr/>
          </p:nvSpPr>
          <p:spPr bwMode="auto">
            <a:xfrm>
              <a:off x="5339" y="1740"/>
              <a:ext cx="177"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3" name="Rectangle 214"/>
            <p:cNvSpPr>
              <a:spLocks noChangeArrowheads="1"/>
            </p:cNvSpPr>
            <p:nvPr/>
          </p:nvSpPr>
          <p:spPr bwMode="auto">
            <a:xfrm>
              <a:off x="4759" y="1740"/>
              <a:ext cx="522"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2" name="Group 200"/>
          <p:cNvGrpSpPr/>
          <p:nvPr/>
        </p:nvGrpSpPr>
        <p:grpSpPr bwMode="auto">
          <a:xfrm rot="10800000">
            <a:off x="1049867" y="2924177"/>
            <a:ext cx="2887133" cy="1443567"/>
            <a:chOff x="1837" y="302"/>
            <a:chExt cx="1364" cy="682"/>
          </a:xfrm>
        </p:grpSpPr>
        <p:sp>
          <p:nvSpPr>
            <p:cNvPr id="8257" name="Freeform 14"/>
            <p:cNvSpPr/>
            <p:nvPr/>
          </p:nvSpPr>
          <p:spPr bwMode="auto">
            <a:xfrm>
              <a:off x="1839" y="302"/>
              <a:ext cx="1360" cy="71"/>
            </a:xfrm>
            <a:custGeom>
              <a:avLst/>
              <a:gdLst>
                <a:gd name="T0" fmla="*/ 1360 w 686"/>
                <a:gd name="T1" fmla="*/ 71 h 36"/>
                <a:gd name="T2" fmla="*/ 0 w 686"/>
                <a:gd name="T3" fmla="*/ 61 h 36"/>
                <a:gd name="T4" fmla="*/ 61 w 686"/>
                <a:gd name="T5" fmla="*/ 0 h 36"/>
                <a:gd name="T6" fmla="*/ 1299 w 686"/>
                <a:gd name="T7" fmla="*/ 10 h 36"/>
                <a:gd name="T8" fmla="*/ 1360 w 686"/>
                <a:gd name="T9" fmla="*/ 71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36">
                  <a:moveTo>
                    <a:pt x="686" y="36"/>
                  </a:moveTo>
                  <a:cubicBezTo>
                    <a:pt x="0" y="31"/>
                    <a:pt x="0" y="31"/>
                    <a:pt x="0" y="31"/>
                  </a:cubicBezTo>
                  <a:cubicBezTo>
                    <a:pt x="0" y="13"/>
                    <a:pt x="14" y="0"/>
                    <a:pt x="31" y="0"/>
                  </a:cubicBezTo>
                  <a:cubicBezTo>
                    <a:pt x="655" y="5"/>
                    <a:pt x="655" y="5"/>
                    <a:pt x="655" y="5"/>
                  </a:cubicBezTo>
                  <a:cubicBezTo>
                    <a:pt x="672" y="5"/>
                    <a:pt x="686" y="19"/>
                    <a:pt x="686" y="3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8" name="Freeform 15"/>
            <p:cNvSpPr/>
            <p:nvPr/>
          </p:nvSpPr>
          <p:spPr bwMode="auto">
            <a:xfrm>
              <a:off x="1920" y="363"/>
              <a:ext cx="1192" cy="621"/>
            </a:xfrm>
            <a:custGeom>
              <a:avLst/>
              <a:gdLst>
                <a:gd name="T0" fmla="*/ 1148 w 601"/>
                <a:gd name="T1" fmla="*/ 621 h 313"/>
                <a:gd name="T2" fmla="*/ 38 w 601"/>
                <a:gd name="T3" fmla="*/ 611 h 313"/>
                <a:gd name="T4" fmla="*/ 0 w 601"/>
                <a:gd name="T5" fmla="*/ 573 h 313"/>
                <a:gd name="T6" fmla="*/ 4 w 601"/>
                <a:gd name="T7" fmla="*/ 0 h 313"/>
                <a:gd name="T8" fmla="*/ 1192 w 601"/>
                <a:gd name="T9" fmla="*/ 10 h 313"/>
                <a:gd name="T10" fmla="*/ 1188 w 601"/>
                <a:gd name="T11" fmla="*/ 583 h 313"/>
                <a:gd name="T12" fmla="*/ 1148 w 601"/>
                <a:gd name="T13" fmla="*/ 621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9"/>
                  </a:cubicBezTo>
                  <a:cubicBezTo>
                    <a:pt x="2" y="0"/>
                    <a:pt x="2" y="0"/>
                    <a:pt x="2" y="0"/>
                  </a:cubicBezTo>
                  <a:cubicBezTo>
                    <a:pt x="601" y="5"/>
                    <a:pt x="601" y="5"/>
                    <a:pt x="601" y="5"/>
                  </a:cubicBezTo>
                  <a:cubicBezTo>
                    <a:pt x="599" y="294"/>
                    <a:pt x="599" y="294"/>
                    <a:pt x="599" y="294"/>
                  </a:cubicBezTo>
                  <a:cubicBezTo>
                    <a:pt x="599" y="304"/>
                    <a:pt x="590" y="313"/>
                    <a:pt x="579" y="31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9" name="Freeform 16"/>
            <p:cNvSpPr/>
            <p:nvPr/>
          </p:nvSpPr>
          <p:spPr bwMode="auto">
            <a:xfrm>
              <a:off x="1900" y="340"/>
              <a:ext cx="1192" cy="620"/>
            </a:xfrm>
            <a:custGeom>
              <a:avLst/>
              <a:gdLst>
                <a:gd name="T0" fmla="*/ 1148 w 601"/>
                <a:gd name="T1" fmla="*/ 620 h 313"/>
                <a:gd name="T2" fmla="*/ 38 w 601"/>
                <a:gd name="T3" fmla="*/ 610 h 313"/>
                <a:gd name="T4" fmla="*/ 0 w 601"/>
                <a:gd name="T5" fmla="*/ 570 h 313"/>
                <a:gd name="T6" fmla="*/ 4 w 601"/>
                <a:gd name="T7" fmla="*/ 0 h 313"/>
                <a:gd name="T8" fmla="*/ 1192 w 601"/>
                <a:gd name="T9" fmla="*/ 10 h 313"/>
                <a:gd name="T10" fmla="*/ 1188 w 601"/>
                <a:gd name="T11" fmla="*/ 580 h 313"/>
                <a:gd name="T12" fmla="*/ 1148 w 601"/>
                <a:gd name="T13" fmla="*/ 620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8"/>
                  </a:cubicBezTo>
                  <a:cubicBezTo>
                    <a:pt x="2" y="0"/>
                    <a:pt x="2" y="0"/>
                    <a:pt x="2" y="0"/>
                  </a:cubicBezTo>
                  <a:cubicBezTo>
                    <a:pt x="601" y="5"/>
                    <a:pt x="601" y="5"/>
                    <a:pt x="601" y="5"/>
                  </a:cubicBezTo>
                  <a:cubicBezTo>
                    <a:pt x="599" y="293"/>
                    <a:pt x="599" y="293"/>
                    <a:pt x="599" y="293"/>
                  </a:cubicBezTo>
                  <a:cubicBezTo>
                    <a:pt x="599" y="304"/>
                    <a:pt x="590" y="313"/>
                    <a:pt x="579" y="313"/>
                  </a:cubicBezTo>
                </a:path>
              </a:pathLst>
            </a:custGeom>
            <a:solidFill>
              <a:srgbClr val="F5EBE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0" name="Freeform 17"/>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1" name="Freeform 18"/>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2" name="Freeform 19"/>
            <p:cNvSpPr>
              <a:spLocks noEditPoints="1"/>
            </p:cNvSpPr>
            <p:nvPr/>
          </p:nvSpPr>
          <p:spPr bwMode="auto">
            <a:xfrm>
              <a:off x="1837" y="348"/>
              <a:ext cx="1364" cy="27"/>
            </a:xfrm>
            <a:custGeom>
              <a:avLst/>
              <a:gdLst>
                <a:gd name="T0" fmla="*/ 0 w 688"/>
                <a:gd name="T1" fmla="*/ 15 h 14"/>
                <a:gd name="T2" fmla="*/ 0 w 688"/>
                <a:gd name="T3" fmla="*/ 15 h 14"/>
                <a:gd name="T4" fmla="*/ 0 w 688"/>
                <a:gd name="T5" fmla="*/ 15 h 14"/>
                <a:gd name="T6" fmla="*/ 0 w 688"/>
                <a:gd name="T7" fmla="*/ 15 h 14"/>
                <a:gd name="T8" fmla="*/ 1360 w 688"/>
                <a:gd name="T9" fmla="*/ 10 h 14"/>
                <a:gd name="T10" fmla="*/ 1362 w 688"/>
                <a:gd name="T11" fmla="*/ 25 h 14"/>
                <a:gd name="T12" fmla="*/ 1275 w 688"/>
                <a:gd name="T13" fmla="*/ 25 h 14"/>
                <a:gd name="T14" fmla="*/ 1275 w 688"/>
                <a:gd name="T15" fmla="*/ 25 h 14"/>
                <a:gd name="T16" fmla="*/ 1275 w 688"/>
                <a:gd name="T17" fmla="*/ 27 h 14"/>
                <a:gd name="T18" fmla="*/ 1275 w 688"/>
                <a:gd name="T19" fmla="*/ 27 h 14"/>
                <a:gd name="T20" fmla="*/ 1364 w 688"/>
                <a:gd name="T21" fmla="*/ 27 h 14"/>
                <a:gd name="T22" fmla="*/ 1364 w 688"/>
                <a:gd name="T23" fmla="*/ 10 h 14"/>
                <a:gd name="T24" fmla="*/ 1360 w 688"/>
                <a:gd name="T25" fmla="*/ 10 h 14"/>
                <a:gd name="T26" fmla="*/ 0 w 688"/>
                <a:gd name="T27" fmla="*/ 8 h 14"/>
                <a:gd name="T28" fmla="*/ 0 w 688"/>
                <a:gd name="T29" fmla="*/ 15 h 14"/>
                <a:gd name="T30" fmla="*/ 0 w 688"/>
                <a:gd name="T31" fmla="*/ 8 h 14"/>
                <a:gd name="T32" fmla="*/ 0 w 688"/>
                <a:gd name="T33" fmla="*/ 8 h 14"/>
                <a:gd name="T34" fmla="*/ 0 w 688"/>
                <a:gd name="T35" fmla="*/ 8 h 14"/>
                <a:gd name="T36" fmla="*/ 0 w 688"/>
                <a:gd name="T37" fmla="*/ 8 h 14"/>
                <a:gd name="T38" fmla="*/ 0 w 688"/>
                <a:gd name="T39" fmla="*/ 15 h 14"/>
                <a:gd name="T40" fmla="*/ 0 w 688"/>
                <a:gd name="T41" fmla="*/ 8 h 14"/>
                <a:gd name="T42" fmla="*/ 0 w 688"/>
                <a:gd name="T43" fmla="*/ 0 h 14"/>
                <a:gd name="T44" fmla="*/ 0 w 688"/>
                <a:gd name="T45" fmla="*/ 15 h 14"/>
                <a:gd name="T46" fmla="*/ 87 w 688"/>
                <a:gd name="T47" fmla="*/ 17 h 14"/>
                <a:gd name="T48" fmla="*/ 87 w 688"/>
                <a:gd name="T49" fmla="*/ 15 h 14"/>
                <a:gd name="T50" fmla="*/ 87 w 688"/>
                <a:gd name="T51" fmla="*/ 15 h 14"/>
                <a:gd name="T52" fmla="*/ 2 w 688"/>
                <a:gd name="T53" fmla="*/ 15 h 14"/>
                <a:gd name="T54" fmla="*/ 4 w 688"/>
                <a:gd name="T55" fmla="*/ 0 h 14"/>
                <a:gd name="T56" fmla="*/ 0 w 688"/>
                <a:gd name="T57" fmla="*/ 0 h 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88" h="14">
                  <a:moveTo>
                    <a:pt x="0" y="8"/>
                  </a:moveTo>
                  <a:cubicBezTo>
                    <a:pt x="0" y="8"/>
                    <a:pt x="0" y="8"/>
                    <a:pt x="0" y="8"/>
                  </a:cubicBezTo>
                  <a:moveTo>
                    <a:pt x="0" y="8"/>
                  </a:moveTo>
                  <a:cubicBezTo>
                    <a:pt x="0" y="8"/>
                    <a:pt x="0" y="8"/>
                    <a:pt x="0" y="8"/>
                  </a:cubicBezTo>
                  <a:moveTo>
                    <a:pt x="686" y="5"/>
                  </a:moveTo>
                  <a:cubicBezTo>
                    <a:pt x="686" y="8"/>
                    <a:pt x="687" y="10"/>
                    <a:pt x="687" y="13"/>
                  </a:cubicBezTo>
                  <a:cubicBezTo>
                    <a:pt x="643" y="13"/>
                    <a:pt x="643" y="13"/>
                    <a:pt x="643" y="13"/>
                  </a:cubicBezTo>
                  <a:cubicBezTo>
                    <a:pt x="643" y="13"/>
                    <a:pt x="643" y="13"/>
                    <a:pt x="643" y="13"/>
                  </a:cubicBezTo>
                  <a:cubicBezTo>
                    <a:pt x="643" y="14"/>
                    <a:pt x="643" y="14"/>
                    <a:pt x="643" y="14"/>
                  </a:cubicBezTo>
                  <a:cubicBezTo>
                    <a:pt x="643" y="14"/>
                    <a:pt x="643" y="14"/>
                    <a:pt x="643" y="14"/>
                  </a:cubicBezTo>
                  <a:cubicBezTo>
                    <a:pt x="688" y="14"/>
                    <a:pt x="688" y="14"/>
                    <a:pt x="688" y="14"/>
                  </a:cubicBezTo>
                  <a:cubicBezTo>
                    <a:pt x="688" y="5"/>
                    <a:pt x="688" y="5"/>
                    <a:pt x="688" y="5"/>
                  </a:cubicBezTo>
                  <a:cubicBezTo>
                    <a:pt x="686" y="5"/>
                    <a:pt x="686" y="5"/>
                    <a:pt x="686" y="5"/>
                  </a:cubicBezTo>
                  <a:moveTo>
                    <a:pt x="0" y="4"/>
                  </a:moveTo>
                  <a:cubicBezTo>
                    <a:pt x="0" y="8"/>
                    <a:pt x="0" y="8"/>
                    <a:pt x="0" y="8"/>
                  </a:cubicBezTo>
                  <a:cubicBezTo>
                    <a:pt x="0" y="4"/>
                    <a:pt x="0" y="4"/>
                    <a:pt x="0" y="4"/>
                  </a:cubicBezTo>
                  <a:moveTo>
                    <a:pt x="0" y="4"/>
                  </a:moveTo>
                  <a:cubicBezTo>
                    <a:pt x="0" y="4"/>
                    <a:pt x="0" y="4"/>
                    <a:pt x="0" y="4"/>
                  </a:cubicBezTo>
                  <a:moveTo>
                    <a:pt x="0" y="4"/>
                  </a:moveTo>
                  <a:cubicBezTo>
                    <a:pt x="0" y="8"/>
                    <a:pt x="0" y="8"/>
                    <a:pt x="0" y="8"/>
                  </a:cubicBezTo>
                  <a:cubicBezTo>
                    <a:pt x="0" y="4"/>
                    <a:pt x="0" y="4"/>
                    <a:pt x="0" y="4"/>
                  </a:cubicBezTo>
                  <a:moveTo>
                    <a:pt x="0" y="0"/>
                  </a:moveTo>
                  <a:cubicBezTo>
                    <a:pt x="0" y="8"/>
                    <a:pt x="0" y="8"/>
                    <a:pt x="0" y="8"/>
                  </a:cubicBezTo>
                  <a:cubicBezTo>
                    <a:pt x="44" y="9"/>
                    <a:pt x="44" y="9"/>
                    <a:pt x="44" y="9"/>
                  </a:cubicBezTo>
                  <a:cubicBezTo>
                    <a:pt x="44" y="8"/>
                    <a:pt x="44" y="8"/>
                    <a:pt x="44" y="8"/>
                  </a:cubicBezTo>
                  <a:cubicBezTo>
                    <a:pt x="44" y="8"/>
                    <a:pt x="44" y="8"/>
                    <a:pt x="44" y="8"/>
                  </a:cubicBezTo>
                  <a:cubicBezTo>
                    <a:pt x="1" y="8"/>
                    <a:pt x="1" y="8"/>
                    <a:pt x="1" y="8"/>
                  </a:cubicBezTo>
                  <a:cubicBezTo>
                    <a:pt x="1" y="5"/>
                    <a:pt x="1" y="2"/>
                    <a:pt x="2" y="0"/>
                  </a:cubicBezTo>
                  <a:cubicBezTo>
                    <a:pt x="0" y="0"/>
                    <a:pt x="0" y="0"/>
                    <a:pt x="0"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3" name="Freeform 20"/>
            <p:cNvSpPr/>
            <p:nvPr/>
          </p:nvSpPr>
          <p:spPr bwMode="auto">
            <a:xfrm>
              <a:off x="1839" y="348"/>
              <a:ext cx="1360" cy="25"/>
            </a:xfrm>
            <a:custGeom>
              <a:avLst/>
              <a:gdLst>
                <a:gd name="T0" fmla="*/ 2 w 686"/>
                <a:gd name="T1" fmla="*/ 0 h 13"/>
                <a:gd name="T2" fmla="*/ 0 w 686"/>
                <a:gd name="T3" fmla="*/ 15 h 13"/>
                <a:gd name="T4" fmla="*/ 85 w 686"/>
                <a:gd name="T5" fmla="*/ 15 h 13"/>
                <a:gd name="T6" fmla="*/ 85 w 686"/>
                <a:gd name="T7" fmla="*/ 13 h 13"/>
                <a:gd name="T8" fmla="*/ 1273 w 686"/>
                <a:gd name="T9" fmla="*/ 23 h 13"/>
                <a:gd name="T10" fmla="*/ 1273 w 686"/>
                <a:gd name="T11" fmla="*/ 25 h 13"/>
                <a:gd name="T12" fmla="*/ 1360 w 686"/>
                <a:gd name="T13" fmla="*/ 25 h 13"/>
                <a:gd name="T14" fmla="*/ 1358 w 686"/>
                <a:gd name="T15" fmla="*/ 10 h 13"/>
                <a:gd name="T16" fmla="*/ 2 w 686"/>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86" h="13">
                  <a:moveTo>
                    <a:pt x="1" y="0"/>
                  </a:moveTo>
                  <a:cubicBezTo>
                    <a:pt x="0" y="2"/>
                    <a:pt x="0" y="5"/>
                    <a:pt x="0" y="8"/>
                  </a:cubicBezTo>
                  <a:cubicBezTo>
                    <a:pt x="43" y="8"/>
                    <a:pt x="43" y="8"/>
                    <a:pt x="43" y="8"/>
                  </a:cubicBezTo>
                  <a:cubicBezTo>
                    <a:pt x="43" y="7"/>
                    <a:pt x="43" y="7"/>
                    <a:pt x="43" y="7"/>
                  </a:cubicBezTo>
                  <a:cubicBezTo>
                    <a:pt x="642" y="12"/>
                    <a:pt x="642" y="12"/>
                    <a:pt x="642" y="12"/>
                  </a:cubicBezTo>
                  <a:cubicBezTo>
                    <a:pt x="642" y="13"/>
                    <a:pt x="642" y="13"/>
                    <a:pt x="642" y="13"/>
                  </a:cubicBezTo>
                  <a:cubicBezTo>
                    <a:pt x="686" y="13"/>
                    <a:pt x="686" y="13"/>
                    <a:pt x="686" y="13"/>
                  </a:cubicBezTo>
                  <a:cubicBezTo>
                    <a:pt x="686" y="10"/>
                    <a:pt x="685" y="8"/>
                    <a:pt x="685" y="5"/>
                  </a:cubicBezTo>
                  <a:cubicBezTo>
                    <a:pt x="1" y="0"/>
                    <a:pt x="1" y="0"/>
                    <a:pt x="1"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4" name="Freeform 21"/>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close/>
                  <a:moveTo>
                    <a:pt x="20" y="0"/>
                  </a:moveTo>
                  <a:lnTo>
                    <a:pt x="20" y="0"/>
                  </a:lnTo>
                  <a:close/>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5" name="Freeform 22"/>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moveTo>
                    <a:pt x="20" y="0"/>
                  </a:move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6" name="Freeform 23"/>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close/>
                  <a:moveTo>
                    <a:pt x="0" y="0"/>
                  </a:moveTo>
                  <a:lnTo>
                    <a:pt x="0" y="2"/>
                  </a:lnTo>
                  <a:lnTo>
                    <a:pt x="0" y="0"/>
                  </a:lnTo>
                  <a:close/>
                </a:path>
              </a:pathLst>
            </a:custGeom>
            <a:solidFill>
              <a:srgbClr val="CBC6C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7" name="Freeform 24"/>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8" name="Freeform 25"/>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9" name="Freeform 26"/>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0" name="Freeform 27"/>
            <p:cNvSpPr/>
            <p:nvPr/>
          </p:nvSpPr>
          <p:spPr bwMode="auto">
            <a:xfrm>
              <a:off x="2265" y="798"/>
              <a:ext cx="250" cy="130"/>
            </a:xfrm>
            <a:custGeom>
              <a:avLst/>
              <a:gdLst>
                <a:gd name="T0" fmla="*/ 248 w 250"/>
                <a:gd name="T1" fmla="*/ 130 h 130"/>
                <a:gd name="T2" fmla="*/ 0 w 250"/>
                <a:gd name="T3" fmla="*/ 128 h 130"/>
                <a:gd name="T4" fmla="*/ 2 w 250"/>
                <a:gd name="T5" fmla="*/ 0 h 130"/>
                <a:gd name="T6" fmla="*/ 250 w 250"/>
                <a:gd name="T7" fmla="*/ 2 h 130"/>
                <a:gd name="T8" fmla="*/ 248 w 250"/>
                <a:gd name="T9" fmla="*/ 130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130">
                  <a:moveTo>
                    <a:pt x="248" y="130"/>
                  </a:moveTo>
                  <a:lnTo>
                    <a:pt x="0" y="128"/>
                  </a:lnTo>
                  <a:lnTo>
                    <a:pt x="2" y="0"/>
                  </a:lnTo>
                  <a:lnTo>
                    <a:pt x="250" y="2"/>
                  </a:lnTo>
                  <a:lnTo>
                    <a:pt x="248" y="130"/>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1" name="Freeform 28"/>
            <p:cNvSpPr/>
            <p:nvPr/>
          </p:nvSpPr>
          <p:spPr bwMode="auto">
            <a:xfrm>
              <a:off x="2265" y="796"/>
              <a:ext cx="250" cy="134"/>
            </a:xfrm>
            <a:custGeom>
              <a:avLst/>
              <a:gdLst>
                <a:gd name="T0" fmla="*/ 248 w 250"/>
                <a:gd name="T1" fmla="*/ 132 h 134"/>
                <a:gd name="T2" fmla="*/ 248 w 250"/>
                <a:gd name="T3" fmla="*/ 132 h 134"/>
                <a:gd name="T4" fmla="*/ 2 w 250"/>
                <a:gd name="T5" fmla="*/ 130 h 134"/>
                <a:gd name="T6" fmla="*/ 4 w 250"/>
                <a:gd name="T7" fmla="*/ 2 h 134"/>
                <a:gd name="T8" fmla="*/ 248 w 250"/>
                <a:gd name="T9" fmla="*/ 4 h 134"/>
                <a:gd name="T10" fmla="*/ 246 w 250"/>
                <a:gd name="T11" fmla="*/ 132 h 134"/>
                <a:gd name="T12" fmla="*/ 248 w 250"/>
                <a:gd name="T13" fmla="*/ 132 h 134"/>
                <a:gd name="T14" fmla="*/ 248 w 250"/>
                <a:gd name="T15" fmla="*/ 132 h 134"/>
                <a:gd name="T16" fmla="*/ 248 w 250"/>
                <a:gd name="T17" fmla="*/ 132 h 134"/>
                <a:gd name="T18" fmla="*/ 250 w 250"/>
                <a:gd name="T19" fmla="*/ 132 h 134"/>
                <a:gd name="T20" fmla="*/ 250 w 250"/>
                <a:gd name="T21" fmla="*/ 2 h 134"/>
                <a:gd name="T22" fmla="*/ 0 w 250"/>
                <a:gd name="T23" fmla="*/ 0 h 134"/>
                <a:gd name="T24" fmla="*/ 0 w 250"/>
                <a:gd name="T25" fmla="*/ 132 h 134"/>
                <a:gd name="T26" fmla="*/ 250 w 250"/>
                <a:gd name="T27" fmla="*/ 134 h 134"/>
                <a:gd name="T28" fmla="*/ 250 w 250"/>
                <a:gd name="T29" fmla="*/ 132 h 134"/>
                <a:gd name="T30" fmla="*/ 248 w 250"/>
                <a:gd name="T31" fmla="*/ 132 h 1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0" h="134">
                  <a:moveTo>
                    <a:pt x="248" y="132"/>
                  </a:moveTo>
                  <a:lnTo>
                    <a:pt x="248" y="132"/>
                  </a:lnTo>
                  <a:lnTo>
                    <a:pt x="2" y="130"/>
                  </a:lnTo>
                  <a:lnTo>
                    <a:pt x="4" y="2"/>
                  </a:lnTo>
                  <a:lnTo>
                    <a:pt x="248" y="4"/>
                  </a:lnTo>
                  <a:lnTo>
                    <a:pt x="246" y="132"/>
                  </a:lnTo>
                  <a:lnTo>
                    <a:pt x="248" y="132"/>
                  </a:lnTo>
                  <a:lnTo>
                    <a:pt x="250" y="132"/>
                  </a:lnTo>
                  <a:lnTo>
                    <a:pt x="250" y="2"/>
                  </a:lnTo>
                  <a:lnTo>
                    <a:pt x="0" y="0"/>
                  </a:lnTo>
                  <a:lnTo>
                    <a:pt x="0" y="132"/>
                  </a:lnTo>
                  <a:lnTo>
                    <a:pt x="250" y="134"/>
                  </a:lnTo>
                  <a:lnTo>
                    <a:pt x="250" y="132"/>
                  </a:lnTo>
                  <a:lnTo>
                    <a:pt x="248" y="132"/>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2" name="Freeform 29"/>
            <p:cNvSpPr/>
            <p:nvPr/>
          </p:nvSpPr>
          <p:spPr bwMode="auto">
            <a:xfrm>
              <a:off x="2265" y="800"/>
              <a:ext cx="250" cy="130"/>
            </a:xfrm>
            <a:custGeom>
              <a:avLst/>
              <a:gdLst>
                <a:gd name="T0" fmla="*/ 250 w 250"/>
                <a:gd name="T1" fmla="*/ 130 h 130"/>
                <a:gd name="T2" fmla="*/ 0 w 250"/>
                <a:gd name="T3" fmla="*/ 128 h 130"/>
                <a:gd name="T4" fmla="*/ 0 w 250"/>
                <a:gd name="T5" fmla="*/ 126 h 130"/>
                <a:gd name="T6" fmla="*/ 246 w 250"/>
                <a:gd name="T7" fmla="*/ 128 h 130"/>
                <a:gd name="T8" fmla="*/ 248 w 250"/>
                <a:gd name="T9" fmla="*/ 0 h 130"/>
                <a:gd name="T10" fmla="*/ 250 w 250"/>
                <a:gd name="T11" fmla="*/ 0 h 130"/>
                <a:gd name="T12" fmla="*/ 250 w 250"/>
                <a:gd name="T13" fmla="*/ 130 h 1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0" h="130">
                  <a:moveTo>
                    <a:pt x="250" y="130"/>
                  </a:moveTo>
                  <a:lnTo>
                    <a:pt x="0" y="128"/>
                  </a:lnTo>
                  <a:lnTo>
                    <a:pt x="0" y="126"/>
                  </a:lnTo>
                  <a:lnTo>
                    <a:pt x="246" y="128"/>
                  </a:lnTo>
                  <a:lnTo>
                    <a:pt x="248" y="0"/>
                  </a:lnTo>
                  <a:lnTo>
                    <a:pt x="250" y="0"/>
                  </a:lnTo>
                  <a:lnTo>
                    <a:pt x="250" y="1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3" name="Freeform 30"/>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4" name="Freeform 31"/>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5" name="Freeform 32"/>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6" name="Freeform 33"/>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7" name="Freeform 34"/>
            <p:cNvSpPr/>
            <p:nvPr/>
          </p:nvSpPr>
          <p:spPr bwMode="auto">
            <a:xfrm>
              <a:off x="1974" y="449"/>
              <a:ext cx="1092" cy="333"/>
            </a:xfrm>
            <a:custGeom>
              <a:avLst/>
              <a:gdLst>
                <a:gd name="T0" fmla="*/ 1088 w 1092"/>
                <a:gd name="T1" fmla="*/ 333 h 333"/>
                <a:gd name="T2" fmla="*/ 0 w 1092"/>
                <a:gd name="T3" fmla="*/ 325 h 333"/>
                <a:gd name="T4" fmla="*/ 0 w 1092"/>
                <a:gd name="T5" fmla="*/ 315 h 333"/>
                <a:gd name="T6" fmla="*/ 1078 w 1092"/>
                <a:gd name="T7" fmla="*/ 323 h 333"/>
                <a:gd name="T8" fmla="*/ 1080 w 1092"/>
                <a:gd name="T9" fmla="*/ 0 h 333"/>
                <a:gd name="T10" fmla="*/ 1092 w 1092"/>
                <a:gd name="T11" fmla="*/ 0 h 333"/>
                <a:gd name="T12" fmla="*/ 1088 w 1092"/>
                <a:gd name="T13" fmla="*/ 333 h 3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92" h="333">
                  <a:moveTo>
                    <a:pt x="1088" y="333"/>
                  </a:moveTo>
                  <a:lnTo>
                    <a:pt x="0" y="325"/>
                  </a:lnTo>
                  <a:lnTo>
                    <a:pt x="0" y="315"/>
                  </a:lnTo>
                  <a:lnTo>
                    <a:pt x="1078" y="323"/>
                  </a:lnTo>
                  <a:lnTo>
                    <a:pt x="1080" y="0"/>
                  </a:lnTo>
                  <a:lnTo>
                    <a:pt x="1092" y="0"/>
                  </a:lnTo>
                  <a:lnTo>
                    <a:pt x="1088" y="3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8" name="Freeform 35"/>
            <p:cNvSpPr/>
            <p:nvPr/>
          </p:nvSpPr>
          <p:spPr bwMode="auto">
            <a:xfrm>
              <a:off x="2001" y="530"/>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9" name="Freeform 36"/>
            <p:cNvSpPr>
              <a:spLocks noEditPoints="1"/>
            </p:cNvSpPr>
            <p:nvPr/>
          </p:nvSpPr>
          <p:spPr bwMode="auto">
            <a:xfrm>
              <a:off x="1999" y="528"/>
              <a:ext cx="70" cy="52"/>
            </a:xfrm>
            <a:custGeom>
              <a:avLst/>
              <a:gdLst>
                <a:gd name="T0" fmla="*/ 62 w 35"/>
                <a:gd name="T1" fmla="*/ 0 h 26"/>
                <a:gd name="T2" fmla="*/ 8 w 35"/>
                <a:gd name="T3" fmla="*/ 0 h 26"/>
                <a:gd name="T4" fmla="*/ 0 w 35"/>
                <a:gd name="T5" fmla="*/ 8 h 26"/>
                <a:gd name="T6" fmla="*/ 0 w 35"/>
                <a:gd name="T7" fmla="*/ 42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1"/>
                    <a:pt x="0" y="21"/>
                    <a:pt x="0" y="21"/>
                  </a:cubicBezTo>
                  <a:cubicBezTo>
                    <a:pt x="0" y="24"/>
                    <a:pt x="2" y="26"/>
                    <a:pt x="4" y="26"/>
                  </a:cubicBezTo>
                  <a:cubicBezTo>
                    <a:pt x="31" y="26"/>
                    <a:pt x="31" y="26"/>
                    <a:pt x="31" y="26"/>
                  </a:cubicBezTo>
                  <a:cubicBezTo>
                    <a:pt x="33" y="26"/>
                    <a:pt x="34"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0" name="Freeform 37"/>
            <p:cNvSpPr/>
            <p:nvPr/>
          </p:nvSpPr>
          <p:spPr bwMode="auto">
            <a:xfrm>
              <a:off x="2085" y="530"/>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2"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1" name="Freeform 38"/>
            <p:cNvSpPr>
              <a:spLocks noEditPoints="1"/>
            </p:cNvSpPr>
            <p:nvPr/>
          </p:nvSpPr>
          <p:spPr bwMode="auto">
            <a:xfrm>
              <a:off x="2083" y="528"/>
              <a:ext cx="67" cy="54"/>
            </a:xfrm>
            <a:custGeom>
              <a:avLst/>
              <a:gdLst>
                <a:gd name="T0" fmla="*/ 61 w 34"/>
                <a:gd name="T1" fmla="*/ 0 h 27"/>
                <a:gd name="T2" fmla="*/ 8 w 34"/>
                <a:gd name="T3" fmla="*/ 0 h 27"/>
                <a:gd name="T4" fmla="*/ 0 w 34"/>
                <a:gd name="T5" fmla="*/ 8 h 27"/>
                <a:gd name="T6" fmla="*/ 0 w 34"/>
                <a:gd name="T7" fmla="*/ 44 h 27"/>
                <a:gd name="T8" fmla="*/ 6 w 34"/>
                <a:gd name="T9" fmla="*/ 52 h 27"/>
                <a:gd name="T10" fmla="*/ 59 w 34"/>
                <a:gd name="T11" fmla="*/ 54 h 27"/>
                <a:gd name="T12" fmla="*/ 67 w 34"/>
                <a:gd name="T13" fmla="*/ 44 h 27"/>
                <a:gd name="T14" fmla="*/ 67 w 34"/>
                <a:gd name="T15" fmla="*/ 10 h 27"/>
                <a:gd name="T16" fmla="*/ 61 w 34"/>
                <a:gd name="T17" fmla="*/ 0 h 27"/>
                <a:gd name="T18" fmla="*/ 12 w 34"/>
                <a:gd name="T19" fmla="*/ 4 h 27"/>
                <a:gd name="T20" fmla="*/ 55 w 34"/>
                <a:gd name="T21" fmla="*/ 4 h 27"/>
                <a:gd name="T22" fmla="*/ 61 w 34"/>
                <a:gd name="T23" fmla="*/ 14 h 27"/>
                <a:gd name="T24" fmla="*/ 61 w 34"/>
                <a:gd name="T25" fmla="*/ 42 h 27"/>
                <a:gd name="T26" fmla="*/ 55 w 34"/>
                <a:gd name="T27" fmla="*/ 50 h 27"/>
                <a:gd name="T28" fmla="*/ 10 w 34"/>
                <a:gd name="T29" fmla="*/ 50 h 27"/>
                <a:gd name="T30" fmla="*/ 4 w 34"/>
                <a:gd name="T31" fmla="*/ 40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3" y="26"/>
                  </a:cubicBezTo>
                  <a:cubicBezTo>
                    <a:pt x="30" y="27"/>
                    <a:pt x="30" y="27"/>
                    <a:pt x="30" y="27"/>
                  </a:cubicBezTo>
                  <a:cubicBezTo>
                    <a:pt x="32" y="27"/>
                    <a:pt x="34" y="25"/>
                    <a:pt x="34" y="22"/>
                  </a:cubicBezTo>
                  <a:cubicBezTo>
                    <a:pt x="34" y="5"/>
                    <a:pt x="34" y="5"/>
                    <a:pt x="34" y="5"/>
                  </a:cubicBezTo>
                  <a:cubicBezTo>
                    <a:pt x="34" y="2"/>
                    <a:pt x="33" y="0"/>
                    <a:pt x="31" y="0"/>
                  </a:cubicBezTo>
                  <a:close/>
                  <a:moveTo>
                    <a:pt x="6" y="2"/>
                  </a:moveTo>
                  <a:cubicBezTo>
                    <a:pt x="28" y="2"/>
                    <a:pt x="28" y="2"/>
                    <a:pt x="28" y="2"/>
                  </a:cubicBezTo>
                  <a:cubicBezTo>
                    <a:pt x="30" y="2"/>
                    <a:pt x="31" y="4"/>
                    <a:pt x="31"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3"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2" name="Freeform 39"/>
            <p:cNvSpPr/>
            <p:nvPr/>
          </p:nvSpPr>
          <p:spPr bwMode="auto">
            <a:xfrm>
              <a:off x="2166" y="530"/>
              <a:ext cx="65" cy="50"/>
            </a:xfrm>
            <a:custGeom>
              <a:avLst/>
              <a:gdLst>
                <a:gd name="T0" fmla="*/ 63 w 33"/>
                <a:gd name="T1" fmla="*/ 50 h 25"/>
                <a:gd name="T2" fmla="*/ 0 w 33"/>
                <a:gd name="T3" fmla="*/ 50 h 25"/>
                <a:gd name="T4" fmla="*/ 0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0" y="6"/>
                    <a:pt x="0" y="6"/>
                    <a:pt x="0"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3" name="Freeform 40"/>
            <p:cNvSpPr>
              <a:spLocks noEditPoints="1"/>
            </p:cNvSpPr>
            <p:nvPr/>
          </p:nvSpPr>
          <p:spPr bwMode="auto">
            <a:xfrm>
              <a:off x="2164" y="528"/>
              <a:ext cx="69" cy="54"/>
            </a:xfrm>
            <a:custGeom>
              <a:avLst/>
              <a:gdLst>
                <a:gd name="T0" fmla="*/ 61 w 35"/>
                <a:gd name="T1" fmla="*/ 0 h 27"/>
                <a:gd name="T2" fmla="*/ 8 w 35"/>
                <a:gd name="T3" fmla="*/ 0 h 27"/>
                <a:gd name="T4" fmla="*/ 2 w 35"/>
                <a:gd name="T5" fmla="*/ 10 h 27"/>
                <a:gd name="T6" fmla="*/ 0 w 35"/>
                <a:gd name="T7" fmla="*/ 44 h 27"/>
                <a:gd name="T8" fmla="*/ 8 w 35"/>
                <a:gd name="T9" fmla="*/ 54 h 27"/>
                <a:gd name="T10" fmla="*/ 61 w 35"/>
                <a:gd name="T11" fmla="*/ 54 h 27"/>
                <a:gd name="T12" fmla="*/ 69 w 35"/>
                <a:gd name="T13" fmla="*/ 44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2 h 27"/>
                <a:gd name="T26" fmla="*/ 55 w 35"/>
                <a:gd name="T27" fmla="*/ 50 h 27"/>
                <a:gd name="T28" fmla="*/ 12 w 35"/>
                <a:gd name="T29" fmla="*/ 50 h 27"/>
                <a:gd name="T30" fmla="*/ 4 w 35"/>
                <a:gd name="T31" fmla="*/ 42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4" name="Freeform 41"/>
            <p:cNvSpPr/>
            <p:nvPr/>
          </p:nvSpPr>
          <p:spPr bwMode="auto">
            <a:xfrm>
              <a:off x="2249" y="532"/>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5" name="Freeform 42"/>
            <p:cNvSpPr>
              <a:spLocks noEditPoints="1"/>
            </p:cNvSpPr>
            <p:nvPr/>
          </p:nvSpPr>
          <p:spPr bwMode="auto">
            <a:xfrm>
              <a:off x="2247" y="530"/>
              <a:ext cx="70" cy="52"/>
            </a:xfrm>
            <a:custGeom>
              <a:avLst/>
              <a:gdLst>
                <a:gd name="T0" fmla="*/ 62 w 35"/>
                <a:gd name="T1" fmla="*/ 0 h 26"/>
                <a:gd name="T2" fmla="*/ 8 w 35"/>
                <a:gd name="T3" fmla="*/ 0 h 26"/>
                <a:gd name="T4" fmla="*/ 0 w 35"/>
                <a:gd name="T5" fmla="*/ 8 h 26"/>
                <a:gd name="T6" fmla="*/ 0 w 35"/>
                <a:gd name="T7" fmla="*/ 44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6" name="Freeform 43"/>
            <p:cNvSpPr/>
            <p:nvPr/>
          </p:nvSpPr>
          <p:spPr bwMode="auto">
            <a:xfrm>
              <a:off x="2333" y="532"/>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7" name="Freeform 44"/>
            <p:cNvSpPr>
              <a:spLocks noEditPoints="1"/>
            </p:cNvSpPr>
            <p:nvPr/>
          </p:nvSpPr>
          <p:spPr bwMode="auto">
            <a:xfrm>
              <a:off x="2331" y="530"/>
              <a:ext cx="67" cy="53"/>
            </a:xfrm>
            <a:custGeom>
              <a:avLst/>
              <a:gdLst>
                <a:gd name="T0" fmla="*/ 61 w 34"/>
                <a:gd name="T1" fmla="*/ 0 h 27"/>
                <a:gd name="T2" fmla="*/ 8 w 34"/>
                <a:gd name="T3" fmla="*/ 0 h 27"/>
                <a:gd name="T4" fmla="*/ 0 w 34"/>
                <a:gd name="T5" fmla="*/ 8 h 27"/>
                <a:gd name="T6" fmla="*/ 0 w 34"/>
                <a:gd name="T7" fmla="*/ 43 h 27"/>
                <a:gd name="T8" fmla="*/ 8 w 34"/>
                <a:gd name="T9" fmla="*/ 51 h 27"/>
                <a:gd name="T10" fmla="*/ 59 w 34"/>
                <a:gd name="T11" fmla="*/ 53 h 27"/>
                <a:gd name="T12" fmla="*/ 67 w 34"/>
                <a:gd name="T13" fmla="*/ 43 h 27"/>
                <a:gd name="T14" fmla="*/ 67 w 34"/>
                <a:gd name="T15" fmla="*/ 10 h 27"/>
                <a:gd name="T16" fmla="*/ 61 w 34"/>
                <a:gd name="T17" fmla="*/ 0 h 27"/>
                <a:gd name="T18" fmla="*/ 12 w 34"/>
                <a:gd name="T19" fmla="*/ 4 h 27"/>
                <a:gd name="T20" fmla="*/ 55 w 34"/>
                <a:gd name="T21" fmla="*/ 4 h 27"/>
                <a:gd name="T22" fmla="*/ 63 w 34"/>
                <a:gd name="T23" fmla="*/ 14 h 27"/>
                <a:gd name="T24" fmla="*/ 61 w 34"/>
                <a:gd name="T25" fmla="*/ 41 h 27"/>
                <a:gd name="T26" fmla="*/ 55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2" y="27"/>
                    <a:pt x="34" y="25"/>
                    <a:pt x="34" y="22"/>
                  </a:cubicBezTo>
                  <a:cubicBezTo>
                    <a:pt x="34" y="5"/>
                    <a:pt x="34" y="5"/>
                    <a:pt x="34" y="5"/>
                  </a:cubicBezTo>
                  <a:cubicBezTo>
                    <a:pt x="34" y="2"/>
                    <a:pt x="33" y="0"/>
                    <a:pt x="31" y="0"/>
                  </a:cubicBezTo>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8" name="Freeform 45"/>
            <p:cNvSpPr/>
            <p:nvPr/>
          </p:nvSpPr>
          <p:spPr bwMode="auto">
            <a:xfrm>
              <a:off x="2414" y="532"/>
              <a:ext cx="65" cy="50"/>
            </a:xfrm>
            <a:custGeom>
              <a:avLst/>
              <a:gdLst>
                <a:gd name="T0" fmla="*/ 63 w 33"/>
                <a:gd name="T1" fmla="*/ 50 h 25"/>
                <a:gd name="T2" fmla="*/ 0 w 33"/>
                <a:gd name="T3" fmla="*/ 50 h 25"/>
                <a:gd name="T4" fmla="*/ 2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1" y="6"/>
                    <a:pt x="1" y="6"/>
                    <a:pt x="1"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9" name="Freeform 46"/>
            <p:cNvSpPr>
              <a:spLocks noEditPoints="1"/>
            </p:cNvSpPr>
            <p:nvPr/>
          </p:nvSpPr>
          <p:spPr bwMode="auto">
            <a:xfrm>
              <a:off x="2412" y="530"/>
              <a:ext cx="69" cy="53"/>
            </a:xfrm>
            <a:custGeom>
              <a:avLst/>
              <a:gdLst>
                <a:gd name="T0" fmla="*/ 61 w 35"/>
                <a:gd name="T1" fmla="*/ 0 h 27"/>
                <a:gd name="T2" fmla="*/ 8 w 35"/>
                <a:gd name="T3" fmla="*/ 0 h 27"/>
                <a:gd name="T4" fmla="*/ 2 w 35"/>
                <a:gd name="T5" fmla="*/ 10 h 27"/>
                <a:gd name="T6" fmla="*/ 0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0" name="Freeform 47"/>
            <p:cNvSpPr/>
            <p:nvPr/>
          </p:nvSpPr>
          <p:spPr bwMode="auto">
            <a:xfrm>
              <a:off x="2497" y="534"/>
              <a:ext cx="64" cy="49"/>
            </a:xfrm>
            <a:custGeom>
              <a:avLst/>
              <a:gdLst>
                <a:gd name="T0" fmla="*/ 64 w 32"/>
                <a:gd name="T1" fmla="*/ 49 h 25"/>
                <a:gd name="T2" fmla="*/ 0 w 32"/>
                <a:gd name="T3" fmla="*/ 47 h 25"/>
                <a:gd name="T4" fmla="*/ 0 w 32"/>
                <a:gd name="T5" fmla="*/ 10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1" name="Freeform 48"/>
            <p:cNvSpPr>
              <a:spLocks noEditPoints="1"/>
            </p:cNvSpPr>
            <p:nvPr/>
          </p:nvSpPr>
          <p:spPr bwMode="auto">
            <a:xfrm>
              <a:off x="2495" y="532"/>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2" name="Freeform 49"/>
            <p:cNvSpPr/>
            <p:nvPr/>
          </p:nvSpPr>
          <p:spPr bwMode="auto">
            <a:xfrm>
              <a:off x="2580" y="534"/>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3" name="Freeform 50"/>
            <p:cNvSpPr>
              <a:spLocks noEditPoints="1"/>
            </p:cNvSpPr>
            <p:nvPr/>
          </p:nvSpPr>
          <p:spPr bwMode="auto">
            <a:xfrm>
              <a:off x="2578" y="532"/>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4" name="Freeform 51"/>
            <p:cNvSpPr/>
            <p:nvPr/>
          </p:nvSpPr>
          <p:spPr bwMode="auto">
            <a:xfrm>
              <a:off x="2659" y="531"/>
              <a:ext cx="65" cy="49"/>
            </a:xfrm>
            <a:custGeom>
              <a:avLst/>
              <a:gdLst>
                <a:gd name="T0" fmla="*/ 65 w 33"/>
                <a:gd name="T1" fmla="*/ 49 h 25"/>
                <a:gd name="T2" fmla="*/ 0 w 33"/>
                <a:gd name="T3" fmla="*/ 49 h 25"/>
                <a:gd name="T4" fmla="*/ 2 w 33"/>
                <a:gd name="T5" fmla="*/ 12 h 25"/>
                <a:gd name="T6" fmla="*/ 12 w 33"/>
                <a:gd name="T7" fmla="*/ 0 h 25"/>
                <a:gd name="T8" fmla="*/ 65 w 33"/>
                <a:gd name="T9" fmla="*/ 2 h 25"/>
                <a:gd name="T10" fmla="*/ 65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3" y="25"/>
                  </a:moveTo>
                  <a:cubicBezTo>
                    <a:pt x="0" y="25"/>
                    <a:pt x="0" y="25"/>
                    <a:pt x="0" y="25"/>
                  </a:cubicBezTo>
                  <a:cubicBezTo>
                    <a:pt x="1" y="6"/>
                    <a:pt x="1" y="6"/>
                    <a:pt x="1" y="6"/>
                  </a:cubicBezTo>
                  <a:cubicBezTo>
                    <a:pt x="1" y="3"/>
                    <a:pt x="3" y="0"/>
                    <a:pt x="6" y="0"/>
                  </a:cubicBezTo>
                  <a:cubicBezTo>
                    <a:pt x="33" y="1"/>
                    <a:pt x="33" y="1"/>
                    <a:pt x="33" y="1"/>
                  </a:cubicBezTo>
                  <a:cubicBezTo>
                    <a:pt x="33" y="25"/>
                    <a:pt x="33" y="25"/>
                    <a:pt x="33"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5" name="Freeform 52"/>
            <p:cNvSpPr>
              <a:spLocks noEditPoints="1"/>
            </p:cNvSpPr>
            <p:nvPr/>
          </p:nvSpPr>
          <p:spPr bwMode="auto">
            <a:xfrm>
              <a:off x="2660" y="532"/>
              <a:ext cx="69" cy="53"/>
            </a:xfrm>
            <a:custGeom>
              <a:avLst/>
              <a:gdLst>
                <a:gd name="T0" fmla="*/ 61 w 35"/>
                <a:gd name="T1" fmla="*/ 0 h 27"/>
                <a:gd name="T2" fmla="*/ 8 w 35"/>
                <a:gd name="T3" fmla="*/ 0 h 27"/>
                <a:gd name="T4" fmla="*/ 2 w 35"/>
                <a:gd name="T5" fmla="*/ 10 h 27"/>
                <a:gd name="T6" fmla="*/ 2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6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1" y="22"/>
                    <a:pt x="1" y="22"/>
                    <a:pt x="1"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moveTo>
                    <a:pt x="6" y="2"/>
                  </a:moveTo>
                  <a:cubicBezTo>
                    <a:pt x="28" y="3"/>
                    <a:pt x="28" y="3"/>
                    <a:pt x="28" y="3"/>
                  </a:cubicBezTo>
                  <a:cubicBezTo>
                    <a:pt x="31" y="3"/>
                    <a:pt x="32" y="5"/>
                    <a:pt x="32" y="7"/>
                  </a:cubicBezTo>
                  <a:cubicBezTo>
                    <a:pt x="32" y="21"/>
                    <a:pt x="32" y="21"/>
                    <a:pt x="32" y="21"/>
                  </a:cubicBezTo>
                  <a:cubicBezTo>
                    <a:pt x="32" y="23"/>
                    <a:pt x="30" y="26"/>
                    <a:pt x="28" y="25"/>
                  </a:cubicBezTo>
                  <a:cubicBezTo>
                    <a:pt x="6" y="25"/>
                    <a:pt x="6" y="25"/>
                    <a:pt x="6" y="25"/>
                  </a:cubicBezTo>
                  <a:cubicBezTo>
                    <a:pt x="4" y="25"/>
                    <a:pt x="2" y="23"/>
                    <a:pt x="2" y="21"/>
                  </a:cubicBezTo>
                  <a:cubicBezTo>
                    <a:pt x="3" y="7"/>
                    <a:pt x="3" y="7"/>
                    <a:pt x="3" y="7"/>
                  </a:cubicBezTo>
                  <a:cubicBezTo>
                    <a:pt x="3"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6" name="Freeform 53"/>
            <p:cNvSpPr/>
            <p:nvPr/>
          </p:nvSpPr>
          <p:spPr bwMode="auto">
            <a:xfrm>
              <a:off x="2745" y="536"/>
              <a:ext cx="63" cy="49"/>
            </a:xfrm>
            <a:custGeom>
              <a:avLst/>
              <a:gdLst>
                <a:gd name="T0" fmla="*/ 63 w 32"/>
                <a:gd name="T1" fmla="*/ 49 h 25"/>
                <a:gd name="T2" fmla="*/ 0 w 32"/>
                <a:gd name="T3" fmla="*/ 47 h 25"/>
                <a:gd name="T4" fmla="*/ 0 w 32"/>
                <a:gd name="T5" fmla="*/ 10 h 25"/>
                <a:gd name="T6" fmla="*/ 12 w 32"/>
                <a:gd name="T7" fmla="*/ 0 h 25"/>
                <a:gd name="T8" fmla="*/ 63 w 32"/>
                <a:gd name="T9" fmla="*/ 0 h 25"/>
                <a:gd name="T10" fmla="*/ 63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7" name="Freeform 54"/>
            <p:cNvSpPr>
              <a:spLocks noEditPoints="1"/>
            </p:cNvSpPr>
            <p:nvPr/>
          </p:nvSpPr>
          <p:spPr bwMode="auto">
            <a:xfrm>
              <a:off x="2743" y="534"/>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8" name="Freeform 55"/>
            <p:cNvSpPr/>
            <p:nvPr/>
          </p:nvSpPr>
          <p:spPr bwMode="auto">
            <a:xfrm>
              <a:off x="2828" y="536"/>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9" name="Freeform 56"/>
            <p:cNvSpPr>
              <a:spLocks noEditPoints="1"/>
            </p:cNvSpPr>
            <p:nvPr/>
          </p:nvSpPr>
          <p:spPr bwMode="auto">
            <a:xfrm>
              <a:off x="2826" y="534"/>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2"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0" name="Freeform 57"/>
            <p:cNvSpPr/>
            <p:nvPr/>
          </p:nvSpPr>
          <p:spPr bwMode="auto">
            <a:xfrm>
              <a:off x="2909" y="536"/>
              <a:ext cx="123" cy="49"/>
            </a:xfrm>
            <a:custGeom>
              <a:avLst/>
              <a:gdLst>
                <a:gd name="T0" fmla="*/ 123 w 62"/>
                <a:gd name="T1" fmla="*/ 49 h 25"/>
                <a:gd name="T2" fmla="*/ 0 w 62"/>
                <a:gd name="T3" fmla="*/ 49 h 25"/>
                <a:gd name="T4" fmla="*/ 2 w 62"/>
                <a:gd name="T5" fmla="*/ 12 h 25"/>
                <a:gd name="T6" fmla="*/ 12 w 62"/>
                <a:gd name="T7" fmla="*/ 0 h 25"/>
                <a:gd name="T8" fmla="*/ 123 w 62"/>
                <a:gd name="T9" fmla="*/ 2 h 25"/>
                <a:gd name="T10" fmla="*/ 123 w 6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62" y="25"/>
                  </a:moveTo>
                  <a:cubicBezTo>
                    <a:pt x="0" y="25"/>
                    <a:pt x="0" y="25"/>
                    <a:pt x="0" y="25"/>
                  </a:cubicBezTo>
                  <a:cubicBezTo>
                    <a:pt x="1" y="6"/>
                    <a:pt x="1" y="6"/>
                    <a:pt x="1" y="6"/>
                  </a:cubicBezTo>
                  <a:cubicBezTo>
                    <a:pt x="1" y="3"/>
                    <a:pt x="3" y="0"/>
                    <a:pt x="6" y="0"/>
                  </a:cubicBezTo>
                  <a:cubicBezTo>
                    <a:pt x="62" y="1"/>
                    <a:pt x="62" y="1"/>
                    <a:pt x="62" y="1"/>
                  </a:cubicBezTo>
                  <a:lnTo>
                    <a:pt x="6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1" name="Freeform 58"/>
            <p:cNvSpPr>
              <a:spLocks noEditPoints="1"/>
            </p:cNvSpPr>
            <p:nvPr/>
          </p:nvSpPr>
          <p:spPr bwMode="auto">
            <a:xfrm>
              <a:off x="2909" y="534"/>
              <a:ext cx="127" cy="53"/>
            </a:xfrm>
            <a:custGeom>
              <a:avLst/>
              <a:gdLst>
                <a:gd name="T0" fmla="*/ 119 w 64"/>
                <a:gd name="T1" fmla="*/ 2 h 27"/>
                <a:gd name="T2" fmla="*/ 8 w 64"/>
                <a:gd name="T3" fmla="*/ 0 h 27"/>
                <a:gd name="T4" fmla="*/ 0 w 64"/>
                <a:gd name="T5" fmla="*/ 10 h 27"/>
                <a:gd name="T6" fmla="*/ 0 w 64"/>
                <a:gd name="T7" fmla="*/ 43 h 27"/>
                <a:gd name="T8" fmla="*/ 6 w 64"/>
                <a:gd name="T9" fmla="*/ 53 h 27"/>
                <a:gd name="T10" fmla="*/ 119 w 64"/>
                <a:gd name="T11" fmla="*/ 53 h 27"/>
                <a:gd name="T12" fmla="*/ 125 w 64"/>
                <a:gd name="T13" fmla="*/ 45 h 27"/>
                <a:gd name="T14" fmla="*/ 127 w 64"/>
                <a:gd name="T15" fmla="*/ 10 h 27"/>
                <a:gd name="T16" fmla="*/ 119 w 64"/>
                <a:gd name="T17" fmla="*/ 2 h 27"/>
                <a:gd name="T18" fmla="*/ 10 w 64"/>
                <a:gd name="T19" fmla="*/ 4 h 27"/>
                <a:gd name="T20" fmla="*/ 113 w 64"/>
                <a:gd name="T21" fmla="*/ 6 h 27"/>
                <a:gd name="T22" fmla="*/ 121 w 64"/>
                <a:gd name="T23" fmla="*/ 14 h 27"/>
                <a:gd name="T24" fmla="*/ 121 w 64"/>
                <a:gd name="T25" fmla="*/ 41 h 27"/>
                <a:gd name="T26" fmla="*/ 113 w 64"/>
                <a:gd name="T27" fmla="*/ 51 h 27"/>
                <a:gd name="T28" fmla="*/ 10 w 64"/>
                <a:gd name="T29" fmla="*/ 49 h 27"/>
                <a:gd name="T30" fmla="*/ 2 w 64"/>
                <a:gd name="T31" fmla="*/ 41 h 27"/>
                <a:gd name="T32" fmla="*/ 4 w 64"/>
                <a:gd name="T33" fmla="*/ 14 h 27"/>
                <a:gd name="T34" fmla="*/ 10 w 6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60" y="1"/>
                  </a:moveTo>
                  <a:cubicBezTo>
                    <a:pt x="4" y="0"/>
                    <a:pt x="4" y="0"/>
                    <a:pt x="4" y="0"/>
                  </a:cubicBezTo>
                  <a:cubicBezTo>
                    <a:pt x="1" y="0"/>
                    <a:pt x="0" y="2"/>
                    <a:pt x="0" y="5"/>
                  </a:cubicBezTo>
                  <a:cubicBezTo>
                    <a:pt x="0" y="22"/>
                    <a:pt x="0" y="22"/>
                    <a:pt x="0" y="22"/>
                  </a:cubicBezTo>
                  <a:cubicBezTo>
                    <a:pt x="0" y="25"/>
                    <a:pt x="1" y="27"/>
                    <a:pt x="3" y="27"/>
                  </a:cubicBezTo>
                  <a:cubicBezTo>
                    <a:pt x="60" y="27"/>
                    <a:pt x="60" y="27"/>
                    <a:pt x="60" y="27"/>
                  </a:cubicBezTo>
                  <a:cubicBezTo>
                    <a:pt x="62" y="27"/>
                    <a:pt x="63" y="25"/>
                    <a:pt x="63" y="23"/>
                  </a:cubicBezTo>
                  <a:cubicBezTo>
                    <a:pt x="64" y="5"/>
                    <a:pt x="64" y="5"/>
                    <a:pt x="64" y="5"/>
                  </a:cubicBezTo>
                  <a:cubicBezTo>
                    <a:pt x="64" y="3"/>
                    <a:pt x="62" y="1"/>
                    <a:pt x="60" y="1"/>
                  </a:cubicBezTo>
                  <a:close/>
                  <a:moveTo>
                    <a:pt x="5" y="2"/>
                  </a:moveTo>
                  <a:cubicBezTo>
                    <a:pt x="57" y="3"/>
                    <a:pt x="57" y="3"/>
                    <a:pt x="57" y="3"/>
                  </a:cubicBezTo>
                  <a:cubicBezTo>
                    <a:pt x="59" y="3"/>
                    <a:pt x="61" y="5"/>
                    <a:pt x="61" y="7"/>
                  </a:cubicBezTo>
                  <a:cubicBezTo>
                    <a:pt x="61" y="21"/>
                    <a:pt x="61" y="21"/>
                    <a:pt x="61" y="21"/>
                  </a:cubicBezTo>
                  <a:cubicBezTo>
                    <a:pt x="61" y="24"/>
                    <a:pt x="59" y="26"/>
                    <a:pt x="57" y="26"/>
                  </a:cubicBezTo>
                  <a:cubicBezTo>
                    <a:pt x="5" y="25"/>
                    <a:pt x="5" y="25"/>
                    <a:pt x="5" y="25"/>
                  </a:cubicBezTo>
                  <a:cubicBezTo>
                    <a:pt x="3" y="25"/>
                    <a:pt x="1" y="23"/>
                    <a:pt x="1" y="21"/>
                  </a:cubicBezTo>
                  <a:cubicBezTo>
                    <a:pt x="2" y="7"/>
                    <a:pt x="2" y="7"/>
                    <a:pt x="2" y="7"/>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2" name="Freeform 59"/>
            <p:cNvSpPr/>
            <p:nvPr/>
          </p:nvSpPr>
          <p:spPr bwMode="auto">
            <a:xfrm>
              <a:off x="2969" y="605"/>
              <a:ext cx="63" cy="50"/>
            </a:xfrm>
            <a:custGeom>
              <a:avLst/>
              <a:gdLst>
                <a:gd name="T0" fmla="*/ 0 w 32"/>
                <a:gd name="T1" fmla="*/ 50 h 25"/>
                <a:gd name="T2" fmla="*/ 63 w 32"/>
                <a:gd name="T3" fmla="*/ 50 h 25"/>
                <a:gd name="T4" fmla="*/ 63 w 32"/>
                <a:gd name="T5" fmla="*/ 12 h 25"/>
                <a:gd name="T6" fmla="*/ 53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3" name="Freeform 60"/>
            <p:cNvSpPr>
              <a:spLocks noEditPoints="1"/>
            </p:cNvSpPr>
            <p:nvPr/>
          </p:nvSpPr>
          <p:spPr bwMode="auto">
            <a:xfrm>
              <a:off x="2967" y="603"/>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61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6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1" y="0"/>
                  </a:cubicBezTo>
                  <a:cubicBezTo>
                    <a:pt x="4" y="0"/>
                    <a:pt x="4" y="0"/>
                    <a:pt x="4" y="0"/>
                  </a:cubicBezTo>
                  <a:cubicBezTo>
                    <a:pt x="2" y="0"/>
                    <a:pt x="0" y="2"/>
                    <a:pt x="0" y="5"/>
                  </a:cubicBezTo>
                  <a:close/>
                  <a:moveTo>
                    <a:pt x="32" y="7"/>
                  </a:moveTo>
                  <a:cubicBezTo>
                    <a:pt x="32" y="21"/>
                    <a:pt x="32" y="21"/>
                    <a:pt x="32" y="21"/>
                  </a:cubicBezTo>
                  <a:cubicBezTo>
                    <a:pt x="32" y="23"/>
                    <a:pt x="31" y="25"/>
                    <a:pt x="28" y="25"/>
                  </a:cubicBezTo>
                  <a:cubicBezTo>
                    <a:pt x="6" y="25"/>
                    <a:pt x="6" y="25"/>
                    <a:pt x="6" y="25"/>
                  </a:cubicBezTo>
                  <a:cubicBezTo>
                    <a:pt x="4" y="25"/>
                    <a:pt x="3" y="23"/>
                    <a:pt x="3"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4" name="Freeform 61"/>
            <p:cNvSpPr/>
            <p:nvPr/>
          </p:nvSpPr>
          <p:spPr bwMode="auto">
            <a:xfrm>
              <a:off x="2886" y="605"/>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5" name="Freeform 62"/>
            <p:cNvSpPr>
              <a:spLocks noEditPoints="1"/>
            </p:cNvSpPr>
            <p:nvPr/>
          </p:nvSpPr>
          <p:spPr bwMode="auto">
            <a:xfrm>
              <a:off x="2884" y="603"/>
              <a:ext cx="69" cy="54"/>
            </a:xfrm>
            <a:custGeom>
              <a:avLst/>
              <a:gdLst>
                <a:gd name="T0" fmla="*/ 0 w 35"/>
                <a:gd name="T1" fmla="*/ 8 h 27"/>
                <a:gd name="T2" fmla="*/ 0 w 35"/>
                <a:gd name="T3" fmla="*/ 44 h 27"/>
                <a:gd name="T4" fmla="*/ 8 w 35"/>
                <a:gd name="T5" fmla="*/ 52 h 27"/>
                <a:gd name="T6" fmla="*/ 61 w 35"/>
                <a:gd name="T7" fmla="*/ 52 h 27"/>
                <a:gd name="T8" fmla="*/ 67 w 35"/>
                <a:gd name="T9" fmla="*/ 44 h 27"/>
                <a:gd name="T10" fmla="*/ 69 w 35"/>
                <a:gd name="T11" fmla="*/ 10 h 27"/>
                <a:gd name="T12" fmla="*/ 61 w 35"/>
                <a:gd name="T13" fmla="*/ 0 h 27"/>
                <a:gd name="T14" fmla="*/ 8 w 35"/>
                <a:gd name="T15" fmla="*/ 0 h 27"/>
                <a:gd name="T16" fmla="*/ 0 w 35"/>
                <a:gd name="T17" fmla="*/ 8 h 27"/>
                <a:gd name="T18" fmla="*/ 65 w 35"/>
                <a:gd name="T19" fmla="*/ 14 h 27"/>
                <a:gd name="T20" fmla="*/ 65 w 35"/>
                <a:gd name="T21" fmla="*/ 42 h 27"/>
                <a:gd name="T22" fmla="*/ 57 w 35"/>
                <a:gd name="T23" fmla="*/ 50 h 27"/>
                <a:gd name="T24" fmla="*/ 14 w 35"/>
                <a:gd name="T25" fmla="*/ 50 h 27"/>
                <a:gd name="T26" fmla="*/ 6 w 35"/>
                <a:gd name="T27" fmla="*/ 40 h 27"/>
                <a:gd name="T28" fmla="*/ 6 w 35"/>
                <a:gd name="T29" fmla="*/ 12 h 27"/>
                <a:gd name="T30" fmla="*/ 14 w 35"/>
                <a:gd name="T31" fmla="*/ 4 h 27"/>
                <a:gd name="T32" fmla="*/ 57 w 35"/>
                <a:gd name="T33" fmla="*/ 4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4"/>
                  </a:moveTo>
                  <a:cubicBezTo>
                    <a:pt x="0" y="22"/>
                    <a:pt x="0" y="22"/>
                    <a:pt x="0" y="22"/>
                  </a:cubicBezTo>
                  <a:cubicBezTo>
                    <a:pt x="0" y="24"/>
                    <a:pt x="2" y="26"/>
                    <a:pt x="4" y="26"/>
                  </a:cubicBezTo>
                  <a:cubicBezTo>
                    <a:pt x="31" y="26"/>
                    <a:pt x="31" y="26"/>
                    <a:pt x="31" y="26"/>
                  </a:cubicBezTo>
                  <a:cubicBezTo>
                    <a:pt x="33" y="27"/>
                    <a:pt x="34" y="24"/>
                    <a:pt x="34" y="22"/>
                  </a:cubicBezTo>
                  <a:cubicBezTo>
                    <a:pt x="35" y="5"/>
                    <a:pt x="35" y="5"/>
                    <a:pt x="35" y="5"/>
                  </a:cubicBezTo>
                  <a:cubicBezTo>
                    <a:pt x="35" y="2"/>
                    <a:pt x="33" y="0"/>
                    <a:pt x="31" y="0"/>
                  </a:cubicBezTo>
                  <a:cubicBezTo>
                    <a:pt x="4" y="0"/>
                    <a:pt x="4" y="0"/>
                    <a:pt x="4" y="0"/>
                  </a:cubicBezTo>
                  <a:cubicBezTo>
                    <a:pt x="2" y="0"/>
                    <a:pt x="0" y="2"/>
                    <a:pt x="0" y="4"/>
                  </a:cubicBezTo>
                  <a:close/>
                  <a:moveTo>
                    <a:pt x="33" y="7"/>
                  </a:moveTo>
                  <a:cubicBezTo>
                    <a:pt x="33" y="21"/>
                    <a:pt x="33" y="21"/>
                    <a:pt x="33" y="21"/>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6" name="Freeform 63"/>
            <p:cNvSpPr/>
            <p:nvPr/>
          </p:nvSpPr>
          <p:spPr bwMode="auto">
            <a:xfrm>
              <a:off x="2804" y="605"/>
              <a:ext cx="64" cy="48"/>
            </a:xfrm>
            <a:custGeom>
              <a:avLst/>
              <a:gdLst>
                <a:gd name="T0" fmla="*/ 0 w 32"/>
                <a:gd name="T1" fmla="*/ 48 h 24"/>
                <a:gd name="T2" fmla="*/ 64 w 32"/>
                <a:gd name="T3" fmla="*/ 48 h 24"/>
                <a:gd name="T4" fmla="*/ 64 w 32"/>
                <a:gd name="T5" fmla="*/ 12 h 24"/>
                <a:gd name="T6" fmla="*/ 52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cubicBezTo>
                    <a:pt x="0" y="24"/>
                    <a:pt x="0" y="24"/>
                    <a:pt x="0" y="24"/>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7" name="Freeform 64"/>
            <p:cNvSpPr>
              <a:spLocks noEditPoints="1"/>
            </p:cNvSpPr>
            <p:nvPr/>
          </p:nvSpPr>
          <p:spPr bwMode="auto">
            <a:xfrm>
              <a:off x="2800" y="601"/>
              <a:ext cx="70" cy="54"/>
            </a:xfrm>
            <a:custGeom>
              <a:avLst/>
              <a:gdLst>
                <a:gd name="T0" fmla="*/ 0 w 35"/>
                <a:gd name="T1" fmla="*/ 10 h 27"/>
                <a:gd name="T2" fmla="*/ 0 w 35"/>
                <a:gd name="T3" fmla="*/ 44 h 27"/>
                <a:gd name="T4" fmla="*/ 8 w 35"/>
                <a:gd name="T5" fmla="*/ 54 h 27"/>
                <a:gd name="T6" fmla="*/ 62 w 35"/>
                <a:gd name="T7" fmla="*/ 54 h 27"/>
                <a:gd name="T8" fmla="*/ 70 w 35"/>
                <a:gd name="T9" fmla="*/ 46 h 27"/>
                <a:gd name="T10" fmla="*/ 70 w 35"/>
                <a:gd name="T11" fmla="*/ 10 h 27"/>
                <a:gd name="T12" fmla="*/ 62 w 35"/>
                <a:gd name="T13" fmla="*/ 2 h 27"/>
                <a:gd name="T14" fmla="*/ 8 w 35"/>
                <a:gd name="T15" fmla="*/ 0 h 27"/>
                <a:gd name="T16" fmla="*/ 0 w 35"/>
                <a:gd name="T17" fmla="*/ 10 h 27"/>
                <a:gd name="T18" fmla="*/ 66 w 35"/>
                <a:gd name="T19" fmla="*/ 14 h 27"/>
                <a:gd name="T20" fmla="*/ 66 w 35"/>
                <a:gd name="T21" fmla="*/ 42 h 27"/>
                <a:gd name="T22" fmla="*/ 58 w 35"/>
                <a:gd name="T23" fmla="*/ 52 h 27"/>
                <a:gd name="T24" fmla="*/ 14 w 35"/>
                <a:gd name="T25" fmla="*/ 52 h 27"/>
                <a:gd name="T26" fmla="*/ 6 w 35"/>
                <a:gd name="T27" fmla="*/ 42 h 27"/>
                <a:gd name="T28" fmla="*/ 6 w 35"/>
                <a:gd name="T29" fmla="*/ 14 h 27"/>
                <a:gd name="T30" fmla="*/ 14 w 35"/>
                <a:gd name="T31" fmla="*/ 6 h 27"/>
                <a:gd name="T32" fmla="*/ 58 w 35"/>
                <a:gd name="T33" fmla="*/ 6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1" y="2"/>
                    <a:pt x="0" y="5"/>
                  </a:cubicBezTo>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8" name="Freeform 65"/>
            <p:cNvSpPr/>
            <p:nvPr/>
          </p:nvSpPr>
          <p:spPr bwMode="auto">
            <a:xfrm>
              <a:off x="2721" y="603"/>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9" name="Freeform 66"/>
            <p:cNvSpPr>
              <a:spLocks noEditPoints="1"/>
            </p:cNvSpPr>
            <p:nvPr/>
          </p:nvSpPr>
          <p:spPr bwMode="auto">
            <a:xfrm>
              <a:off x="2719" y="601"/>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0" name="Freeform 67"/>
            <p:cNvSpPr/>
            <p:nvPr/>
          </p:nvSpPr>
          <p:spPr bwMode="auto">
            <a:xfrm>
              <a:off x="2638" y="603"/>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1" name="Freeform 68"/>
            <p:cNvSpPr>
              <a:spLocks noEditPoints="1"/>
            </p:cNvSpPr>
            <p:nvPr/>
          </p:nvSpPr>
          <p:spPr bwMode="auto">
            <a:xfrm>
              <a:off x="2636" y="601"/>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9 w 35"/>
                <a:gd name="T11" fmla="*/ 10 h 26"/>
                <a:gd name="T12" fmla="*/ 61 w 35"/>
                <a:gd name="T13" fmla="*/ 0 h 26"/>
                <a:gd name="T14" fmla="*/ 8 w 35"/>
                <a:gd name="T15" fmla="*/ 0 h 26"/>
                <a:gd name="T16" fmla="*/ 0 w 35"/>
                <a:gd name="T17" fmla="*/ 8 h 26"/>
                <a:gd name="T18" fmla="*/ 65 w 35"/>
                <a:gd name="T19" fmla="*/ 14 h 26"/>
                <a:gd name="T20" fmla="*/ 65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5" y="5"/>
                    <a:pt x="35" y="5"/>
                    <a:pt x="35" y="5"/>
                  </a:cubicBezTo>
                  <a:cubicBezTo>
                    <a:pt x="35" y="2"/>
                    <a:pt x="33" y="0"/>
                    <a:pt x="31" y="0"/>
                  </a:cubicBezTo>
                  <a:cubicBezTo>
                    <a:pt x="4" y="0"/>
                    <a:pt x="4" y="0"/>
                    <a:pt x="4" y="0"/>
                  </a:cubicBezTo>
                  <a:cubicBezTo>
                    <a:pt x="2" y="0"/>
                    <a:pt x="0" y="2"/>
                    <a:pt x="0" y="4"/>
                  </a:cubicBezTo>
                  <a:moveTo>
                    <a:pt x="33" y="7"/>
                  </a:moveTo>
                  <a:cubicBezTo>
                    <a:pt x="33" y="21"/>
                    <a:pt x="33" y="21"/>
                    <a:pt x="33" y="21"/>
                  </a:cubicBezTo>
                  <a:cubicBezTo>
                    <a:pt x="33"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2" name="Freeform 69"/>
            <p:cNvSpPr/>
            <p:nvPr/>
          </p:nvSpPr>
          <p:spPr bwMode="auto">
            <a:xfrm>
              <a:off x="2557" y="603"/>
              <a:ext cx="63" cy="48"/>
            </a:xfrm>
            <a:custGeom>
              <a:avLst/>
              <a:gdLst>
                <a:gd name="T0" fmla="*/ 0 w 32"/>
                <a:gd name="T1" fmla="*/ 48 h 24"/>
                <a:gd name="T2" fmla="*/ 63 w 32"/>
                <a:gd name="T3" fmla="*/ 48 h 24"/>
                <a:gd name="T4" fmla="*/ 63 w 32"/>
                <a:gd name="T5" fmla="*/ 12 h 24"/>
                <a:gd name="T6" fmla="*/ 51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3" name="Freeform 70"/>
            <p:cNvSpPr>
              <a:spLocks noEditPoints="1"/>
            </p:cNvSpPr>
            <p:nvPr/>
          </p:nvSpPr>
          <p:spPr bwMode="auto">
            <a:xfrm>
              <a:off x="2553" y="599"/>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4" name="Freeform 71"/>
            <p:cNvSpPr/>
            <p:nvPr/>
          </p:nvSpPr>
          <p:spPr bwMode="auto">
            <a:xfrm>
              <a:off x="2473" y="601"/>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5" name="Freeform 72"/>
            <p:cNvSpPr>
              <a:spLocks noEditPoints="1"/>
            </p:cNvSpPr>
            <p:nvPr/>
          </p:nvSpPr>
          <p:spPr bwMode="auto">
            <a:xfrm>
              <a:off x="2471" y="599"/>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6" name="Freeform 73"/>
            <p:cNvSpPr/>
            <p:nvPr/>
          </p:nvSpPr>
          <p:spPr bwMode="auto">
            <a:xfrm>
              <a:off x="2390" y="601"/>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7" name="Freeform 74"/>
            <p:cNvSpPr>
              <a:spLocks noEditPoints="1"/>
            </p:cNvSpPr>
            <p:nvPr/>
          </p:nvSpPr>
          <p:spPr bwMode="auto">
            <a:xfrm>
              <a:off x="2388" y="599"/>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7 w 35"/>
                <a:gd name="T11" fmla="*/ 10 h 26"/>
                <a:gd name="T12" fmla="*/ 61 w 35"/>
                <a:gd name="T13" fmla="*/ 0 h 26"/>
                <a:gd name="T14" fmla="*/ 8 w 35"/>
                <a:gd name="T15" fmla="*/ 0 h 26"/>
                <a:gd name="T16" fmla="*/ 0 w 35"/>
                <a:gd name="T17" fmla="*/ 8 h 26"/>
                <a:gd name="T18" fmla="*/ 65 w 35"/>
                <a:gd name="T19" fmla="*/ 14 h 26"/>
                <a:gd name="T20" fmla="*/ 63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5" y="2"/>
                    <a:pt x="33" y="0"/>
                    <a:pt x="31" y="0"/>
                  </a:cubicBezTo>
                  <a:cubicBezTo>
                    <a:pt x="4" y="0"/>
                    <a:pt x="4" y="0"/>
                    <a:pt x="4" y="0"/>
                  </a:cubicBezTo>
                  <a:cubicBezTo>
                    <a:pt x="2" y="0"/>
                    <a:pt x="0" y="2"/>
                    <a:pt x="0" y="4"/>
                  </a:cubicBezTo>
                  <a:moveTo>
                    <a:pt x="33" y="7"/>
                  </a:moveTo>
                  <a:cubicBezTo>
                    <a:pt x="32" y="21"/>
                    <a:pt x="32" y="21"/>
                    <a:pt x="32" y="21"/>
                  </a:cubicBezTo>
                  <a:cubicBezTo>
                    <a:pt x="32"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8" name="Freeform 75"/>
            <p:cNvSpPr/>
            <p:nvPr/>
          </p:nvSpPr>
          <p:spPr bwMode="auto">
            <a:xfrm>
              <a:off x="2309" y="599"/>
              <a:ext cx="63" cy="50"/>
            </a:xfrm>
            <a:custGeom>
              <a:avLst/>
              <a:gdLst>
                <a:gd name="T0" fmla="*/ 0 w 32"/>
                <a:gd name="T1" fmla="*/ 50 h 25"/>
                <a:gd name="T2" fmla="*/ 63 w 32"/>
                <a:gd name="T3" fmla="*/ 50 h 25"/>
                <a:gd name="T4" fmla="*/ 63 w 32"/>
                <a:gd name="T5" fmla="*/ 14 h 25"/>
                <a:gd name="T6" fmla="*/ 51 w 32"/>
                <a:gd name="T7" fmla="*/ 2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29" y="1"/>
                    <a:pt x="2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9" name="Freeform 76"/>
            <p:cNvSpPr>
              <a:spLocks noEditPoints="1"/>
            </p:cNvSpPr>
            <p:nvPr/>
          </p:nvSpPr>
          <p:spPr bwMode="auto">
            <a:xfrm>
              <a:off x="2305" y="597"/>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0" name="Freeform 77"/>
            <p:cNvSpPr/>
            <p:nvPr/>
          </p:nvSpPr>
          <p:spPr bwMode="auto">
            <a:xfrm>
              <a:off x="2225" y="599"/>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1" name="Freeform 78"/>
            <p:cNvSpPr>
              <a:spLocks noEditPoints="1"/>
            </p:cNvSpPr>
            <p:nvPr/>
          </p:nvSpPr>
          <p:spPr bwMode="auto">
            <a:xfrm>
              <a:off x="2224" y="597"/>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59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4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2" y="0"/>
                    <a:pt x="30" y="0"/>
                  </a:cubicBezTo>
                  <a:cubicBezTo>
                    <a:pt x="4" y="0"/>
                    <a:pt x="4" y="0"/>
                    <a:pt x="4" y="0"/>
                  </a:cubicBezTo>
                  <a:cubicBezTo>
                    <a:pt x="1" y="0"/>
                    <a:pt x="0" y="2"/>
                    <a:pt x="0" y="5"/>
                  </a:cubicBezTo>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2" name="Freeform 79"/>
            <p:cNvSpPr/>
            <p:nvPr/>
          </p:nvSpPr>
          <p:spPr bwMode="auto">
            <a:xfrm>
              <a:off x="2142" y="599"/>
              <a:ext cx="66" cy="50"/>
            </a:xfrm>
            <a:custGeom>
              <a:avLst/>
              <a:gdLst>
                <a:gd name="T0" fmla="*/ 0 w 33"/>
                <a:gd name="T1" fmla="*/ 50 h 25"/>
                <a:gd name="T2" fmla="*/ 64 w 33"/>
                <a:gd name="T3" fmla="*/ 50 h 25"/>
                <a:gd name="T4" fmla="*/ 66 w 33"/>
                <a:gd name="T5" fmla="*/ 12 h 25"/>
                <a:gd name="T6" fmla="*/ 54 w 33"/>
                <a:gd name="T7" fmla="*/ 0 h 25"/>
                <a:gd name="T8" fmla="*/ 0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3" name="Freeform 80"/>
            <p:cNvSpPr>
              <a:spLocks noEditPoints="1"/>
            </p:cNvSpPr>
            <p:nvPr/>
          </p:nvSpPr>
          <p:spPr bwMode="auto">
            <a:xfrm>
              <a:off x="2140" y="597"/>
              <a:ext cx="68" cy="52"/>
            </a:xfrm>
            <a:custGeom>
              <a:avLst/>
              <a:gdLst>
                <a:gd name="T0" fmla="*/ 0 w 34"/>
                <a:gd name="T1" fmla="*/ 8 h 26"/>
                <a:gd name="T2" fmla="*/ 0 w 34"/>
                <a:gd name="T3" fmla="*/ 44 h 26"/>
                <a:gd name="T4" fmla="*/ 8 w 34"/>
                <a:gd name="T5" fmla="*/ 52 h 26"/>
                <a:gd name="T6" fmla="*/ 62 w 34"/>
                <a:gd name="T7" fmla="*/ 52 h 26"/>
                <a:gd name="T8" fmla="*/ 68 w 34"/>
                <a:gd name="T9" fmla="*/ 44 h 26"/>
                <a:gd name="T10" fmla="*/ 68 w 34"/>
                <a:gd name="T11" fmla="*/ 10 h 26"/>
                <a:gd name="T12" fmla="*/ 62 w 34"/>
                <a:gd name="T13" fmla="*/ 0 h 26"/>
                <a:gd name="T14" fmla="*/ 8 w 34"/>
                <a:gd name="T15" fmla="*/ 0 h 26"/>
                <a:gd name="T16" fmla="*/ 0 w 34"/>
                <a:gd name="T17" fmla="*/ 8 h 26"/>
                <a:gd name="T18" fmla="*/ 66 w 34"/>
                <a:gd name="T19" fmla="*/ 14 h 26"/>
                <a:gd name="T20" fmla="*/ 64 w 34"/>
                <a:gd name="T21" fmla="*/ 42 h 26"/>
                <a:gd name="T22" fmla="*/ 58 w 34"/>
                <a:gd name="T23" fmla="*/ 50 h 26"/>
                <a:gd name="T24" fmla="*/ 12 w 34"/>
                <a:gd name="T25" fmla="*/ 50 h 26"/>
                <a:gd name="T26" fmla="*/ 6 w 34"/>
                <a:gd name="T27" fmla="*/ 40 h 26"/>
                <a:gd name="T28" fmla="*/ 6 w 34"/>
                <a:gd name="T29" fmla="*/ 12 h 26"/>
                <a:gd name="T30" fmla="*/ 14 w 34"/>
                <a:gd name="T31" fmla="*/ 4 h 26"/>
                <a:gd name="T32" fmla="*/ 58 w 34"/>
                <a:gd name="T33" fmla="*/ 4 h 26"/>
                <a:gd name="T34" fmla="*/ 66 w 34"/>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4" y="2"/>
                    <a:pt x="33" y="0"/>
                    <a:pt x="31" y="0"/>
                  </a:cubicBezTo>
                  <a:cubicBezTo>
                    <a:pt x="4" y="0"/>
                    <a:pt x="4" y="0"/>
                    <a:pt x="4" y="0"/>
                  </a:cubicBezTo>
                  <a:cubicBezTo>
                    <a:pt x="2" y="0"/>
                    <a:pt x="0" y="2"/>
                    <a:pt x="0" y="4"/>
                  </a:cubicBezTo>
                  <a:close/>
                  <a:moveTo>
                    <a:pt x="33" y="7"/>
                  </a:moveTo>
                  <a:cubicBezTo>
                    <a:pt x="32" y="21"/>
                    <a:pt x="32" y="21"/>
                    <a:pt x="32" y="21"/>
                  </a:cubicBezTo>
                  <a:cubicBezTo>
                    <a:pt x="32" y="23"/>
                    <a:pt x="31" y="25"/>
                    <a:pt x="29" y="25"/>
                  </a:cubicBezTo>
                  <a:cubicBezTo>
                    <a:pt x="6" y="25"/>
                    <a:pt x="6" y="25"/>
                    <a:pt x="6"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4" name="Freeform 81"/>
            <p:cNvSpPr/>
            <p:nvPr/>
          </p:nvSpPr>
          <p:spPr bwMode="auto">
            <a:xfrm>
              <a:off x="2001" y="597"/>
              <a:ext cx="123" cy="50"/>
            </a:xfrm>
            <a:custGeom>
              <a:avLst/>
              <a:gdLst>
                <a:gd name="T0" fmla="*/ 0 w 62"/>
                <a:gd name="T1" fmla="*/ 50 h 25"/>
                <a:gd name="T2" fmla="*/ 123 w 62"/>
                <a:gd name="T3" fmla="*/ 50 h 25"/>
                <a:gd name="T4" fmla="*/ 123 w 62"/>
                <a:gd name="T5" fmla="*/ 14 h 25"/>
                <a:gd name="T6" fmla="*/ 111 w 62"/>
                <a:gd name="T7" fmla="*/ 2 h 25"/>
                <a:gd name="T8" fmla="*/ 0 w 62"/>
                <a:gd name="T9" fmla="*/ 0 h 25"/>
                <a:gd name="T10" fmla="*/ 0 w 6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0" y="25"/>
                  </a:moveTo>
                  <a:cubicBezTo>
                    <a:pt x="62" y="25"/>
                    <a:pt x="62" y="25"/>
                    <a:pt x="62" y="25"/>
                  </a:cubicBezTo>
                  <a:cubicBezTo>
                    <a:pt x="62" y="7"/>
                    <a:pt x="62" y="7"/>
                    <a:pt x="62" y="7"/>
                  </a:cubicBezTo>
                  <a:cubicBezTo>
                    <a:pt x="62" y="3"/>
                    <a:pt x="59" y="1"/>
                    <a:pt x="5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5" name="Freeform 82"/>
            <p:cNvSpPr>
              <a:spLocks noEditPoints="1"/>
            </p:cNvSpPr>
            <p:nvPr/>
          </p:nvSpPr>
          <p:spPr bwMode="auto">
            <a:xfrm>
              <a:off x="1999" y="595"/>
              <a:ext cx="127" cy="54"/>
            </a:xfrm>
            <a:custGeom>
              <a:avLst/>
              <a:gdLst>
                <a:gd name="T0" fmla="*/ 0 w 64"/>
                <a:gd name="T1" fmla="*/ 10 h 27"/>
                <a:gd name="T2" fmla="*/ 0 w 64"/>
                <a:gd name="T3" fmla="*/ 44 h 27"/>
                <a:gd name="T4" fmla="*/ 8 w 64"/>
                <a:gd name="T5" fmla="*/ 54 h 27"/>
                <a:gd name="T6" fmla="*/ 119 w 64"/>
                <a:gd name="T7" fmla="*/ 54 h 27"/>
                <a:gd name="T8" fmla="*/ 127 w 64"/>
                <a:gd name="T9" fmla="*/ 46 h 27"/>
                <a:gd name="T10" fmla="*/ 127 w 64"/>
                <a:gd name="T11" fmla="*/ 10 h 27"/>
                <a:gd name="T12" fmla="*/ 119 w 64"/>
                <a:gd name="T13" fmla="*/ 2 h 27"/>
                <a:gd name="T14" fmla="*/ 8 w 64"/>
                <a:gd name="T15" fmla="*/ 0 h 27"/>
                <a:gd name="T16" fmla="*/ 0 w 64"/>
                <a:gd name="T17" fmla="*/ 10 h 27"/>
                <a:gd name="T18" fmla="*/ 123 w 64"/>
                <a:gd name="T19" fmla="*/ 14 h 27"/>
                <a:gd name="T20" fmla="*/ 123 w 64"/>
                <a:gd name="T21" fmla="*/ 42 h 27"/>
                <a:gd name="T22" fmla="*/ 115 w 64"/>
                <a:gd name="T23" fmla="*/ 52 h 27"/>
                <a:gd name="T24" fmla="*/ 12 w 64"/>
                <a:gd name="T25" fmla="*/ 50 h 27"/>
                <a:gd name="T26" fmla="*/ 6 w 64"/>
                <a:gd name="T27" fmla="*/ 42 h 27"/>
                <a:gd name="T28" fmla="*/ 6 w 64"/>
                <a:gd name="T29" fmla="*/ 14 h 27"/>
                <a:gd name="T30" fmla="*/ 14 w 64"/>
                <a:gd name="T31" fmla="*/ 4 h 27"/>
                <a:gd name="T32" fmla="*/ 115 w 64"/>
                <a:gd name="T33" fmla="*/ 6 h 27"/>
                <a:gd name="T34" fmla="*/ 123 w 6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0" y="5"/>
                  </a:moveTo>
                  <a:cubicBezTo>
                    <a:pt x="0" y="22"/>
                    <a:pt x="0" y="22"/>
                    <a:pt x="0" y="22"/>
                  </a:cubicBezTo>
                  <a:cubicBezTo>
                    <a:pt x="0" y="25"/>
                    <a:pt x="1" y="27"/>
                    <a:pt x="4" y="27"/>
                  </a:cubicBezTo>
                  <a:cubicBezTo>
                    <a:pt x="60" y="27"/>
                    <a:pt x="60" y="27"/>
                    <a:pt x="60" y="27"/>
                  </a:cubicBezTo>
                  <a:cubicBezTo>
                    <a:pt x="62" y="27"/>
                    <a:pt x="64" y="25"/>
                    <a:pt x="64" y="23"/>
                  </a:cubicBezTo>
                  <a:cubicBezTo>
                    <a:pt x="64" y="5"/>
                    <a:pt x="64" y="5"/>
                    <a:pt x="64" y="5"/>
                  </a:cubicBezTo>
                  <a:cubicBezTo>
                    <a:pt x="64" y="3"/>
                    <a:pt x="62" y="1"/>
                    <a:pt x="60" y="1"/>
                  </a:cubicBezTo>
                  <a:cubicBezTo>
                    <a:pt x="4" y="0"/>
                    <a:pt x="4" y="0"/>
                    <a:pt x="4" y="0"/>
                  </a:cubicBezTo>
                  <a:cubicBezTo>
                    <a:pt x="2" y="0"/>
                    <a:pt x="0" y="2"/>
                    <a:pt x="0" y="5"/>
                  </a:cubicBezTo>
                  <a:close/>
                  <a:moveTo>
                    <a:pt x="62" y="7"/>
                  </a:moveTo>
                  <a:cubicBezTo>
                    <a:pt x="62" y="21"/>
                    <a:pt x="62" y="21"/>
                    <a:pt x="62" y="21"/>
                  </a:cubicBezTo>
                  <a:cubicBezTo>
                    <a:pt x="62" y="24"/>
                    <a:pt x="60" y="26"/>
                    <a:pt x="58" y="26"/>
                  </a:cubicBezTo>
                  <a:cubicBezTo>
                    <a:pt x="6" y="25"/>
                    <a:pt x="6" y="25"/>
                    <a:pt x="6" y="25"/>
                  </a:cubicBezTo>
                  <a:cubicBezTo>
                    <a:pt x="4" y="25"/>
                    <a:pt x="3" y="23"/>
                    <a:pt x="3" y="21"/>
                  </a:cubicBezTo>
                  <a:cubicBezTo>
                    <a:pt x="3" y="7"/>
                    <a:pt x="3" y="7"/>
                    <a:pt x="3" y="7"/>
                  </a:cubicBezTo>
                  <a:cubicBezTo>
                    <a:pt x="3" y="4"/>
                    <a:pt x="4" y="2"/>
                    <a:pt x="7" y="2"/>
                  </a:cubicBezTo>
                  <a:cubicBezTo>
                    <a:pt x="58" y="3"/>
                    <a:pt x="58" y="3"/>
                    <a:pt x="58" y="3"/>
                  </a:cubicBezTo>
                  <a:cubicBezTo>
                    <a:pt x="60" y="3"/>
                    <a:pt x="62" y="5"/>
                    <a:pt x="6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6" name="Freeform 83"/>
            <p:cNvSpPr/>
            <p:nvPr/>
          </p:nvSpPr>
          <p:spPr bwMode="auto">
            <a:xfrm>
              <a:off x="2969" y="675"/>
              <a:ext cx="63" cy="49"/>
            </a:xfrm>
            <a:custGeom>
              <a:avLst/>
              <a:gdLst>
                <a:gd name="T0" fmla="*/ 0 w 32"/>
                <a:gd name="T1" fmla="*/ 49 h 25"/>
                <a:gd name="T2" fmla="*/ 63 w 32"/>
                <a:gd name="T3" fmla="*/ 49 h 25"/>
                <a:gd name="T4" fmla="*/ 63 w 32"/>
                <a:gd name="T5" fmla="*/ 12 h 25"/>
                <a:gd name="T6" fmla="*/ 51 w 32"/>
                <a:gd name="T7" fmla="*/ 0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29"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7" name="Freeform 84"/>
            <p:cNvSpPr>
              <a:spLocks noEditPoints="1"/>
            </p:cNvSpPr>
            <p:nvPr/>
          </p:nvSpPr>
          <p:spPr bwMode="auto">
            <a:xfrm>
              <a:off x="2965" y="673"/>
              <a:ext cx="69" cy="51"/>
            </a:xfrm>
            <a:custGeom>
              <a:avLst/>
              <a:gdLst>
                <a:gd name="T0" fmla="*/ 2 w 35"/>
                <a:gd name="T1" fmla="*/ 8 h 26"/>
                <a:gd name="T2" fmla="*/ 0 w 35"/>
                <a:gd name="T3" fmla="*/ 43 h 26"/>
                <a:gd name="T4" fmla="*/ 8 w 35"/>
                <a:gd name="T5" fmla="*/ 51 h 26"/>
                <a:gd name="T6" fmla="*/ 61 w 35"/>
                <a:gd name="T7" fmla="*/ 51 h 26"/>
                <a:gd name="T8" fmla="*/ 69 w 35"/>
                <a:gd name="T9" fmla="*/ 43 h 26"/>
                <a:gd name="T10" fmla="*/ 69 w 35"/>
                <a:gd name="T11" fmla="*/ 10 h 26"/>
                <a:gd name="T12" fmla="*/ 61 w 35"/>
                <a:gd name="T13" fmla="*/ 0 h 26"/>
                <a:gd name="T14" fmla="*/ 8 w 35"/>
                <a:gd name="T15" fmla="*/ 0 h 26"/>
                <a:gd name="T16" fmla="*/ 2 w 35"/>
                <a:gd name="T17" fmla="*/ 8 h 26"/>
                <a:gd name="T18" fmla="*/ 65 w 35"/>
                <a:gd name="T19" fmla="*/ 14 h 26"/>
                <a:gd name="T20" fmla="*/ 65 w 35"/>
                <a:gd name="T21" fmla="*/ 39 h 26"/>
                <a:gd name="T22" fmla="*/ 57 w 35"/>
                <a:gd name="T23" fmla="*/ 49 h 26"/>
                <a:gd name="T24" fmla="*/ 14 w 35"/>
                <a:gd name="T25" fmla="*/ 49 h 26"/>
                <a:gd name="T26" fmla="*/ 6 w 35"/>
                <a:gd name="T27" fmla="*/ 39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8" name="Freeform 85"/>
            <p:cNvSpPr/>
            <p:nvPr/>
          </p:nvSpPr>
          <p:spPr bwMode="auto">
            <a:xfrm>
              <a:off x="2886" y="673"/>
              <a:ext cx="63" cy="49"/>
            </a:xfrm>
            <a:custGeom>
              <a:avLst/>
              <a:gdLst>
                <a:gd name="T0" fmla="*/ 0 w 32"/>
                <a:gd name="T1" fmla="*/ 49 h 25"/>
                <a:gd name="T2" fmla="*/ 63 w 32"/>
                <a:gd name="T3" fmla="*/ 49 h 25"/>
                <a:gd name="T4" fmla="*/ 63 w 32"/>
                <a:gd name="T5" fmla="*/ 14 h 25"/>
                <a:gd name="T6" fmla="*/ 53 w 32"/>
                <a:gd name="T7" fmla="*/ 2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30" y="1"/>
                    <a:pt x="27"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9" name="Freeform 86"/>
            <p:cNvSpPr>
              <a:spLocks noEditPoints="1"/>
            </p:cNvSpPr>
            <p:nvPr/>
          </p:nvSpPr>
          <p:spPr bwMode="auto">
            <a:xfrm>
              <a:off x="2884" y="671"/>
              <a:ext cx="67" cy="53"/>
            </a:xfrm>
            <a:custGeom>
              <a:avLst/>
              <a:gdLst>
                <a:gd name="T0" fmla="*/ 0 w 34"/>
                <a:gd name="T1" fmla="*/ 10 h 27"/>
                <a:gd name="T2" fmla="*/ 0 w 34"/>
                <a:gd name="T3" fmla="*/ 43 h 27"/>
                <a:gd name="T4" fmla="*/ 6 w 34"/>
                <a:gd name="T5" fmla="*/ 53 h 27"/>
                <a:gd name="T6" fmla="*/ 59 w 34"/>
                <a:gd name="T7" fmla="*/ 53 h 27"/>
                <a:gd name="T8" fmla="*/ 67 w 34"/>
                <a:gd name="T9" fmla="*/ 45 h 27"/>
                <a:gd name="T10" fmla="*/ 67 w 34"/>
                <a:gd name="T11" fmla="*/ 10 h 27"/>
                <a:gd name="T12" fmla="*/ 61 w 34"/>
                <a:gd name="T13" fmla="*/ 2 h 27"/>
                <a:gd name="T14" fmla="*/ 8 w 34"/>
                <a:gd name="T15" fmla="*/ 0 h 27"/>
                <a:gd name="T16" fmla="*/ 0 w 34"/>
                <a:gd name="T17" fmla="*/ 10 h 27"/>
                <a:gd name="T18" fmla="*/ 63 w 34"/>
                <a:gd name="T19" fmla="*/ 14 h 27"/>
                <a:gd name="T20" fmla="*/ 63 w 34"/>
                <a:gd name="T21" fmla="*/ 41 h 27"/>
                <a:gd name="T22" fmla="*/ 55 w 34"/>
                <a:gd name="T23" fmla="*/ 51 h 27"/>
                <a:gd name="T24" fmla="*/ 12 w 34"/>
                <a:gd name="T25" fmla="*/ 49 h 27"/>
                <a:gd name="T26" fmla="*/ 6 w 34"/>
                <a:gd name="T27" fmla="*/ 41 h 27"/>
                <a:gd name="T28" fmla="*/ 6 w 34"/>
                <a:gd name="T29" fmla="*/ 14 h 27"/>
                <a:gd name="T30" fmla="*/ 12 w 34"/>
                <a:gd name="T31" fmla="*/ 6 h 27"/>
                <a:gd name="T32" fmla="*/ 57 w 34"/>
                <a:gd name="T33" fmla="*/ 6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3"/>
                  </a:cubicBezTo>
                  <a:cubicBezTo>
                    <a:pt x="34" y="5"/>
                    <a:pt x="34" y="5"/>
                    <a:pt x="34" y="5"/>
                  </a:cubicBezTo>
                  <a:cubicBezTo>
                    <a:pt x="34" y="3"/>
                    <a:pt x="33" y="1"/>
                    <a:pt x="31" y="1"/>
                  </a:cubicBezTo>
                  <a:cubicBezTo>
                    <a:pt x="4" y="0"/>
                    <a:pt x="4" y="0"/>
                    <a:pt x="4" y="0"/>
                  </a:cubicBezTo>
                  <a:cubicBezTo>
                    <a:pt x="2" y="0"/>
                    <a:pt x="0" y="2"/>
                    <a:pt x="0" y="5"/>
                  </a:cubicBezTo>
                  <a:close/>
                  <a:moveTo>
                    <a:pt x="32" y="7"/>
                  </a:moveTo>
                  <a:cubicBezTo>
                    <a:pt x="32" y="21"/>
                    <a:pt x="32" y="21"/>
                    <a:pt x="32" y="21"/>
                  </a:cubicBezTo>
                  <a:cubicBezTo>
                    <a:pt x="32" y="24"/>
                    <a:pt x="31" y="26"/>
                    <a:pt x="28" y="26"/>
                  </a:cubicBezTo>
                  <a:cubicBezTo>
                    <a:pt x="6" y="25"/>
                    <a:pt x="6" y="25"/>
                    <a:pt x="6" y="25"/>
                  </a:cubicBezTo>
                  <a:cubicBezTo>
                    <a:pt x="4" y="25"/>
                    <a:pt x="3" y="23"/>
                    <a:pt x="3" y="21"/>
                  </a:cubicBezTo>
                  <a:cubicBezTo>
                    <a:pt x="3" y="7"/>
                    <a:pt x="3" y="7"/>
                    <a:pt x="3" y="7"/>
                  </a:cubicBezTo>
                  <a:cubicBezTo>
                    <a:pt x="3" y="5"/>
                    <a:pt x="4" y="3"/>
                    <a:pt x="6" y="3"/>
                  </a:cubicBezTo>
                  <a:cubicBezTo>
                    <a:pt x="29" y="3"/>
                    <a:pt x="29" y="3"/>
                    <a:pt x="29" y="3"/>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0" name="Freeform 87"/>
            <p:cNvSpPr/>
            <p:nvPr/>
          </p:nvSpPr>
          <p:spPr bwMode="auto">
            <a:xfrm>
              <a:off x="2802" y="673"/>
              <a:ext cx="66" cy="49"/>
            </a:xfrm>
            <a:custGeom>
              <a:avLst/>
              <a:gdLst>
                <a:gd name="T0" fmla="*/ 0 w 33"/>
                <a:gd name="T1" fmla="*/ 49 h 25"/>
                <a:gd name="T2" fmla="*/ 66 w 33"/>
                <a:gd name="T3" fmla="*/ 49 h 25"/>
                <a:gd name="T4" fmla="*/ 66 w 33"/>
                <a:gd name="T5" fmla="*/ 12 h 25"/>
                <a:gd name="T6" fmla="*/ 54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1" name="Freeform 88"/>
            <p:cNvSpPr>
              <a:spLocks noEditPoints="1"/>
            </p:cNvSpPr>
            <p:nvPr/>
          </p:nvSpPr>
          <p:spPr bwMode="auto">
            <a:xfrm>
              <a:off x="2800" y="671"/>
              <a:ext cx="70" cy="53"/>
            </a:xfrm>
            <a:custGeom>
              <a:avLst/>
              <a:gdLst>
                <a:gd name="T0" fmla="*/ 0 w 35"/>
                <a:gd name="T1" fmla="*/ 10 h 27"/>
                <a:gd name="T2" fmla="*/ 0 w 35"/>
                <a:gd name="T3" fmla="*/ 43 h 27"/>
                <a:gd name="T4" fmla="*/ 8 w 35"/>
                <a:gd name="T5" fmla="*/ 53 h 27"/>
                <a:gd name="T6" fmla="*/ 62 w 35"/>
                <a:gd name="T7" fmla="*/ 53 h 27"/>
                <a:gd name="T8" fmla="*/ 68 w 35"/>
                <a:gd name="T9" fmla="*/ 43 h 27"/>
                <a:gd name="T10" fmla="*/ 70 w 35"/>
                <a:gd name="T11" fmla="*/ 10 h 27"/>
                <a:gd name="T12" fmla="*/ 62 w 35"/>
                <a:gd name="T13" fmla="*/ 0 h 27"/>
                <a:gd name="T14" fmla="*/ 8 w 35"/>
                <a:gd name="T15" fmla="*/ 0 h 27"/>
                <a:gd name="T16" fmla="*/ 0 w 35"/>
                <a:gd name="T17" fmla="*/ 10 h 27"/>
                <a:gd name="T18" fmla="*/ 66 w 35"/>
                <a:gd name="T19" fmla="*/ 14 h 27"/>
                <a:gd name="T20" fmla="*/ 66 w 35"/>
                <a:gd name="T21" fmla="*/ 41 h 27"/>
                <a:gd name="T22" fmla="*/ 58 w 35"/>
                <a:gd name="T23" fmla="*/ 49 h 27"/>
                <a:gd name="T24" fmla="*/ 14 w 35"/>
                <a:gd name="T25" fmla="*/ 49 h 27"/>
                <a:gd name="T26" fmla="*/ 6 w 35"/>
                <a:gd name="T27" fmla="*/ 41 h 27"/>
                <a:gd name="T28" fmla="*/ 6 w 35"/>
                <a:gd name="T29" fmla="*/ 14 h 27"/>
                <a:gd name="T30" fmla="*/ 14 w 35"/>
                <a:gd name="T31" fmla="*/ 4 h 27"/>
                <a:gd name="T32" fmla="*/ 58 w 35"/>
                <a:gd name="T33" fmla="*/ 4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4" y="25"/>
                    <a:pt x="34"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2"/>
                    <a:pt x="29" y="2"/>
                    <a:pt x="29" y="2"/>
                  </a:cubicBezTo>
                  <a:cubicBezTo>
                    <a:pt x="31" y="2"/>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2" name="Freeform 89"/>
            <p:cNvSpPr/>
            <p:nvPr/>
          </p:nvSpPr>
          <p:spPr bwMode="auto">
            <a:xfrm>
              <a:off x="2721" y="673"/>
              <a:ext cx="64" cy="49"/>
            </a:xfrm>
            <a:custGeom>
              <a:avLst/>
              <a:gdLst>
                <a:gd name="T0" fmla="*/ 0 w 32"/>
                <a:gd name="T1" fmla="*/ 47 h 25"/>
                <a:gd name="T2" fmla="*/ 64 w 32"/>
                <a:gd name="T3" fmla="*/ 49 h 25"/>
                <a:gd name="T4" fmla="*/ 64 w 32"/>
                <a:gd name="T5" fmla="*/ 12 h 25"/>
                <a:gd name="T6" fmla="*/ 52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3"/>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3" name="Freeform 90"/>
            <p:cNvSpPr>
              <a:spLocks noEditPoints="1"/>
            </p:cNvSpPr>
            <p:nvPr/>
          </p:nvSpPr>
          <p:spPr bwMode="auto">
            <a:xfrm>
              <a:off x="2717" y="671"/>
              <a:ext cx="70" cy="51"/>
            </a:xfrm>
            <a:custGeom>
              <a:avLst/>
              <a:gdLst>
                <a:gd name="T0" fmla="*/ 2 w 35"/>
                <a:gd name="T1" fmla="*/ 8 h 26"/>
                <a:gd name="T2" fmla="*/ 0 w 35"/>
                <a:gd name="T3" fmla="*/ 43 h 26"/>
                <a:gd name="T4" fmla="*/ 8 w 35"/>
                <a:gd name="T5" fmla="*/ 51 h 26"/>
                <a:gd name="T6" fmla="*/ 62 w 35"/>
                <a:gd name="T7" fmla="*/ 51 h 26"/>
                <a:gd name="T8" fmla="*/ 70 w 35"/>
                <a:gd name="T9" fmla="*/ 43 h 26"/>
                <a:gd name="T10" fmla="*/ 70 w 35"/>
                <a:gd name="T11" fmla="*/ 10 h 26"/>
                <a:gd name="T12" fmla="*/ 62 w 35"/>
                <a:gd name="T13" fmla="*/ 0 h 26"/>
                <a:gd name="T14" fmla="*/ 8 w 35"/>
                <a:gd name="T15" fmla="*/ 0 h 26"/>
                <a:gd name="T16" fmla="*/ 2 w 35"/>
                <a:gd name="T17" fmla="*/ 8 h 26"/>
                <a:gd name="T18" fmla="*/ 66 w 35"/>
                <a:gd name="T19" fmla="*/ 14 h 26"/>
                <a:gd name="T20" fmla="*/ 66 w 35"/>
                <a:gd name="T21" fmla="*/ 39 h 26"/>
                <a:gd name="T22" fmla="*/ 58 w 35"/>
                <a:gd name="T23" fmla="*/ 49 h 26"/>
                <a:gd name="T24" fmla="*/ 14 w 35"/>
                <a:gd name="T25" fmla="*/ 49 h 26"/>
                <a:gd name="T26" fmla="*/ 6 w 35"/>
                <a:gd name="T27" fmla="*/ 39 h 26"/>
                <a:gd name="T28" fmla="*/ 6 w 35"/>
                <a:gd name="T29" fmla="*/ 12 h 26"/>
                <a:gd name="T30" fmla="*/ 14 w 35"/>
                <a:gd name="T31" fmla="*/ 4 h 26"/>
                <a:gd name="T32" fmla="*/ 58 w 35"/>
                <a:gd name="T33" fmla="*/ 4 h 26"/>
                <a:gd name="T34" fmla="*/ 66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4" name="Freeform 91"/>
            <p:cNvSpPr/>
            <p:nvPr/>
          </p:nvSpPr>
          <p:spPr bwMode="auto">
            <a:xfrm>
              <a:off x="2263" y="669"/>
              <a:ext cx="442" cy="51"/>
            </a:xfrm>
            <a:custGeom>
              <a:avLst/>
              <a:gdLst>
                <a:gd name="T0" fmla="*/ 0 w 223"/>
                <a:gd name="T1" fmla="*/ 49 h 26"/>
                <a:gd name="T2" fmla="*/ 440 w 223"/>
                <a:gd name="T3" fmla="*/ 51 h 26"/>
                <a:gd name="T4" fmla="*/ 442 w 223"/>
                <a:gd name="T5" fmla="*/ 16 h 26"/>
                <a:gd name="T6" fmla="*/ 430 w 223"/>
                <a:gd name="T7" fmla="*/ 4 h 26"/>
                <a:gd name="T8" fmla="*/ 0 w 223"/>
                <a:gd name="T9" fmla="*/ 0 h 26"/>
                <a:gd name="T10" fmla="*/ 0 w 223"/>
                <a:gd name="T11" fmla="*/ 49 h 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3" h="26">
                  <a:moveTo>
                    <a:pt x="0" y="25"/>
                  </a:moveTo>
                  <a:cubicBezTo>
                    <a:pt x="222" y="26"/>
                    <a:pt x="222" y="26"/>
                    <a:pt x="222" y="26"/>
                  </a:cubicBezTo>
                  <a:cubicBezTo>
                    <a:pt x="223" y="8"/>
                    <a:pt x="223" y="8"/>
                    <a:pt x="223" y="8"/>
                  </a:cubicBezTo>
                  <a:cubicBezTo>
                    <a:pt x="223" y="4"/>
                    <a:pt x="220" y="2"/>
                    <a:pt x="217" y="2"/>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5" name="Freeform 92"/>
            <p:cNvSpPr>
              <a:spLocks noEditPoints="1"/>
            </p:cNvSpPr>
            <p:nvPr/>
          </p:nvSpPr>
          <p:spPr bwMode="auto">
            <a:xfrm>
              <a:off x="2259" y="667"/>
              <a:ext cx="446" cy="55"/>
            </a:xfrm>
            <a:custGeom>
              <a:avLst/>
              <a:gdLst>
                <a:gd name="T0" fmla="*/ 2 w 225"/>
                <a:gd name="T1" fmla="*/ 8 h 28"/>
                <a:gd name="T2" fmla="*/ 0 w 225"/>
                <a:gd name="T3" fmla="*/ 43 h 28"/>
                <a:gd name="T4" fmla="*/ 8 w 225"/>
                <a:gd name="T5" fmla="*/ 51 h 28"/>
                <a:gd name="T6" fmla="*/ 440 w 225"/>
                <a:gd name="T7" fmla="*/ 55 h 28"/>
                <a:gd name="T8" fmla="*/ 446 w 225"/>
                <a:gd name="T9" fmla="*/ 47 h 28"/>
                <a:gd name="T10" fmla="*/ 446 w 225"/>
                <a:gd name="T11" fmla="*/ 12 h 28"/>
                <a:gd name="T12" fmla="*/ 440 w 225"/>
                <a:gd name="T13" fmla="*/ 4 h 28"/>
                <a:gd name="T14" fmla="*/ 8 w 225"/>
                <a:gd name="T15" fmla="*/ 0 h 28"/>
                <a:gd name="T16" fmla="*/ 2 w 225"/>
                <a:gd name="T17" fmla="*/ 8 h 28"/>
                <a:gd name="T18" fmla="*/ 444 w 225"/>
                <a:gd name="T19" fmla="*/ 16 h 28"/>
                <a:gd name="T20" fmla="*/ 442 w 225"/>
                <a:gd name="T21" fmla="*/ 43 h 28"/>
                <a:gd name="T22" fmla="*/ 436 w 225"/>
                <a:gd name="T23" fmla="*/ 53 h 28"/>
                <a:gd name="T24" fmla="*/ 14 w 225"/>
                <a:gd name="T25" fmla="*/ 49 h 28"/>
                <a:gd name="T26" fmla="*/ 6 w 225"/>
                <a:gd name="T27" fmla="*/ 39 h 28"/>
                <a:gd name="T28" fmla="*/ 6 w 225"/>
                <a:gd name="T29" fmla="*/ 14 h 28"/>
                <a:gd name="T30" fmla="*/ 14 w 225"/>
                <a:gd name="T31" fmla="*/ 4 h 28"/>
                <a:gd name="T32" fmla="*/ 436 w 225"/>
                <a:gd name="T33" fmla="*/ 8 h 28"/>
                <a:gd name="T34" fmla="*/ 444 w 225"/>
                <a:gd name="T35" fmla="*/ 16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25" h="28">
                  <a:moveTo>
                    <a:pt x="1" y="4"/>
                  </a:moveTo>
                  <a:cubicBezTo>
                    <a:pt x="0" y="22"/>
                    <a:pt x="0" y="22"/>
                    <a:pt x="0" y="22"/>
                  </a:cubicBezTo>
                  <a:cubicBezTo>
                    <a:pt x="0" y="24"/>
                    <a:pt x="2" y="26"/>
                    <a:pt x="4" y="26"/>
                  </a:cubicBezTo>
                  <a:cubicBezTo>
                    <a:pt x="222" y="28"/>
                    <a:pt x="222" y="28"/>
                    <a:pt x="222" y="28"/>
                  </a:cubicBezTo>
                  <a:cubicBezTo>
                    <a:pt x="224" y="28"/>
                    <a:pt x="225" y="26"/>
                    <a:pt x="225" y="24"/>
                  </a:cubicBezTo>
                  <a:cubicBezTo>
                    <a:pt x="225" y="6"/>
                    <a:pt x="225" y="6"/>
                    <a:pt x="225" y="6"/>
                  </a:cubicBezTo>
                  <a:cubicBezTo>
                    <a:pt x="225" y="4"/>
                    <a:pt x="224" y="2"/>
                    <a:pt x="222" y="2"/>
                  </a:cubicBezTo>
                  <a:cubicBezTo>
                    <a:pt x="4" y="0"/>
                    <a:pt x="4" y="0"/>
                    <a:pt x="4" y="0"/>
                  </a:cubicBezTo>
                  <a:cubicBezTo>
                    <a:pt x="2" y="0"/>
                    <a:pt x="1" y="2"/>
                    <a:pt x="1" y="4"/>
                  </a:cubicBezTo>
                  <a:close/>
                  <a:moveTo>
                    <a:pt x="224" y="8"/>
                  </a:moveTo>
                  <a:cubicBezTo>
                    <a:pt x="223" y="22"/>
                    <a:pt x="223" y="22"/>
                    <a:pt x="223" y="22"/>
                  </a:cubicBezTo>
                  <a:cubicBezTo>
                    <a:pt x="223" y="25"/>
                    <a:pt x="222" y="27"/>
                    <a:pt x="220" y="27"/>
                  </a:cubicBezTo>
                  <a:cubicBezTo>
                    <a:pt x="7" y="25"/>
                    <a:pt x="7" y="25"/>
                    <a:pt x="7" y="25"/>
                  </a:cubicBezTo>
                  <a:cubicBezTo>
                    <a:pt x="5" y="25"/>
                    <a:pt x="3" y="23"/>
                    <a:pt x="3" y="20"/>
                  </a:cubicBezTo>
                  <a:cubicBezTo>
                    <a:pt x="3" y="7"/>
                    <a:pt x="3" y="7"/>
                    <a:pt x="3" y="7"/>
                  </a:cubicBezTo>
                  <a:cubicBezTo>
                    <a:pt x="3" y="4"/>
                    <a:pt x="5" y="2"/>
                    <a:pt x="7" y="2"/>
                  </a:cubicBezTo>
                  <a:cubicBezTo>
                    <a:pt x="220" y="4"/>
                    <a:pt x="220" y="4"/>
                    <a:pt x="220" y="4"/>
                  </a:cubicBezTo>
                  <a:cubicBezTo>
                    <a:pt x="222" y="4"/>
                    <a:pt x="224" y="6"/>
                    <a:pt x="224" y="8"/>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6" name="Freeform 93"/>
            <p:cNvSpPr/>
            <p:nvPr/>
          </p:nvSpPr>
          <p:spPr bwMode="auto">
            <a:xfrm>
              <a:off x="2180" y="669"/>
              <a:ext cx="63" cy="49"/>
            </a:xfrm>
            <a:custGeom>
              <a:avLst/>
              <a:gdLst>
                <a:gd name="T0" fmla="*/ 0 w 32"/>
                <a:gd name="T1" fmla="*/ 47 h 25"/>
                <a:gd name="T2" fmla="*/ 63 w 32"/>
                <a:gd name="T3" fmla="*/ 49 h 25"/>
                <a:gd name="T4" fmla="*/ 63 w 32"/>
                <a:gd name="T5" fmla="*/ 12 h 25"/>
                <a:gd name="T6" fmla="*/ 53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2"/>
                    <a:pt x="30" y="0"/>
                    <a:pt x="27"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7" name="Freeform 94"/>
            <p:cNvSpPr>
              <a:spLocks noEditPoints="1"/>
            </p:cNvSpPr>
            <p:nvPr/>
          </p:nvSpPr>
          <p:spPr bwMode="auto">
            <a:xfrm>
              <a:off x="2178" y="667"/>
              <a:ext cx="67" cy="51"/>
            </a:xfrm>
            <a:custGeom>
              <a:avLst/>
              <a:gdLst>
                <a:gd name="T0" fmla="*/ 0 w 34"/>
                <a:gd name="T1" fmla="*/ 8 h 26"/>
                <a:gd name="T2" fmla="*/ 0 w 34"/>
                <a:gd name="T3" fmla="*/ 41 h 26"/>
                <a:gd name="T4" fmla="*/ 8 w 34"/>
                <a:gd name="T5" fmla="*/ 51 h 26"/>
                <a:gd name="T6" fmla="*/ 59 w 34"/>
                <a:gd name="T7" fmla="*/ 51 h 26"/>
                <a:gd name="T8" fmla="*/ 67 w 34"/>
                <a:gd name="T9" fmla="*/ 43 h 26"/>
                <a:gd name="T10" fmla="*/ 67 w 34"/>
                <a:gd name="T11" fmla="*/ 8 h 26"/>
                <a:gd name="T12" fmla="*/ 61 w 34"/>
                <a:gd name="T13" fmla="*/ 0 h 26"/>
                <a:gd name="T14" fmla="*/ 8 w 34"/>
                <a:gd name="T15" fmla="*/ 0 h 26"/>
                <a:gd name="T16" fmla="*/ 0 w 34"/>
                <a:gd name="T17" fmla="*/ 8 h 26"/>
                <a:gd name="T18" fmla="*/ 63 w 34"/>
                <a:gd name="T19" fmla="*/ 12 h 26"/>
                <a:gd name="T20" fmla="*/ 63 w 34"/>
                <a:gd name="T21" fmla="*/ 39 h 26"/>
                <a:gd name="T22" fmla="*/ 57 w 34"/>
                <a:gd name="T23" fmla="*/ 49 h 26"/>
                <a:gd name="T24" fmla="*/ 12 w 34"/>
                <a:gd name="T25" fmla="*/ 49 h 26"/>
                <a:gd name="T26" fmla="*/ 6 w 34"/>
                <a:gd name="T27" fmla="*/ 39 h 26"/>
                <a:gd name="T28" fmla="*/ 6 w 34"/>
                <a:gd name="T29" fmla="*/ 12 h 26"/>
                <a:gd name="T30" fmla="*/ 14 w 34"/>
                <a:gd name="T31" fmla="*/ 4 h 26"/>
                <a:gd name="T32" fmla="*/ 57 w 34"/>
                <a:gd name="T33" fmla="*/ 4 h 26"/>
                <a:gd name="T34" fmla="*/ 63 w 34"/>
                <a:gd name="T35" fmla="*/ 12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1"/>
                    <a:pt x="0" y="21"/>
                    <a:pt x="0" y="21"/>
                  </a:cubicBezTo>
                  <a:cubicBezTo>
                    <a:pt x="0" y="24"/>
                    <a:pt x="1" y="26"/>
                    <a:pt x="4" y="26"/>
                  </a:cubicBezTo>
                  <a:cubicBezTo>
                    <a:pt x="30" y="26"/>
                    <a:pt x="30" y="26"/>
                    <a:pt x="30" y="26"/>
                  </a:cubicBezTo>
                  <a:cubicBezTo>
                    <a:pt x="33" y="26"/>
                    <a:pt x="34" y="24"/>
                    <a:pt x="34" y="22"/>
                  </a:cubicBezTo>
                  <a:cubicBezTo>
                    <a:pt x="34" y="4"/>
                    <a:pt x="34" y="4"/>
                    <a:pt x="34" y="4"/>
                  </a:cubicBezTo>
                  <a:cubicBezTo>
                    <a:pt x="34" y="2"/>
                    <a:pt x="33" y="0"/>
                    <a:pt x="31" y="0"/>
                  </a:cubicBezTo>
                  <a:cubicBezTo>
                    <a:pt x="4" y="0"/>
                    <a:pt x="4" y="0"/>
                    <a:pt x="4" y="0"/>
                  </a:cubicBezTo>
                  <a:cubicBezTo>
                    <a:pt x="2" y="0"/>
                    <a:pt x="0" y="2"/>
                    <a:pt x="0" y="4"/>
                  </a:cubicBezTo>
                  <a:close/>
                  <a:moveTo>
                    <a:pt x="32" y="6"/>
                  </a:moveTo>
                  <a:cubicBezTo>
                    <a:pt x="32" y="20"/>
                    <a:pt x="32" y="20"/>
                    <a:pt x="32" y="20"/>
                  </a:cubicBezTo>
                  <a:cubicBezTo>
                    <a:pt x="32" y="23"/>
                    <a:pt x="31" y="25"/>
                    <a:pt x="29" y="25"/>
                  </a:cubicBezTo>
                  <a:cubicBezTo>
                    <a:pt x="6" y="25"/>
                    <a:pt x="6" y="25"/>
                    <a:pt x="6" y="25"/>
                  </a:cubicBezTo>
                  <a:cubicBezTo>
                    <a:pt x="4" y="25"/>
                    <a:pt x="3" y="23"/>
                    <a:pt x="3" y="20"/>
                  </a:cubicBezTo>
                  <a:cubicBezTo>
                    <a:pt x="3" y="6"/>
                    <a:pt x="3" y="6"/>
                    <a:pt x="3" y="6"/>
                  </a:cubicBezTo>
                  <a:cubicBezTo>
                    <a:pt x="3" y="4"/>
                    <a:pt x="4" y="2"/>
                    <a:pt x="7" y="2"/>
                  </a:cubicBezTo>
                  <a:cubicBezTo>
                    <a:pt x="29" y="2"/>
                    <a:pt x="29" y="2"/>
                    <a:pt x="29" y="2"/>
                  </a:cubicBezTo>
                  <a:cubicBezTo>
                    <a:pt x="31" y="2"/>
                    <a:pt x="32" y="4"/>
                    <a:pt x="32" y="6"/>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8" name="Freeform 95"/>
            <p:cNvSpPr/>
            <p:nvPr/>
          </p:nvSpPr>
          <p:spPr bwMode="auto">
            <a:xfrm>
              <a:off x="2097" y="667"/>
              <a:ext cx="65" cy="49"/>
            </a:xfrm>
            <a:custGeom>
              <a:avLst/>
              <a:gdLst>
                <a:gd name="T0" fmla="*/ 0 w 33"/>
                <a:gd name="T1" fmla="*/ 49 h 25"/>
                <a:gd name="T2" fmla="*/ 65 w 33"/>
                <a:gd name="T3" fmla="*/ 49 h 25"/>
                <a:gd name="T4" fmla="*/ 65 w 33"/>
                <a:gd name="T5" fmla="*/ 12 h 25"/>
                <a:gd name="T6" fmla="*/ 53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1"/>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9" name="Freeform 96"/>
            <p:cNvSpPr>
              <a:spLocks noEditPoints="1"/>
            </p:cNvSpPr>
            <p:nvPr/>
          </p:nvSpPr>
          <p:spPr bwMode="auto">
            <a:xfrm>
              <a:off x="2095" y="665"/>
              <a:ext cx="69" cy="53"/>
            </a:xfrm>
            <a:custGeom>
              <a:avLst/>
              <a:gdLst>
                <a:gd name="T0" fmla="*/ 0 w 35"/>
                <a:gd name="T1" fmla="*/ 10 h 27"/>
                <a:gd name="T2" fmla="*/ 0 w 35"/>
                <a:gd name="T3" fmla="*/ 43 h 27"/>
                <a:gd name="T4" fmla="*/ 8 w 35"/>
                <a:gd name="T5" fmla="*/ 53 h 27"/>
                <a:gd name="T6" fmla="*/ 61 w 35"/>
                <a:gd name="T7" fmla="*/ 53 h 27"/>
                <a:gd name="T8" fmla="*/ 69 w 35"/>
                <a:gd name="T9" fmla="*/ 43 h 27"/>
                <a:gd name="T10" fmla="*/ 69 w 35"/>
                <a:gd name="T11" fmla="*/ 10 h 27"/>
                <a:gd name="T12" fmla="*/ 61 w 35"/>
                <a:gd name="T13" fmla="*/ 0 h 27"/>
                <a:gd name="T14" fmla="*/ 8 w 35"/>
                <a:gd name="T15" fmla="*/ 0 h 27"/>
                <a:gd name="T16" fmla="*/ 0 w 35"/>
                <a:gd name="T17" fmla="*/ 10 h 27"/>
                <a:gd name="T18" fmla="*/ 65 w 35"/>
                <a:gd name="T19" fmla="*/ 14 h 27"/>
                <a:gd name="T20" fmla="*/ 65 w 35"/>
                <a:gd name="T21" fmla="*/ 41 h 27"/>
                <a:gd name="T22" fmla="*/ 57 w 35"/>
                <a:gd name="T23" fmla="*/ 49 h 27"/>
                <a:gd name="T24" fmla="*/ 14 w 35"/>
                <a:gd name="T25" fmla="*/ 49 h 27"/>
                <a:gd name="T26" fmla="*/ 6 w 35"/>
                <a:gd name="T27" fmla="*/ 41 h 27"/>
                <a:gd name="T28" fmla="*/ 6 w 35"/>
                <a:gd name="T29" fmla="*/ 14 h 27"/>
                <a:gd name="T30" fmla="*/ 14 w 35"/>
                <a:gd name="T31" fmla="*/ 4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0" name="Freeform 97"/>
            <p:cNvSpPr/>
            <p:nvPr/>
          </p:nvSpPr>
          <p:spPr bwMode="auto">
            <a:xfrm>
              <a:off x="2001" y="667"/>
              <a:ext cx="82" cy="49"/>
            </a:xfrm>
            <a:custGeom>
              <a:avLst/>
              <a:gdLst>
                <a:gd name="T0" fmla="*/ 0 w 41"/>
                <a:gd name="T1" fmla="*/ 49 h 25"/>
                <a:gd name="T2" fmla="*/ 82 w 41"/>
                <a:gd name="T3" fmla="*/ 49 h 25"/>
                <a:gd name="T4" fmla="*/ 82 w 41"/>
                <a:gd name="T5" fmla="*/ 12 h 25"/>
                <a:gd name="T6" fmla="*/ 70 w 41"/>
                <a:gd name="T7" fmla="*/ 0 h 25"/>
                <a:gd name="T8" fmla="*/ 0 w 41"/>
                <a:gd name="T9" fmla="*/ 0 h 25"/>
                <a:gd name="T10" fmla="*/ 0 w 41"/>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25">
                  <a:moveTo>
                    <a:pt x="0" y="25"/>
                  </a:moveTo>
                  <a:cubicBezTo>
                    <a:pt x="41" y="25"/>
                    <a:pt x="41" y="25"/>
                    <a:pt x="41" y="25"/>
                  </a:cubicBezTo>
                  <a:cubicBezTo>
                    <a:pt x="41" y="6"/>
                    <a:pt x="41" y="6"/>
                    <a:pt x="41" y="6"/>
                  </a:cubicBezTo>
                  <a:cubicBezTo>
                    <a:pt x="41" y="3"/>
                    <a:pt x="38" y="0"/>
                    <a:pt x="35"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1" name="Freeform 98"/>
            <p:cNvSpPr>
              <a:spLocks noEditPoints="1"/>
            </p:cNvSpPr>
            <p:nvPr/>
          </p:nvSpPr>
          <p:spPr bwMode="auto">
            <a:xfrm>
              <a:off x="1998" y="665"/>
              <a:ext cx="87" cy="53"/>
            </a:xfrm>
            <a:custGeom>
              <a:avLst/>
              <a:gdLst>
                <a:gd name="T0" fmla="*/ 2 w 44"/>
                <a:gd name="T1" fmla="*/ 8 h 27"/>
                <a:gd name="T2" fmla="*/ 2 w 44"/>
                <a:gd name="T3" fmla="*/ 43 h 27"/>
                <a:gd name="T4" fmla="*/ 8 w 44"/>
                <a:gd name="T5" fmla="*/ 51 h 27"/>
                <a:gd name="T6" fmla="*/ 79 w 44"/>
                <a:gd name="T7" fmla="*/ 53 h 27"/>
                <a:gd name="T8" fmla="*/ 87 w 44"/>
                <a:gd name="T9" fmla="*/ 43 h 27"/>
                <a:gd name="T10" fmla="*/ 87 w 44"/>
                <a:gd name="T11" fmla="*/ 10 h 27"/>
                <a:gd name="T12" fmla="*/ 79 w 44"/>
                <a:gd name="T13" fmla="*/ 0 h 27"/>
                <a:gd name="T14" fmla="*/ 8 w 44"/>
                <a:gd name="T15" fmla="*/ 0 h 27"/>
                <a:gd name="T16" fmla="*/ 2 w 44"/>
                <a:gd name="T17" fmla="*/ 8 h 27"/>
                <a:gd name="T18" fmla="*/ 83 w 44"/>
                <a:gd name="T19" fmla="*/ 14 h 27"/>
                <a:gd name="T20" fmla="*/ 83 w 44"/>
                <a:gd name="T21" fmla="*/ 41 h 27"/>
                <a:gd name="T22" fmla="*/ 75 w 44"/>
                <a:gd name="T23" fmla="*/ 49 h 27"/>
                <a:gd name="T24" fmla="*/ 14 w 44"/>
                <a:gd name="T25" fmla="*/ 49 h 27"/>
                <a:gd name="T26" fmla="*/ 6 w 44"/>
                <a:gd name="T27" fmla="*/ 39 h 27"/>
                <a:gd name="T28" fmla="*/ 6 w 44"/>
                <a:gd name="T29" fmla="*/ 14 h 27"/>
                <a:gd name="T30" fmla="*/ 14 w 44"/>
                <a:gd name="T31" fmla="*/ 4 h 27"/>
                <a:gd name="T32" fmla="*/ 75 w 44"/>
                <a:gd name="T33" fmla="*/ 4 h 27"/>
                <a:gd name="T34" fmla="*/ 83 w 4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 h="27">
                  <a:moveTo>
                    <a:pt x="1" y="4"/>
                  </a:moveTo>
                  <a:cubicBezTo>
                    <a:pt x="1" y="22"/>
                    <a:pt x="1" y="22"/>
                    <a:pt x="1" y="22"/>
                  </a:cubicBezTo>
                  <a:cubicBezTo>
                    <a:pt x="0" y="24"/>
                    <a:pt x="2" y="26"/>
                    <a:pt x="4" y="26"/>
                  </a:cubicBezTo>
                  <a:cubicBezTo>
                    <a:pt x="40" y="27"/>
                    <a:pt x="40" y="27"/>
                    <a:pt x="40" y="27"/>
                  </a:cubicBezTo>
                  <a:cubicBezTo>
                    <a:pt x="42" y="27"/>
                    <a:pt x="44" y="25"/>
                    <a:pt x="44" y="22"/>
                  </a:cubicBezTo>
                  <a:cubicBezTo>
                    <a:pt x="44" y="5"/>
                    <a:pt x="44" y="5"/>
                    <a:pt x="44" y="5"/>
                  </a:cubicBezTo>
                  <a:cubicBezTo>
                    <a:pt x="44" y="2"/>
                    <a:pt x="42" y="0"/>
                    <a:pt x="40" y="0"/>
                  </a:cubicBezTo>
                  <a:cubicBezTo>
                    <a:pt x="4" y="0"/>
                    <a:pt x="4" y="0"/>
                    <a:pt x="4" y="0"/>
                  </a:cubicBezTo>
                  <a:cubicBezTo>
                    <a:pt x="2" y="0"/>
                    <a:pt x="1" y="2"/>
                    <a:pt x="1" y="4"/>
                  </a:cubicBezTo>
                  <a:close/>
                  <a:moveTo>
                    <a:pt x="42" y="7"/>
                  </a:moveTo>
                  <a:cubicBezTo>
                    <a:pt x="42" y="21"/>
                    <a:pt x="42" y="21"/>
                    <a:pt x="42" y="21"/>
                  </a:cubicBezTo>
                  <a:cubicBezTo>
                    <a:pt x="42" y="23"/>
                    <a:pt x="40" y="25"/>
                    <a:pt x="38" y="25"/>
                  </a:cubicBezTo>
                  <a:cubicBezTo>
                    <a:pt x="7" y="25"/>
                    <a:pt x="7" y="25"/>
                    <a:pt x="7" y="25"/>
                  </a:cubicBezTo>
                  <a:cubicBezTo>
                    <a:pt x="5" y="25"/>
                    <a:pt x="3" y="23"/>
                    <a:pt x="3" y="20"/>
                  </a:cubicBezTo>
                  <a:cubicBezTo>
                    <a:pt x="3" y="7"/>
                    <a:pt x="3" y="7"/>
                    <a:pt x="3" y="7"/>
                  </a:cubicBezTo>
                  <a:cubicBezTo>
                    <a:pt x="3" y="4"/>
                    <a:pt x="5" y="2"/>
                    <a:pt x="7" y="2"/>
                  </a:cubicBezTo>
                  <a:cubicBezTo>
                    <a:pt x="38" y="2"/>
                    <a:pt x="38" y="2"/>
                    <a:pt x="38" y="2"/>
                  </a:cubicBezTo>
                  <a:cubicBezTo>
                    <a:pt x="40" y="2"/>
                    <a:pt x="42" y="4"/>
                    <a:pt x="4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2" name="Freeform 99"/>
            <p:cNvSpPr/>
            <p:nvPr/>
          </p:nvSpPr>
          <p:spPr bwMode="auto">
            <a:xfrm>
              <a:off x="2001" y="468"/>
              <a:ext cx="60" cy="38"/>
            </a:xfrm>
            <a:custGeom>
              <a:avLst/>
              <a:gdLst>
                <a:gd name="T0" fmla="*/ 60 w 30"/>
                <a:gd name="T1" fmla="*/ 38 h 19"/>
                <a:gd name="T2" fmla="*/ 0 w 30"/>
                <a:gd name="T3" fmla="*/ 38 h 19"/>
                <a:gd name="T4" fmla="*/ 0 w 30"/>
                <a:gd name="T5" fmla="*/ 12 h 19"/>
                <a:gd name="T6" fmla="*/ 12 w 30"/>
                <a:gd name="T7" fmla="*/ 0 h 19"/>
                <a:gd name="T8" fmla="*/ 60 w 30"/>
                <a:gd name="T9" fmla="*/ 0 h 19"/>
                <a:gd name="T10" fmla="*/ 60 w 30"/>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9">
                  <a:moveTo>
                    <a:pt x="30" y="19"/>
                  </a:moveTo>
                  <a:cubicBezTo>
                    <a:pt x="0" y="19"/>
                    <a:pt x="0" y="19"/>
                    <a:pt x="0" y="19"/>
                  </a:cubicBezTo>
                  <a:cubicBezTo>
                    <a:pt x="0" y="6"/>
                    <a:pt x="0" y="6"/>
                    <a:pt x="0" y="6"/>
                  </a:cubicBezTo>
                  <a:cubicBezTo>
                    <a:pt x="0" y="3"/>
                    <a:pt x="3" y="0"/>
                    <a:pt x="6" y="0"/>
                  </a:cubicBezTo>
                  <a:cubicBezTo>
                    <a:pt x="30" y="0"/>
                    <a:pt x="30" y="0"/>
                    <a:pt x="30" y="0"/>
                  </a:cubicBezTo>
                  <a:lnTo>
                    <a:pt x="30"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3" name="Freeform 100"/>
            <p:cNvSpPr>
              <a:spLocks noEditPoints="1"/>
            </p:cNvSpPr>
            <p:nvPr/>
          </p:nvSpPr>
          <p:spPr bwMode="auto">
            <a:xfrm>
              <a:off x="1999" y="467"/>
              <a:ext cx="64" cy="41"/>
            </a:xfrm>
            <a:custGeom>
              <a:avLst/>
              <a:gdLst>
                <a:gd name="T0" fmla="*/ 58 w 32"/>
                <a:gd name="T1" fmla="*/ 0 h 21"/>
                <a:gd name="T2" fmla="*/ 8 w 32"/>
                <a:gd name="T3" fmla="*/ 0 h 21"/>
                <a:gd name="T4" fmla="*/ 0 w 32"/>
                <a:gd name="T5" fmla="*/ 8 h 21"/>
                <a:gd name="T6" fmla="*/ 0 w 32"/>
                <a:gd name="T7" fmla="*/ 33 h 21"/>
                <a:gd name="T8" fmla="*/ 8 w 32"/>
                <a:gd name="T9" fmla="*/ 39 h 21"/>
                <a:gd name="T10" fmla="*/ 56 w 32"/>
                <a:gd name="T11" fmla="*/ 41 h 21"/>
                <a:gd name="T12" fmla="*/ 64 w 32"/>
                <a:gd name="T13" fmla="*/ 33 h 21"/>
                <a:gd name="T14" fmla="*/ 64 w 32"/>
                <a:gd name="T15" fmla="*/ 8 h 21"/>
                <a:gd name="T16" fmla="*/ 58 w 32"/>
                <a:gd name="T17" fmla="*/ 0 h 21"/>
                <a:gd name="T18" fmla="*/ 12 w 32"/>
                <a:gd name="T19" fmla="*/ 4 h 21"/>
                <a:gd name="T20" fmla="*/ 52 w 32"/>
                <a:gd name="T21" fmla="*/ 4 h 21"/>
                <a:gd name="T22" fmla="*/ 58 w 32"/>
                <a:gd name="T23" fmla="*/ 10 h 21"/>
                <a:gd name="T24" fmla="*/ 58 w 32"/>
                <a:gd name="T25" fmla="*/ 31 h 21"/>
                <a:gd name="T26" fmla="*/ 52 w 32"/>
                <a:gd name="T27" fmla="*/ 37 h 21"/>
                <a:gd name="T28" fmla="*/ 12 w 32"/>
                <a:gd name="T29" fmla="*/ 37 h 21"/>
                <a:gd name="T30" fmla="*/ 4 w 32"/>
                <a:gd name="T31" fmla="*/ 31 h 21"/>
                <a:gd name="T32" fmla="*/ 4 w 32"/>
                <a:gd name="T33" fmla="*/ 10 h 21"/>
                <a:gd name="T34" fmla="*/ 12 w 32"/>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21">
                  <a:moveTo>
                    <a:pt x="29" y="0"/>
                  </a:moveTo>
                  <a:cubicBezTo>
                    <a:pt x="4" y="0"/>
                    <a:pt x="4" y="0"/>
                    <a:pt x="4" y="0"/>
                  </a:cubicBezTo>
                  <a:cubicBezTo>
                    <a:pt x="2" y="0"/>
                    <a:pt x="1" y="2"/>
                    <a:pt x="0" y="4"/>
                  </a:cubicBezTo>
                  <a:cubicBezTo>
                    <a:pt x="0" y="17"/>
                    <a:pt x="0" y="17"/>
                    <a:pt x="0" y="17"/>
                  </a:cubicBezTo>
                  <a:cubicBezTo>
                    <a:pt x="0" y="19"/>
                    <a:pt x="2" y="20"/>
                    <a:pt x="4" y="20"/>
                  </a:cubicBezTo>
                  <a:cubicBezTo>
                    <a:pt x="28" y="21"/>
                    <a:pt x="28" y="21"/>
                    <a:pt x="28" y="21"/>
                  </a:cubicBezTo>
                  <a:cubicBezTo>
                    <a:pt x="30" y="21"/>
                    <a:pt x="32" y="19"/>
                    <a:pt x="32" y="17"/>
                  </a:cubicBezTo>
                  <a:cubicBezTo>
                    <a:pt x="32" y="4"/>
                    <a:pt x="32" y="4"/>
                    <a:pt x="32" y="4"/>
                  </a:cubicBezTo>
                  <a:cubicBezTo>
                    <a:pt x="32" y="2"/>
                    <a:pt x="31" y="0"/>
                    <a:pt x="29" y="0"/>
                  </a:cubicBezTo>
                  <a:close/>
                  <a:moveTo>
                    <a:pt x="6" y="2"/>
                  </a:moveTo>
                  <a:cubicBezTo>
                    <a:pt x="26" y="2"/>
                    <a:pt x="26" y="2"/>
                    <a:pt x="26" y="2"/>
                  </a:cubicBezTo>
                  <a:cubicBezTo>
                    <a:pt x="28" y="2"/>
                    <a:pt x="29" y="4"/>
                    <a:pt x="29" y="5"/>
                  </a:cubicBezTo>
                  <a:cubicBezTo>
                    <a:pt x="29" y="16"/>
                    <a:pt x="29" y="16"/>
                    <a:pt x="29" y="16"/>
                  </a:cubicBezTo>
                  <a:cubicBezTo>
                    <a:pt x="29" y="18"/>
                    <a:pt x="28" y="20"/>
                    <a:pt x="26" y="19"/>
                  </a:cubicBezTo>
                  <a:cubicBezTo>
                    <a:pt x="6" y="19"/>
                    <a:pt x="6" y="19"/>
                    <a:pt x="6" y="19"/>
                  </a:cubicBezTo>
                  <a:cubicBezTo>
                    <a:pt x="4" y="19"/>
                    <a:pt x="2" y="18"/>
                    <a:pt x="2" y="16"/>
                  </a:cubicBezTo>
                  <a:cubicBezTo>
                    <a:pt x="2" y="5"/>
                    <a:pt x="2" y="5"/>
                    <a:pt x="2" y="5"/>
                  </a:cubicBezTo>
                  <a:cubicBezTo>
                    <a:pt x="2" y="3"/>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4" name="Freeform 101"/>
            <p:cNvSpPr/>
            <p:nvPr/>
          </p:nvSpPr>
          <p:spPr bwMode="auto">
            <a:xfrm>
              <a:off x="2085" y="468"/>
              <a:ext cx="49" cy="38"/>
            </a:xfrm>
            <a:custGeom>
              <a:avLst/>
              <a:gdLst>
                <a:gd name="T0" fmla="*/ 47 w 25"/>
                <a:gd name="T1" fmla="*/ 38 h 19"/>
                <a:gd name="T2" fmla="*/ 0 w 25"/>
                <a:gd name="T3" fmla="*/ 38 h 19"/>
                <a:gd name="T4" fmla="*/ 0 w 25"/>
                <a:gd name="T5" fmla="*/ 12 h 19"/>
                <a:gd name="T6" fmla="*/ 12 w 25"/>
                <a:gd name="T7" fmla="*/ 0 h 19"/>
                <a:gd name="T8" fmla="*/ 49 w 25"/>
                <a:gd name="T9" fmla="*/ 2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1"/>
                    <a:pt x="25" y="1"/>
                    <a:pt x="25" y="1"/>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5" name="Freeform 102"/>
            <p:cNvSpPr>
              <a:spLocks noEditPoints="1"/>
            </p:cNvSpPr>
            <p:nvPr/>
          </p:nvSpPr>
          <p:spPr bwMode="auto">
            <a:xfrm>
              <a:off x="2083" y="467"/>
              <a:ext cx="53" cy="41"/>
            </a:xfrm>
            <a:custGeom>
              <a:avLst/>
              <a:gdLst>
                <a:gd name="T0" fmla="*/ 47 w 27"/>
                <a:gd name="T1" fmla="*/ 2 h 21"/>
                <a:gd name="T2" fmla="*/ 6 w 27"/>
                <a:gd name="T3" fmla="*/ 0 h 21"/>
                <a:gd name="T4" fmla="*/ 0 w 27"/>
                <a:gd name="T5" fmla="*/ 8 h 21"/>
                <a:gd name="T6" fmla="*/ 0 w 27"/>
                <a:gd name="T7" fmla="*/ 33 h 21"/>
                <a:gd name="T8" fmla="*/ 6 w 27"/>
                <a:gd name="T9" fmla="*/ 41 h 21"/>
                <a:gd name="T10" fmla="*/ 47 w 27"/>
                <a:gd name="T11" fmla="*/ 41 h 21"/>
                <a:gd name="T12" fmla="*/ 53 w 27"/>
                <a:gd name="T13" fmla="*/ 33 h 21"/>
                <a:gd name="T14" fmla="*/ 53 w 27"/>
                <a:gd name="T15" fmla="*/ 8 h 21"/>
                <a:gd name="T16" fmla="*/ 47 w 27"/>
                <a:gd name="T17" fmla="*/ 2 h 21"/>
                <a:gd name="T18" fmla="*/ 10 w 27"/>
                <a:gd name="T19" fmla="*/ 4 h 21"/>
                <a:gd name="T20" fmla="*/ 43 w 27"/>
                <a:gd name="T21" fmla="*/ 4 h 21"/>
                <a:gd name="T22" fmla="*/ 47 w 27"/>
                <a:gd name="T23" fmla="*/ 12 h 21"/>
                <a:gd name="T24" fmla="*/ 47 w 27"/>
                <a:gd name="T25" fmla="*/ 31 h 21"/>
                <a:gd name="T26" fmla="*/ 41 w 27"/>
                <a:gd name="T27" fmla="*/ 39 h 21"/>
                <a:gd name="T28" fmla="*/ 8 w 27"/>
                <a:gd name="T29" fmla="*/ 39 h 21"/>
                <a:gd name="T30" fmla="*/ 4 w 27"/>
                <a:gd name="T31" fmla="*/ 31 h 21"/>
                <a:gd name="T32" fmla="*/ 4 w 27"/>
                <a:gd name="T33" fmla="*/ 12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1"/>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1"/>
                  </a:cubicBezTo>
                  <a:close/>
                  <a:moveTo>
                    <a:pt x="5" y="2"/>
                  </a:moveTo>
                  <a:cubicBezTo>
                    <a:pt x="22" y="2"/>
                    <a:pt x="22" y="2"/>
                    <a:pt x="22" y="2"/>
                  </a:cubicBezTo>
                  <a:cubicBezTo>
                    <a:pt x="23" y="2"/>
                    <a:pt x="24" y="4"/>
                    <a:pt x="24" y="6"/>
                  </a:cubicBezTo>
                  <a:cubicBezTo>
                    <a:pt x="24" y="16"/>
                    <a:pt x="24" y="16"/>
                    <a:pt x="24" y="16"/>
                  </a:cubicBezTo>
                  <a:cubicBezTo>
                    <a:pt x="24" y="18"/>
                    <a:pt x="23" y="20"/>
                    <a:pt x="21" y="20"/>
                  </a:cubicBezTo>
                  <a:cubicBezTo>
                    <a:pt x="4" y="20"/>
                    <a:pt x="4" y="20"/>
                    <a:pt x="4" y="20"/>
                  </a:cubicBezTo>
                  <a:cubicBezTo>
                    <a:pt x="3" y="20"/>
                    <a:pt x="2" y="18"/>
                    <a:pt x="2" y="16"/>
                  </a:cubicBezTo>
                  <a:cubicBezTo>
                    <a:pt x="2" y="6"/>
                    <a:pt x="2" y="6"/>
                    <a:pt x="2" y="6"/>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6" name="Freeform 103"/>
            <p:cNvSpPr/>
            <p:nvPr/>
          </p:nvSpPr>
          <p:spPr bwMode="auto">
            <a:xfrm>
              <a:off x="2160" y="470"/>
              <a:ext cx="48" cy="38"/>
            </a:xfrm>
            <a:custGeom>
              <a:avLst/>
              <a:gdLst>
                <a:gd name="T0" fmla="*/ 48 w 24"/>
                <a:gd name="T1" fmla="*/ 38 h 19"/>
                <a:gd name="T2" fmla="*/ 0 w 24"/>
                <a:gd name="T3" fmla="*/ 36 h 19"/>
                <a:gd name="T4" fmla="*/ 0 w 24"/>
                <a:gd name="T5" fmla="*/ 10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8"/>
                    <a:pt x="0" y="18"/>
                    <a:pt x="0" y="18"/>
                  </a:cubicBezTo>
                  <a:cubicBezTo>
                    <a:pt x="0" y="5"/>
                    <a:pt x="0" y="5"/>
                    <a:pt x="0" y="5"/>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7" name="Freeform 104"/>
            <p:cNvSpPr>
              <a:spLocks noEditPoints="1"/>
            </p:cNvSpPr>
            <p:nvPr/>
          </p:nvSpPr>
          <p:spPr bwMode="auto">
            <a:xfrm>
              <a:off x="2158" y="468"/>
              <a:ext cx="52" cy="40"/>
            </a:xfrm>
            <a:custGeom>
              <a:avLst/>
              <a:gdLst>
                <a:gd name="T0" fmla="*/ 48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6 h 20"/>
                <a:gd name="T16" fmla="*/ 48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4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4" y="0"/>
                  </a:moveTo>
                  <a:cubicBezTo>
                    <a:pt x="3" y="0"/>
                    <a:pt x="3" y="0"/>
                    <a:pt x="3" y="0"/>
                  </a:cubicBezTo>
                  <a:cubicBezTo>
                    <a:pt x="1" y="0"/>
                    <a:pt x="0" y="1"/>
                    <a:pt x="0" y="3"/>
                  </a:cubicBezTo>
                  <a:cubicBezTo>
                    <a:pt x="0" y="17"/>
                    <a:pt x="0" y="17"/>
                    <a:pt x="0" y="17"/>
                  </a:cubicBezTo>
                  <a:cubicBezTo>
                    <a:pt x="0" y="18"/>
                    <a:pt x="1" y="20"/>
                    <a:pt x="3" y="20"/>
                  </a:cubicBezTo>
                  <a:cubicBezTo>
                    <a:pt x="23" y="20"/>
                    <a:pt x="23" y="20"/>
                    <a:pt x="23" y="20"/>
                  </a:cubicBezTo>
                  <a:cubicBezTo>
                    <a:pt x="25" y="20"/>
                    <a:pt x="26" y="19"/>
                    <a:pt x="26" y="17"/>
                  </a:cubicBezTo>
                  <a:cubicBezTo>
                    <a:pt x="26" y="3"/>
                    <a:pt x="26" y="3"/>
                    <a:pt x="26" y="3"/>
                  </a:cubicBezTo>
                  <a:cubicBezTo>
                    <a:pt x="26" y="2"/>
                    <a:pt x="25" y="0"/>
                    <a:pt x="24" y="0"/>
                  </a:cubicBezTo>
                  <a:close/>
                  <a:moveTo>
                    <a:pt x="4" y="1"/>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7"/>
                    <a:pt x="1" y="15"/>
                  </a:cubicBezTo>
                  <a:cubicBezTo>
                    <a:pt x="2" y="5"/>
                    <a:pt x="2" y="5"/>
                    <a:pt x="2" y="5"/>
                  </a:cubicBezTo>
                  <a:cubicBezTo>
                    <a:pt x="2" y="3"/>
                    <a:pt x="3"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8" name="Freeform 105"/>
            <p:cNvSpPr/>
            <p:nvPr/>
          </p:nvSpPr>
          <p:spPr bwMode="auto">
            <a:xfrm>
              <a:off x="2235" y="470"/>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3"/>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9" name="Freeform 106"/>
            <p:cNvSpPr>
              <a:spLocks noEditPoints="1"/>
            </p:cNvSpPr>
            <p:nvPr/>
          </p:nvSpPr>
          <p:spPr bwMode="auto">
            <a:xfrm>
              <a:off x="2233" y="468"/>
              <a:ext cx="52" cy="42"/>
            </a:xfrm>
            <a:custGeom>
              <a:avLst/>
              <a:gdLst>
                <a:gd name="T0" fmla="*/ 46 w 26"/>
                <a:gd name="T1" fmla="*/ 0 h 21"/>
                <a:gd name="T2" fmla="*/ 6 w 26"/>
                <a:gd name="T3" fmla="*/ 0 h 21"/>
                <a:gd name="T4" fmla="*/ 0 w 26"/>
                <a:gd name="T5" fmla="*/ 8 h 21"/>
                <a:gd name="T6" fmla="*/ 0 w 26"/>
                <a:gd name="T7" fmla="*/ 34 h 21"/>
                <a:gd name="T8" fmla="*/ 6 w 26"/>
                <a:gd name="T9" fmla="*/ 40 h 21"/>
                <a:gd name="T10" fmla="*/ 46 w 26"/>
                <a:gd name="T11" fmla="*/ 42 h 21"/>
                <a:gd name="T12" fmla="*/ 52 w 26"/>
                <a:gd name="T13" fmla="*/ 34 h 21"/>
                <a:gd name="T14" fmla="*/ 52 w 26"/>
                <a:gd name="T15" fmla="*/ 8 h 21"/>
                <a:gd name="T16" fmla="*/ 46 w 26"/>
                <a:gd name="T17" fmla="*/ 0 h 21"/>
                <a:gd name="T18" fmla="*/ 8 w 26"/>
                <a:gd name="T19" fmla="*/ 4 h 21"/>
                <a:gd name="T20" fmla="*/ 42 w 26"/>
                <a:gd name="T21" fmla="*/ 4 h 21"/>
                <a:gd name="T22" fmla="*/ 48 w 26"/>
                <a:gd name="T23" fmla="*/ 10 h 21"/>
                <a:gd name="T24" fmla="*/ 48 w 26"/>
                <a:gd name="T25" fmla="*/ 32 h 21"/>
                <a:gd name="T26" fmla="*/ 42 w 26"/>
                <a:gd name="T27" fmla="*/ 38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0" name="Freeform 107"/>
            <p:cNvSpPr/>
            <p:nvPr/>
          </p:nvSpPr>
          <p:spPr bwMode="auto">
            <a:xfrm>
              <a:off x="2309" y="470"/>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1" name="Freeform 108"/>
            <p:cNvSpPr>
              <a:spLocks noEditPoints="1"/>
            </p:cNvSpPr>
            <p:nvPr/>
          </p:nvSpPr>
          <p:spPr bwMode="auto">
            <a:xfrm>
              <a:off x="2309" y="468"/>
              <a:ext cx="51" cy="42"/>
            </a:xfrm>
            <a:custGeom>
              <a:avLst/>
              <a:gdLst>
                <a:gd name="T0" fmla="*/ 45 w 26"/>
                <a:gd name="T1" fmla="*/ 2 h 21"/>
                <a:gd name="T2" fmla="*/ 6 w 26"/>
                <a:gd name="T3" fmla="*/ 0 h 21"/>
                <a:gd name="T4" fmla="*/ 0 w 26"/>
                <a:gd name="T5" fmla="*/ 8 h 21"/>
                <a:gd name="T6" fmla="*/ 0 w 26"/>
                <a:gd name="T7" fmla="*/ 34 h 21"/>
                <a:gd name="T8" fmla="*/ 6 w 26"/>
                <a:gd name="T9" fmla="*/ 42 h 21"/>
                <a:gd name="T10" fmla="*/ 45 w 26"/>
                <a:gd name="T11" fmla="*/ 42 h 21"/>
                <a:gd name="T12" fmla="*/ 51 w 26"/>
                <a:gd name="T13" fmla="*/ 34 h 21"/>
                <a:gd name="T14" fmla="*/ 51 w 26"/>
                <a:gd name="T15" fmla="*/ 8 h 21"/>
                <a:gd name="T16" fmla="*/ 45 w 26"/>
                <a:gd name="T17" fmla="*/ 2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40 h 21"/>
                <a:gd name="T30" fmla="*/ 2 w 26"/>
                <a:gd name="T31" fmla="*/ 32 h 21"/>
                <a:gd name="T32" fmla="*/ 2 w 26"/>
                <a:gd name="T33" fmla="*/ 12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1"/>
                  </a:moveTo>
                  <a:cubicBezTo>
                    <a:pt x="3" y="0"/>
                    <a:pt x="3" y="0"/>
                    <a:pt x="3" y="0"/>
                  </a:cubicBezTo>
                  <a:cubicBezTo>
                    <a:pt x="1" y="0"/>
                    <a:pt x="0" y="2"/>
                    <a:pt x="0" y="4"/>
                  </a:cubicBezTo>
                  <a:cubicBezTo>
                    <a:pt x="0" y="17"/>
                    <a:pt x="0" y="17"/>
                    <a:pt x="0" y="17"/>
                  </a:cubicBezTo>
                  <a:cubicBezTo>
                    <a:pt x="0" y="19"/>
                    <a:pt x="1" y="21"/>
                    <a:pt x="3" y="21"/>
                  </a:cubicBezTo>
                  <a:cubicBezTo>
                    <a:pt x="23" y="21"/>
                    <a:pt x="23" y="21"/>
                    <a:pt x="23" y="21"/>
                  </a:cubicBezTo>
                  <a:cubicBezTo>
                    <a:pt x="25" y="21"/>
                    <a:pt x="26" y="19"/>
                    <a:pt x="26" y="17"/>
                  </a:cubicBezTo>
                  <a:cubicBezTo>
                    <a:pt x="26" y="4"/>
                    <a:pt x="26" y="4"/>
                    <a:pt x="26" y="4"/>
                  </a:cubicBezTo>
                  <a:cubicBezTo>
                    <a:pt x="26" y="2"/>
                    <a:pt x="25" y="1"/>
                    <a:pt x="23" y="1"/>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20"/>
                    <a:pt x="4" y="20"/>
                    <a:pt x="4" y="20"/>
                  </a:cubicBezTo>
                  <a:cubicBezTo>
                    <a:pt x="2" y="20"/>
                    <a:pt x="1" y="18"/>
                    <a:pt x="1" y="16"/>
                  </a:cubicBezTo>
                  <a:cubicBezTo>
                    <a:pt x="1" y="6"/>
                    <a:pt x="1" y="6"/>
                    <a:pt x="1" y="6"/>
                  </a:cubicBezTo>
                  <a:cubicBezTo>
                    <a:pt x="1" y="4"/>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2" name="Freeform 109"/>
            <p:cNvSpPr/>
            <p:nvPr/>
          </p:nvSpPr>
          <p:spPr bwMode="auto">
            <a:xfrm>
              <a:off x="2384" y="472"/>
              <a:ext cx="50" cy="38"/>
            </a:xfrm>
            <a:custGeom>
              <a:avLst/>
              <a:gdLst>
                <a:gd name="T0" fmla="*/ 50 w 25"/>
                <a:gd name="T1" fmla="*/ 38 h 19"/>
                <a:gd name="T2" fmla="*/ 0 w 25"/>
                <a:gd name="T3" fmla="*/ 36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8"/>
                    <a:pt x="0" y="18"/>
                    <a:pt x="0" y="18"/>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3" name="Freeform 110"/>
            <p:cNvSpPr>
              <a:spLocks noEditPoints="1"/>
            </p:cNvSpPr>
            <p:nvPr/>
          </p:nvSpPr>
          <p:spPr bwMode="auto">
            <a:xfrm>
              <a:off x="2384" y="470"/>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9"/>
                    <a:pt x="26" y="17"/>
                  </a:cubicBezTo>
                  <a:cubicBezTo>
                    <a:pt x="26" y="3"/>
                    <a:pt x="26" y="3"/>
                    <a:pt x="26" y="3"/>
                  </a:cubicBezTo>
                  <a:cubicBezTo>
                    <a:pt x="26" y="1"/>
                    <a:pt x="25" y="0"/>
                    <a:pt x="23" y="0"/>
                  </a:cubicBezTo>
                  <a:close/>
                  <a:moveTo>
                    <a:pt x="4" y="1"/>
                  </a:moveTo>
                  <a:cubicBezTo>
                    <a:pt x="21" y="2"/>
                    <a:pt x="21" y="2"/>
                    <a:pt x="21" y="2"/>
                  </a:cubicBezTo>
                  <a:cubicBezTo>
                    <a:pt x="23" y="2"/>
                    <a:pt x="24" y="3"/>
                    <a:pt x="24" y="5"/>
                  </a:cubicBezTo>
                  <a:cubicBezTo>
                    <a:pt x="24" y="16"/>
                    <a:pt x="24" y="16"/>
                    <a:pt x="24" y="16"/>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4" name="Freeform 111"/>
            <p:cNvSpPr/>
            <p:nvPr/>
          </p:nvSpPr>
          <p:spPr bwMode="auto">
            <a:xfrm>
              <a:off x="2459" y="472"/>
              <a:ext cx="50" cy="38"/>
            </a:xfrm>
            <a:custGeom>
              <a:avLst/>
              <a:gdLst>
                <a:gd name="T0" fmla="*/ 50 w 25"/>
                <a:gd name="T1" fmla="*/ 38 h 19"/>
                <a:gd name="T2" fmla="*/ 0 w 25"/>
                <a:gd name="T3" fmla="*/ 38 h 19"/>
                <a:gd name="T4" fmla="*/ 0 w 25"/>
                <a:gd name="T5" fmla="*/ 12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5" name="Freeform 112"/>
            <p:cNvSpPr>
              <a:spLocks noEditPoints="1"/>
            </p:cNvSpPr>
            <p:nvPr/>
          </p:nvSpPr>
          <p:spPr bwMode="auto">
            <a:xfrm>
              <a:off x="2457" y="470"/>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8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2"/>
                    <a:pt x="1" y="3"/>
                  </a:cubicBezTo>
                  <a:cubicBezTo>
                    <a:pt x="0" y="17"/>
                    <a:pt x="0" y="17"/>
                    <a:pt x="0" y="17"/>
                  </a:cubicBezTo>
                  <a:cubicBezTo>
                    <a:pt x="0" y="19"/>
                    <a:pt x="2" y="20"/>
                    <a:pt x="3" y="20"/>
                  </a:cubicBezTo>
                  <a:cubicBezTo>
                    <a:pt x="24" y="20"/>
                    <a:pt x="24" y="20"/>
                    <a:pt x="24" y="20"/>
                  </a:cubicBezTo>
                  <a:cubicBezTo>
                    <a:pt x="25" y="20"/>
                    <a:pt x="27" y="19"/>
                    <a:pt x="27" y="17"/>
                  </a:cubicBezTo>
                  <a:cubicBezTo>
                    <a:pt x="27" y="4"/>
                    <a:pt x="27" y="4"/>
                    <a:pt x="27" y="4"/>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6" name="Freeform 113"/>
            <p:cNvSpPr/>
            <p:nvPr/>
          </p:nvSpPr>
          <p:spPr bwMode="auto">
            <a:xfrm>
              <a:off x="2535" y="472"/>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7" name="Freeform 114"/>
            <p:cNvSpPr>
              <a:spLocks noEditPoints="1"/>
            </p:cNvSpPr>
            <p:nvPr/>
          </p:nvSpPr>
          <p:spPr bwMode="auto">
            <a:xfrm>
              <a:off x="2533" y="470"/>
              <a:ext cx="53" cy="42"/>
            </a:xfrm>
            <a:custGeom>
              <a:avLst/>
              <a:gdLst>
                <a:gd name="T0" fmla="*/ 47 w 27"/>
                <a:gd name="T1" fmla="*/ 0 h 21"/>
                <a:gd name="T2" fmla="*/ 6 w 27"/>
                <a:gd name="T3" fmla="*/ 0 h 21"/>
                <a:gd name="T4" fmla="*/ 0 w 27"/>
                <a:gd name="T5" fmla="*/ 8 h 21"/>
                <a:gd name="T6" fmla="*/ 0 w 27"/>
                <a:gd name="T7" fmla="*/ 34 h 21"/>
                <a:gd name="T8" fmla="*/ 6 w 27"/>
                <a:gd name="T9" fmla="*/ 42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7 w 27"/>
                <a:gd name="T23" fmla="*/ 12 h 21"/>
                <a:gd name="T24" fmla="*/ 47 w 27"/>
                <a:gd name="T25" fmla="*/ 32 h 21"/>
                <a:gd name="T26" fmla="*/ 43 w 27"/>
                <a:gd name="T27" fmla="*/ 40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0"/>
                  </a:cubicBezTo>
                  <a:close/>
                  <a:moveTo>
                    <a:pt x="5" y="2"/>
                  </a:moveTo>
                  <a:cubicBezTo>
                    <a:pt x="22" y="2"/>
                    <a:pt x="22" y="2"/>
                    <a:pt x="22" y="2"/>
                  </a:cubicBezTo>
                  <a:cubicBezTo>
                    <a:pt x="23" y="2"/>
                    <a:pt x="25" y="4"/>
                    <a:pt x="24" y="6"/>
                  </a:cubicBezTo>
                  <a:cubicBezTo>
                    <a:pt x="24" y="16"/>
                    <a:pt x="24" y="16"/>
                    <a:pt x="24" y="16"/>
                  </a:cubicBezTo>
                  <a:cubicBezTo>
                    <a:pt x="24" y="18"/>
                    <a:pt x="23" y="20"/>
                    <a:pt x="22" y="20"/>
                  </a:cubicBezTo>
                  <a:cubicBezTo>
                    <a:pt x="5" y="19"/>
                    <a:pt x="5" y="19"/>
                    <a:pt x="5" y="19"/>
                  </a:cubicBezTo>
                  <a:cubicBezTo>
                    <a:pt x="3" y="19"/>
                    <a:pt x="2" y="18"/>
                    <a:pt x="2" y="16"/>
                  </a:cubicBezTo>
                  <a:cubicBezTo>
                    <a:pt x="2" y="5"/>
                    <a:pt x="2" y="5"/>
                    <a:pt x="2" y="5"/>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8" name="Freeform 115"/>
            <p:cNvSpPr/>
            <p:nvPr/>
          </p:nvSpPr>
          <p:spPr bwMode="auto">
            <a:xfrm>
              <a:off x="2610" y="472"/>
              <a:ext cx="48" cy="40"/>
            </a:xfrm>
            <a:custGeom>
              <a:avLst/>
              <a:gdLst>
                <a:gd name="T0" fmla="*/ 48 w 24"/>
                <a:gd name="T1" fmla="*/ 40 h 20"/>
                <a:gd name="T2" fmla="*/ 0 w 24"/>
                <a:gd name="T3" fmla="*/ 38 h 20"/>
                <a:gd name="T4" fmla="*/ 0 w 24"/>
                <a:gd name="T5" fmla="*/ 12 h 20"/>
                <a:gd name="T6" fmla="*/ 12 w 24"/>
                <a:gd name="T7" fmla="*/ 0 h 20"/>
                <a:gd name="T8" fmla="*/ 48 w 24"/>
                <a:gd name="T9" fmla="*/ 2 h 20"/>
                <a:gd name="T10" fmla="*/ 48 w 24"/>
                <a:gd name="T11" fmla="*/ 4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20">
                  <a:moveTo>
                    <a:pt x="24" y="20"/>
                  </a:moveTo>
                  <a:cubicBezTo>
                    <a:pt x="0" y="19"/>
                    <a:pt x="0" y="19"/>
                    <a:pt x="0" y="19"/>
                  </a:cubicBezTo>
                  <a:cubicBezTo>
                    <a:pt x="0" y="6"/>
                    <a:pt x="0" y="6"/>
                    <a:pt x="0" y="6"/>
                  </a:cubicBezTo>
                  <a:cubicBezTo>
                    <a:pt x="0" y="3"/>
                    <a:pt x="3" y="0"/>
                    <a:pt x="6" y="0"/>
                  </a:cubicBezTo>
                  <a:cubicBezTo>
                    <a:pt x="24" y="1"/>
                    <a:pt x="24" y="1"/>
                    <a:pt x="24" y="1"/>
                  </a:cubicBezTo>
                  <a:lnTo>
                    <a:pt x="24" y="20"/>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9" name="Freeform 116"/>
            <p:cNvSpPr>
              <a:spLocks noEditPoints="1"/>
            </p:cNvSpPr>
            <p:nvPr/>
          </p:nvSpPr>
          <p:spPr bwMode="auto">
            <a:xfrm>
              <a:off x="2608" y="472"/>
              <a:ext cx="54" cy="40"/>
            </a:xfrm>
            <a:custGeom>
              <a:avLst/>
              <a:gdLst>
                <a:gd name="T0" fmla="*/ 48 w 27"/>
                <a:gd name="T1" fmla="*/ 0 h 20"/>
                <a:gd name="T2" fmla="*/ 6 w 27"/>
                <a:gd name="T3" fmla="*/ 0 h 20"/>
                <a:gd name="T4" fmla="*/ 0 w 27"/>
                <a:gd name="T5" fmla="*/ 6 h 20"/>
                <a:gd name="T6" fmla="*/ 0 w 27"/>
                <a:gd name="T7" fmla="*/ 32 h 20"/>
                <a:gd name="T8" fmla="*/ 6 w 27"/>
                <a:gd name="T9" fmla="*/ 40 h 20"/>
                <a:gd name="T10" fmla="*/ 46 w 27"/>
                <a:gd name="T11" fmla="*/ 40 h 20"/>
                <a:gd name="T12" fmla="*/ 52 w 27"/>
                <a:gd name="T13" fmla="*/ 34 h 20"/>
                <a:gd name="T14" fmla="*/ 52 w 27"/>
                <a:gd name="T15" fmla="*/ 6 h 20"/>
                <a:gd name="T16" fmla="*/ 48 w 27"/>
                <a:gd name="T17" fmla="*/ 0 h 20"/>
                <a:gd name="T18" fmla="*/ 10 w 27"/>
                <a:gd name="T19" fmla="*/ 2 h 20"/>
                <a:gd name="T20" fmla="*/ 42 w 27"/>
                <a:gd name="T21" fmla="*/ 2 h 20"/>
                <a:gd name="T22" fmla="*/ 48 w 27"/>
                <a:gd name="T23" fmla="*/ 10 h 20"/>
                <a:gd name="T24" fmla="*/ 48 w 27"/>
                <a:gd name="T25" fmla="*/ 30 h 20"/>
                <a:gd name="T26" fmla="*/ 42 w 27"/>
                <a:gd name="T27" fmla="*/ 38 h 20"/>
                <a:gd name="T28" fmla="*/ 8 w 27"/>
                <a:gd name="T29" fmla="*/ 38 h 20"/>
                <a:gd name="T30" fmla="*/ 4 w 27"/>
                <a:gd name="T31" fmla="*/ 30 h 20"/>
                <a:gd name="T32" fmla="*/ 4 w 27"/>
                <a:gd name="T33" fmla="*/ 10 h 20"/>
                <a:gd name="T34" fmla="*/ 10 w 27"/>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0" y="1"/>
                    <a:pt x="0" y="3"/>
                  </a:cubicBezTo>
                  <a:cubicBezTo>
                    <a:pt x="0" y="16"/>
                    <a:pt x="0" y="16"/>
                    <a:pt x="0" y="16"/>
                  </a:cubicBezTo>
                  <a:cubicBezTo>
                    <a:pt x="0" y="18"/>
                    <a:pt x="1" y="20"/>
                    <a:pt x="3" y="20"/>
                  </a:cubicBezTo>
                  <a:cubicBezTo>
                    <a:pt x="23" y="20"/>
                    <a:pt x="23" y="20"/>
                    <a:pt x="23" y="20"/>
                  </a:cubicBezTo>
                  <a:cubicBezTo>
                    <a:pt x="25" y="20"/>
                    <a:pt x="26" y="19"/>
                    <a:pt x="26" y="17"/>
                  </a:cubicBezTo>
                  <a:cubicBezTo>
                    <a:pt x="26" y="3"/>
                    <a:pt x="26" y="3"/>
                    <a:pt x="26" y="3"/>
                  </a:cubicBezTo>
                  <a:cubicBezTo>
                    <a:pt x="27" y="1"/>
                    <a:pt x="25" y="0"/>
                    <a:pt x="24" y="0"/>
                  </a:cubicBezTo>
                  <a:close/>
                  <a:moveTo>
                    <a:pt x="5" y="1"/>
                  </a:moveTo>
                  <a:cubicBezTo>
                    <a:pt x="21" y="1"/>
                    <a:pt x="21" y="1"/>
                    <a:pt x="21" y="1"/>
                  </a:cubicBezTo>
                  <a:cubicBezTo>
                    <a:pt x="23" y="1"/>
                    <a:pt x="24" y="3"/>
                    <a:pt x="24" y="5"/>
                  </a:cubicBezTo>
                  <a:cubicBezTo>
                    <a:pt x="24" y="15"/>
                    <a:pt x="24" y="15"/>
                    <a:pt x="24" y="15"/>
                  </a:cubicBezTo>
                  <a:cubicBezTo>
                    <a:pt x="24" y="17"/>
                    <a:pt x="23" y="19"/>
                    <a:pt x="21" y="19"/>
                  </a:cubicBezTo>
                  <a:cubicBezTo>
                    <a:pt x="4" y="19"/>
                    <a:pt x="4" y="19"/>
                    <a:pt x="4" y="19"/>
                  </a:cubicBezTo>
                  <a:cubicBezTo>
                    <a:pt x="3" y="19"/>
                    <a:pt x="1" y="17"/>
                    <a:pt x="2" y="15"/>
                  </a:cubicBezTo>
                  <a:cubicBezTo>
                    <a:pt x="2" y="5"/>
                    <a:pt x="2" y="5"/>
                    <a:pt x="2" y="5"/>
                  </a:cubicBezTo>
                  <a:cubicBezTo>
                    <a:pt x="2" y="3"/>
                    <a:pt x="3" y="1"/>
                    <a:pt x="5"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0" name="Freeform 117"/>
            <p:cNvSpPr/>
            <p:nvPr/>
          </p:nvSpPr>
          <p:spPr bwMode="auto">
            <a:xfrm>
              <a:off x="2685" y="474"/>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1" name="Freeform 118"/>
            <p:cNvSpPr>
              <a:spLocks noEditPoints="1"/>
            </p:cNvSpPr>
            <p:nvPr/>
          </p:nvSpPr>
          <p:spPr bwMode="auto">
            <a:xfrm>
              <a:off x="2683" y="472"/>
              <a:ext cx="52" cy="40"/>
            </a:xfrm>
            <a:custGeom>
              <a:avLst/>
              <a:gdLst>
                <a:gd name="T0" fmla="*/ 46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8 h 20"/>
                <a:gd name="T16" fmla="*/ 46 w 26"/>
                <a:gd name="T17" fmla="*/ 0 h 20"/>
                <a:gd name="T18" fmla="*/ 8 w 26"/>
                <a:gd name="T19" fmla="*/ 4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2 h 20"/>
                <a:gd name="T32" fmla="*/ 2 w 26"/>
                <a:gd name="T33" fmla="*/ 10 h 20"/>
                <a:gd name="T34" fmla="*/ 8 w 26"/>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7"/>
                    <a:pt x="0" y="17"/>
                    <a:pt x="0" y="17"/>
                  </a:cubicBezTo>
                  <a:cubicBezTo>
                    <a:pt x="0" y="19"/>
                    <a:pt x="1" y="20"/>
                    <a:pt x="3" y="20"/>
                  </a:cubicBezTo>
                  <a:cubicBezTo>
                    <a:pt x="23" y="20"/>
                    <a:pt x="23" y="20"/>
                    <a:pt x="23" y="20"/>
                  </a:cubicBezTo>
                  <a:cubicBezTo>
                    <a:pt x="25" y="20"/>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2" name="Freeform 119"/>
            <p:cNvSpPr/>
            <p:nvPr/>
          </p:nvSpPr>
          <p:spPr bwMode="auto">
            <a:xfrm>
              <a:off x="2759" y="474"/>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3" name="Freeform 120"/>
            <p:cNvSpPr>
              <a:spLocks noEditPoints="1"/>
            </p:cNvSpPr>
            <p:nvPr/>
          </p:nvSpPr>
          <p:spPr bwMode="auto">
            <a:xfrm>
              <a:off x="2759" y="472"/>
              <a:ext cx="51" cy="42"/>
            </a:xfrm>
            <a:custGeom>
              <a:avLst/>
              <a:gdLst>
                <a:gd name="T0" fmla="*/ 45 w 26"/>
                <a:gd name="T1" fmla="*/ 0 h 21"/>
                <a:gd name="T2" fmla="*/ 6 w 26"/>
                <a:gd name="T3" fmla="*/ 0 h 21"/>
                <a:gd name="T4" fmla="*/ 0 w 26"/>
                <a:gd name="T5" fmla="*/ 8 h 21"/>
                <a:gd name="T6" fmla="*/ 0 w 26"/>
                <a:gd name="T7" fmla="*/ 34 h 21"/>
                <a:gd name="T8" fmla="*/ 6 w 26"/>
                <a:gd name="T9" fmla="*/ 40 h 21"/>
                <a:gd name="T10" fmla="*/ 45 w 26"/>
                <a:gd name="T11" fmla="*/ 42 h 21"/>
                <a:gd name="T12" fmla="*/ 51 w 26"/>
                <a:gd name="T13" fmla="*/ 34 h 21"/>
                <a:gd name="T14" fmla="*/ 51 w 26"/>
                <a:gd name="T15" fmla="*/ 8 h 21"/>
                <a:gd name="T16" fmla="*/ 45 w 26"/>
                <a:gd name="T17" fmla="*/ 0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19"/>
                    <a:pt x="4" y="19"/>
                    <a:pt x="4" y="19"/>
                  </a:cubicBezTo>
                  <a:cubicBezTo>
                    <a:pt x="2"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4" name="Freeform 121"/>
            <p:cNvSpPr/>
            <p:nvPr/>
          </p:nvSpPr>
          <p:spPr bwMode="auto">
            <a:xfrm>
              <a:off x="2834" y="474"/>
              <a:ext cx="50" cy="38"/>
            </a:xfrm>
            <a:custGeom>
              <a:avLst/>
              <a:gdLst>
                <a:gd name="T0" fmla="*/ 50 w 25"/>
                <a:gd name="T1" fmla="*/ 38 h 19"/>
                <a:gd name="T2" fmla="*/ 0 w 25"/>
                <a:gd name="T3" fmla="*/ 38 h 19"/>
                <a:gd name="T4" fmla="*/ 0 w 25"/>
                <a:gd name="T5" fmla="*/ 12 h 19"/>
                <a:gd name="T6" fmla="*/ 12 w 25"/>
                <a:gd name="T7" fmla="*/ 0 h 19"/>
                <a:gd name="T8" fmla="*/ 50 w 25"/>
                <a:gd name="T9" fmla="*/ 2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3"/>
                    <a:pt x="3" y="0"/>
                    <a:pt x="6" y="0"/>
                  </a:cubicBezTo>
                  <a:cubicBezTo>
                    <a:pt x="25" y="1"/>
                    <a:pt x="25" y="1"/>
                    <a:pt x="25" y="1"/>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5" name="Freeform 122"/>
            <p:cNvSpPr>
              <a:spLocks noEditPoints="1"/>
            </p:cNvSpPr>
            <p:nvPr/>
          </p:nvSpPr>
          <p:spPr bwMode="auto">
            <a:xfrm>
              <a:off x="2834" y="474"/>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2 h 20"/>
                <a:gd name="T22" fmla="*/ 48 w 26"/>
                <a:gd name="T23" fmla="*/ 10 h 20"/>
                <a:gd name="T24" fmla="*/ 48 w 26"/>
                <a:gd name="T25" fmla="*/ 30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8"/>
                    <a:pt x="26" y="17"/>
                  </a:cubicBezTo>
                  <a:cubicBezTo>
                    <a:pt x="26" y="3"/>
                    <a:pt x="26" y="3"/>
                    <a:pt x="26" y="3"/>
                  </a:cubicBezTo>
                  <a:cubicBezTo>
                    <a:pt x="26" y="1"/>
                    <a:pt x="25" y="0"/>
                    <a:pt x="23" y="0"/>
                  </a:cubicBezTo>
                  <a:close/>
                  <a:moveTo>
                    <a:pt x="4" y="1"/>
                  </a:moveTo>
                  <a:cubicBezTo>
                    <a:pt x="21" y="1"/>
                    <a:pt x="21" y="1"/>
                    <a:pt x="21" y="1"/>
                  </a:cubicBezTo>
                  <a:cubicBezTo>
                    <a:pt x="23" y="1"/>
                    <a:pt x="24" y="3"/>
                    <a:pt x="24" y="5"/>
                  </a:cubicBezTo>
                  <a:cubicBezTo>
                    <a:pt x="24" y="15"/>
                    <a:pt x="24" y="15"/>
                    <a:pt x="24" y="15"/>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6" name="Freeform 123"/>
            <p:cNvSpPr/>
            <p:nvPr/>
          </p:nvSpPr>
          <p:spPr bwMode="auto">
            <a:xfrm>
              <a:off x="2909" y="476"/>
              <a:ext cx="50" cy="38"/>
            </a:xfrm>
            <a:custGeom>
              <a:avLst/>
              <a:gdLst>
                <a:gd name="T0" fmla="*/ 50 w 25"/>
                <a:gd name="T1" fmla="*/ 38 h 19"/>
                <a:gd name="T2" fmla="*/ 0 w 25"/>
                <a:gd name="T3" fmla="*/ 38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7" name="Freeform 124"/>
            <p:cNvSpPr>
              <a:spLocks noEditPoints="1"/>
            </p:cNvSpPr>
            <p:nvPr/>
          </p:nvSpPr>
          <p:spPr bwMode="auto">
            <a:xfrm>
              <a:off x="2907" y="474"/>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6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1"/>
                    <a:pt x="1" y="3"/>
                  </a:cubicBezTo>
                  <a:cubicBezTo>
                    <a:pt x="0" y="17"/>
                    <a:pt x="0" y="17"/>
                    <a:pt x="0" y="17"/>
                  </a:cubicBezTo>
                  <a:cubicBezTo>
                    <a:pt x="0" y="19"/>
                    <a:pt x="2" y="20"/>
                    <a:pt x="3" y="20"/>
                  </a:cubicBezTo>
                  <a:cubicBezTo>
                    <a:pt x="24" y="20"/>
                    <a:pt x="24" y="20"/>
                    <a:pt x="24" y="20"/>
                  </a:cubicBezTo>
                  <a:cubicBezTo>
                    <a:pt x="25" y="20"/>
                    <a:pt x="27" y="19"/>
                    <a:pt x="27" y="17"/>
                  </a:cubicBezTo>
                  <a:cubicBezTo>
                    <a:pt x="27" y="3"/>
                    <a:pt x="27" y="3"/>
                    <a:pt x="27" y="3"/>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7"/>
                    <a:pt x="2" y="16"/>
                  </a:cubicBezTo>
                  <a:cubicBezTo>
                    <a:pt x="2" y="5"/>
                    <a:pt x="2" y="5"/>
                    <a:pt x="2" y="5"/>
                  </a:cubicBezTo>
                  <a:cubicBezTo>
                    <a:pt x="2" y="3"/>
                    <a:pt x="3" y="1"/>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8" name="Freeform 125"/>
            <p:cNvSpPr/>
            <p:nvPr/>
          </p:nvSpPr>
          <p:spPr bwMode="auto">
            <a:xfrm>
              <a:off x="2985" y="476"/>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9" name="Freeform 126"/>
            <p:cNvSpPr>
              <a:spLocks noEditPoints="1"/>
            </p:cNvSpPr>
            <p:nvPr/>
          </p:nvSpPr>
          <p:spPr bwMode="auto">
            <a:xfrm>
              <a:off x="2983" y="474"/>
              <a:ext cx="53" cy="42"/>
            </a:xfrm>
            <a:custGeom>
              <a:avLst/>
              <a:gdLst>
                <a:gd name="T0" fmla="*/ 47 w 27"/>
                <a:gd name="T1" fmla="*/ 0 h 21"/>
                <a:gd name="T2" fmla="*/ 6 w 27"/>
                <a:gd name="T3" fmla="*/ 0 h 21"/>
                <a:gd name="T4" fmla="*/ 0 w 27"/>
                <a:gd name="T5" fmla="*/ 8 h 21"/>
                <a:gd name="T6" fmla="*/ 0 w 27"/>
                <a:gd name="T7" fmla="*/ 34 h 21"/>
                <a:gd name="T8" fmla="*/ 6 w 27"/>
                <a:gd name="T9" fmla="*/ 40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9 w 27"/>
                <a:gd name="T23" fmla="*/ 10 h 21"/>
                <a:gd name="T24" fmla="*/ 47 w 27"/>
                <a:gd name="T25" fmla="*/ 32 h 21"/>
                <a:gd name="T26" fmla="*/ 43 w 27"/>
                <a:gd name="T27" fmla="*/ 38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2" y="20"/>
                    <a:pt x="3" y="20"/>
                  </a:cubicBezTo>
                  <a:cubicBezTo>
                    <a:pt x="24" y="21"/>
                    <a:pt x="24" y="21"/>
                    <a:pt x="24" y="21"/>
                  </a:cubicBezTo>
                  <a:cubicBezTo>
                    <a:pt x="25" y="21"/>
                    <a:pt x="27" y="19"/>
                    <a:pt x="27" y="17"/>
                  </a:cubicBezTo>
                  <a:cubicBezTo>
                    <a:pt x="27" y="4"/>
                    <a:pt x="27" y="4"/>
                    <a:pt x="27" y="4"/>
                  </a:cubicBezTo>
                  <a:cubicBezTo>
                    <a:pt x="27" y="2"/>
                    <a:pt x="25" y="0"/>
                    <a:pt x="24" y="0"/>
                  </a:cubicBezTo>
                  <a:close/>
                  <a:moveTo>
                    <a:pt x="5" y="2"/>
                  </a:moveTo>
                  <a:cubicBezTo>
                    <a:pt x="22" y="2"/>
                    <a:pt x="22" y="2"/>
                    <a:pt x="22" y="2"/>
                  </a:cubicBezTo>
                  <a:cubicBezTo>
                    <a:pt x="23" y="2"/>
                    <a:pt x="25" y="4"/>
                    <a:pt x="25" y="5"/>
                  </a:cubicBezTo>
                  <a:cubicBezTo>
                    <a:pt x="24" y="16"/>
                    <a:pt x="24" y="16"/>
                    <a:pt x="24" y="16"/>
                  </a:cubicBezTo>
                  <a:cubicBezTo>
                    <a:pt x="24"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0" name="Freeform 159"/>
            <p:cNvSpPr>
              <a:spLocks noEditPoints="1"/>
            </p:cNvSpPr>
            <p:nvPr/>
          </p:nvSpPr>
          <p:spPr bwMode="auto">
            <a:xfrm>
              <a:off x="2628" y="597"/>
              <a:ext cx="32" cy="4"/>
            </a:xfrm>
            <a:custGeom>
              <a:avLst/>
              <a:gdLst>
                <a:gd name="T0" fmla="*/ 0 w 16"/>
                <a:gd name="T1" fmla="*/ 0 h 2"/>
                <a:gd name="T2" fmla="*/ 0 w 16"/>
                <a:gd name="T3" fmla="*/ 0 h 2"/>
                <a:gd name="T4" fmla="*/ 0 w 16"/>
                <a:gd name="T5" fmla="*/ 2 h 2"/>
                <a:gd name="T6" fmla="*/ 0 w 16"/>
                <a:gd name="T7" fmla="*/ 0 h 2"/>
                <a:gd name="T8" fmla="*/ 32 w 16"/>
                <a:gd name="T9" fmla="*/ 0 h 2"/>
                <a:gd name="T10" fmla="*/ 32 w 16"/>
                <a:gd name="T11" fmla="*/ 0 h 2"/>
                <a:gd name="T12" fmla="*/ 32 w 16"/>
                <a:gd name="T13" fmla="*/ 2 h 2"/>
                <a:gd name="T14" fmla="*/ 0 w 16"/>
                <a:gd name="T15" fmla="*/ 2 h 2"/>
                <a:gd name="T16" fmla="*/ 0 w 16"/>
                <a:gd name="T17" fmla="*/ 4 h 2"/>
                <a:gd name="T18" fmla="*/ 32 w 16"/>
                <a:gd name="T19" fmla="*/ 4 h 2"/>
                <a:gd name="T20" fmla="*/ 32 w 16"/>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 h="2">
                  <a:moveTo>
                    <a:pt x="0" y="0"/>
                  </a:moveTo>
                  <a:cubicBezTo>
                    <a:pt x="0" y="0"/>
                    <a:pt x="0" y="0"/>
                    <a:pt x="0" y="0"/>
                  </a:cubicBezTo>
                  <a:cubicBezTo>
                    <a:pt x="0" y="1"/>
                    <a:pt x="0" y="1"/>
                    <a:pt x="0" y="1"/>
                  </a:cubicBezTo>
                  <a:cubicBezTo>
                    <a:pt x="0" y="0"/>
                    <a:pt x="0" y="0"/>
                    <a:pt x="0" y="0"/>
                  </a:cubicBezTo>
                  <a:moveTo>
                    <a:pt x="16" y="0"/>
                  </a:moveTo>
                  <a:cubicBezTo>
                    <a:pt x="16" y="0"/>
                    <a:pt x="16" y="0"/>
                    <a:pt x="16" y="0"/>
                  </a:cubicBezTo>
                  <a:cubicBezTo>
                    <a:pt x="16" y="0"/>
                    <a:pt x="16" y="0"/>
                    <a:pt x="16" y="1"/>
                  </a:cubicBezTo>
                  <a:cubicBezTo>
                    <a:pt x="0" y="1"/>
                    <a:pt x="0" y="1"/>
                    <a:pt x="0" y="1"/>
                  </a:cubicBezTo>
                  <a:cubicBezTo>
                    <a:pt x="0" y="2"/>
                    <a:pt x="0" y="2"/>
                    <a:pt x="0" y="2"/>
                  </a:cubicBezTo>
                  <a:cubicBezTo>
                    <a:pt x="16" y="2"/>
                    <a:pt x="16" y="2"/>
                    <a:pt x="16" y="2"/>
                  </a:cubicBezTo>
                  <a:cubicBezTo>
                    <a:pt x="16" y="0"/>
                    <a:pt x="16" y="0"/>
                    <a:pt x="16"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1" name="Freeform 160"/>
            <p:cNvSpPr/>
            <p:nvPr/>
          </p:nvSpPr>
          <p:spPr bwMode="auto">
            <a:xfrm>
              <a:off x="2628" y="597"/>
              <a:ext cx="32" cy="2"/>
            </a:xfrm>
            <a:custGeom>
              <a:avLst/>
              <a:gdLst>
                <a:gd name="T0" fmla="*/ 32 w 16"/>
                <a:gd name="T1" fmla="*/ 0 h 1"/>
                <a:gd name="T2" fmla="*/ 0 w 16"/>
                <a:gd name="T3" fmla="*/ 0 h 1"/>
                <a:gd name="T4" fmla="*/ 0 w 16"/>
                <a:gd name="T5" fmla="*/ 2 h 1"/>
                <a:gd name="T6" fmla="*/ 0 w 16"/>
                <a:gd name="T7" fmla="*/ 2 h 1"/>
                <a:gd name="T8" fmla="*/ 32 w 16"/>
                <a:gd name="T9" fmla="*/ 2 h 1"/>
                <a:gd name="T10" fmla="*/ 32 w 16"/>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1">
                  <a:moveTo>
                    <a:pt x="16" y="0"/>
                  </a:moveTo>
                  <a:cubicBezTo>
                    <a:pt x="0" y="0"/>
                    <a:pt x="0" y="0"/>
                    <a:pt x="0" y="0"/>
                  </a:cubicBezTo>
                  <a:cubicBezTo>
                    <a:pt x="0" y="0"/>
                    <a:pt x="0" y="0"/>
                    <a:pt x="0" y="1"/>
                  </a:cubicBezTo>
                  <a:cubicBezTo>
                    <a:pt x="0" y="1"/>
                    <a:pt x="0" y="1"/>
                    <a:pt x="0" y="1"/>
                  </a:cubicBezTo>
                  <a:cubicBezTo>
                    <a:pt x="16" y="1"/>
                    <a:pt x="16" y="1"/>
                    <a:pt x="16" y="1"/>
                  </a:cubicBezTo>
                  <a:cubicBezTo>
                    <a:pt x="16" y="0"/>
                    <a:pt x="16" y="0"/>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4231" name="Group 199"/>
          <p:cNvGrpSpPr/>
          <p:nvPr/>
        </p:nvGrpSpPr>
        <p:grpSpPr bwMode="auto">
          <a:xfrm rot="10800000">
            <a:off x="2675467" y="2007659"/>
            <a:ext cx="670984" cy="1892300"/>
            <a:chOff x="2200" y="531"/>
            <a:chExt cx="317" cy="894"/>
          </a:xfrm>
        </p:grpSpPr>
        <p:grpSp>
          <p:nvGrpSpPr>
            <p:cNvPr id="8230" name="Group 178"/>
            <p:cNvGrpSpPr/>
            <p:nvPr/>
          </p:nvGrpSpPr>
          <p:grpSpPr bwMode="auto">
            <a:xfrm>
              <a:off x="2200" y="531"/>
              <a:ext cx="317" cy="894"/>
              <a:chOff x="2196" y="530"/>
              <a:chExt cx="317" cy="894"/>
            </a:xfrm>
          </p:grpSpPr>
          <p:sp>
            <p:nvSpPr>
              <p:cNvPr id="8240" name="Freeform 1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1" name="Freeform 12"/>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2" name="Freeform 127"/>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3" name="Freeform 128"/>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4" name="Freeform 129"/>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5" name="Freeform 130"/>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6" name="Freeform 131"/>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7" name="Freeform 132"/>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8" name="Freeform 133"/>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9" name="Freeform 134"/>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0" name="Freeform 135"/>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1" name="Freeform 136"/>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2" name="Freeform 137"/>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3" name="Freeform 149"/>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4" name="Freeform 152"/>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5" name="Freeform 15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6" name="Freeform 170"/>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8231" name="Group 198"/>
            <p:cNvGrpSpPr/>
            <p:nvPr/>
          </p:nvGrpSpPr>
          <p:grpSpPr bwMode="auto">
            <a:xfrm>
              <a:off x="2216" y="558"/>
              <a:ext cx="214" cy="61"/>
              <a:chOff x="2216" y="558"/>
              <a:chExt cx="214" cy="61"/>
            </a:xfrm>
          </p:grpSpPr>
          <p:sp>
            <p:nvSpPr>
              <p:cNvPr id="8232" name="Freeform 150"/>
              <p:cNvSpPr>
                <a:spLocks noEditPoints="1"/>
              </p:cNvSpPr>
              <p:nvPr/>
            </p:nvSpPr>
            <p:spPr bwMode="auto">
              <a:xfrm>
                <a:off x="2216" y="613"/>
                <a:ext cx="33" cy="6"/>
              </a:xfrm>
              <a:custGeom>
                <a:avLst/>
                <a:gdLst>
                  <a:gd name="T0" fmla="*/ 0 w 17"/>
                  <a:gd name="T1" fmla="*/ 0 h 3"/>
                  <a:gd name="T2" fmla="*/ 0 w 17"/>
                  <a:gd name="T3" fmla="*/ 0 h 3"/>
                  <a:gd name="T4" fmla="*/ 0 w 17"/>
                  <a:gd name="T5" fmla="*/ 4 h 3"/>
                  <a:gd name="T6" fmla="*/ 0 w 17"/>
                  <a:gd name="T7" fmla="*/ 0 h 3"/>
                  <a:gd name="T8" fmla="*/ 33 w 17"/>
                  <a:gd name="T9" fmla="*/ 0 h 3"/>
                  <a:gd name="T10" fmla="*/ 33 w 17"/>
                  <a:gd name="T11" fmla="*/ 0 h 3"/>
                  <a:gd name="T12" fmla="*/ 33 w 17"/>
                  <a:gd name="T13" fmla="*/ 4 h 3"/>
                  <a:gd name="T14" fmla="*/ 0 w 17"/>
                  <a:gd name="T15" fmla="*/ 4 h 3"/>
                  <a:gd name="T16" fmla="*/ 0 w 17"/>
                  <a:gd name="T17" fmla="*/ 6 h 3"/>
                  <a:gd name="T18" fmla="*/ 33 w 17"/>
                  <a:gd name="T19" fmla="*/ 6 h 3"/>
                  <a:gd name="T20" fmla="*/ 33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7" y="0"/>
                      <a:pt x="17" y="0"/>
                      <a:pt x="17"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3" name="Freeform 151"/>
              <p:cNvSpPr/>
              <p:nvPr/>
            </p:nvSpPr>
            <p:spPr bwMode="auto">
              <a:xfrm>
                <a:off x="2216" y="613"/>
                <a:ext cx="33" cy="4"/>
              </a:xfrm>
              <a:custGeom>
                <a:avLst/>
                <a:gdLst>
                  <a:gd name="T0" fmla="*/ 33 w 17"/>
                  <a:gd name="T1" fmla="*/ 0 h 2"/>
                  <a:gd name="T2" fmla="*/ 0 w 17"/>
                  <a:gd name="T3" fmla="*/ 0 h 2"/>
                  <a:gd name="T4" fmla="*/ 0 w 17"/>
                  <a:gd name="T5" fmla="*/ 4 h 2"/>
                  <a:gd name="T6" fmla="*/ 0 w 17"/>
                  <a:gd name="T7" fmla="*/ 4 h 2"/>
                  <a:gd name="T8" fmla="*/ 33 w 17"/>
                  <a:gd name="T9" fmla="*/ 4 h 2"/>
                  <a:gd name="T10" fmla="*/ 33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7" y="0"/>
                    </a:moveTo>
                    <a:cubicBezTo>
                      <a:pt x="0" y="0"/>
                      <a:pt x="0" y="0"/>
                      <a:pt x="0" y="0"/>
                    </a:cubicBezTo>
                    <a:cubicBezTo>
                      <a:pt x="0" y="1"/>
                      <a:pt x="0" y="1"/>
                      <a:pt x="0" y="2"/>
                    </a:cubicBezTo>
                    <a:cubicBezTo>
                      <a:pt x="0" y="2"/>
                      <a:pt x="0" y="2"/>
                      <a:pt x="0" y="2"/>
                    </a:cubicBezTo>
                    <a:cubicBezTo>
                      <a:pt x="17" y="2"/>
                      <a:pt x="17" y="2"/>
                      <a:pt x="17" y="2"/>
                    </a:cubicBezTo>
                    <a:cubicBezTo>
                      <a:pt x="17" y="1"/>
                      <a:pt x="17" y="1"/>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4" name="Freeform 153"/>
              <p:cNvSpPr>
                <a:spLocks noEditPoints="1"/>
              </p:cNvSpPr>
              <p:nvPr/>
            </p:nvSpPr>
            <p:spPr bwMode="auto">
              <a:xfrm>
                <a:off x="2275" y="574"/>
                <a:ext cx="34" cy="4"/>
              </a:xfrm>
              <a:custGeom>
                <a:avLst/>
                <a:gdLst>
                  <a:gd name="T0" fmla="*/ 2 w 17"/>
                  <a:gd name="T1" fmla="*/ 0 h 2"/>
                  <a:gd name="T2" fmla="*/ 0 w 17"/>
                  <a:gd name="T3" fmla="*/ 0 h 2"/>
                  <a:gd name="T4" fmla="*/ 0 w 17"/>
                  <a:gd name="T5" fmla="*/ 2 h 2"/>
                  <a:gd name="T6" fmla="*/ 2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1" y="0"/>
                    </a:moveTo>
                    <a:cubicBezTo>
                      <a:pt x="0" y="0"/>
                      <a:pt x="0" y="0"/>
                      <a:pt x="0" y="0"/>
                    </a:cubicBezTo>
                    <a:cubicBezTo>
                      <a:pt x="0" y="1"/>
                      <a:pt x="0" y="1"/>
                      <a:pt x="0" y="1"/>
                    </a:cubicBezTo>
                    <a:cubicBezTo>
                      <a:pt x="0" y="1"/>
                      <a:pt x="1" y="0"/>
                      <a:pt x="1"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5" name="Freeform 154"/>
              <p:cNvSpPr/>
              <p:nvPr/>
            </p:nvSpPr>
            <p:spPr bwMode="auto">
              <a:xfrm>
                <a:off x="2275" y="574"/>
                <a:ext cx="34" cy="2"/>
              </a:xfrm>
              <a:custGeom>
                <a:avLst/>
                <a:gdLst>
                  <a:gd name="T0" fmla="*/ 34 w 17"/>
                  <a:gd name="T1" fmla="*/ 0 h 1"/>
                  <a:gd name="T2" fmla="*/ 2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1" y="0"/>
                      <a:pt x="1" y="0"/>
                      <a:pt x="1" y="0"/>
                    </a:cubicBezTo>
                    <a:cubicBezTo>
                      <a:pt x="1"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6" name="Freeform 156"/>
              <p:cNvSpPr>
                <a:spLocks noEditPoints="1"/>
              </p:cNvSpPr>
              <p:nvPr/>
            </p:nvSpPr>
            <p:spPr bwMode="auto">
              <a:xfrm>
                <a:off x="2338" y="558"/>
                <a:ext cx="34" cy="4"/>
              </a:xfrm>
              <a:custGeom>
                <a:avLst/>
                <a:gdLst>
                  <a:gd name="T0" fmla="*/ 0 w 17"/>
                  <a:gd name="T1" fmla="*/ 0 h 2"/>
                  <a:gd name="T2" fmla="*/ 0 w 17"/>
                  <a:gd name="T3" fmla="*/ 0 h 2"/>
                  <a:gd name="T4" fmla="*/ 0 w 17"/>
                  <a:gd name="T5" fmla="*/ 2 h 2"/>
                  <a:gd name="T6" fmla="*/ 0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0" y="0"/>
                    </a:moveTo>
                    <a:cubicBezTo>
                      <a:pt x="0" y="0"/>
                      <a:pt x="0" y="0"/>
                      <a:pt x="0" y="0"/>
                    </a:cubicBezTo>
                    <a:cubicBezTo>
                      <a:pt x="0" y="1"/>
                      <a:pt x="0" y="1"/>
                      <a:pt x="0" y="1"/>
                    </a:cubicBezTo>
                    <a:cubicBezTo>
                      <a:pt x="0" y="1"/>
                      <a:pt x="0" y="0"/>
                      <a:pt x="0"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7" name="Freeform 157"/>
              <p:cNvSpPr/>
              <p:nvPr/>
            </p:nvSpPr>
            <p:spPr bwMode="auto">
              <a:xfrm>
                <a:off x="2338" y="558"/>
                <a:ext cx="34" cy="2"/>
              </a:xfrm>
              <a:custGeom>
                <a:avLst/>
                <a:gdLst>
                  <a:gd name="T0" fmla="*/ 34 w 17"/>
                  <a:gd name="T1" fmla="*/ 0 h 1"/>
                  <a:gd name="T2" fmla="*/ 0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0" y="0"/>
                      <a:pt x="0" y="0"/>
                      <a:pt x="0" y="0"/>
                    </a:cubicBezTo>
                    <a:cubicBezTo>
                      <a:pt x="0"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8" name="Freeform 171"/>
              <p:cNvSpPr>
                <a:spLocks noEditPoints="1"/>
              </p:cNvSpPr>
              <p:nvPr/>
            </p:nvSpPr>
            <p:spPr bwMode="auto">
              <a:xfrm>
                <a:off x="2396" y="597"/>
                <a:ext cx="34" cy="6"/>
              </a:xfrm>
              <a:custGeom>
                <a:avLst/>
                <a:gdLst>
                  <a:gd name="T0" fmla="*/ 0 w 17"/>
                  <a:gd name="T1" fmla="*/ 0 h 3"/>
                  <a:gd name="T2" fmla="*/ 0 w 17"/>
                  <a:gd name="T3" fmla="*/ 0 h 3"/>
                  <a:gd name="T4" fmla="*/ 0 w 17"/>
                  <a:gd name="T5" fmla="*/ 4 h 3"/>
                  <a:gd name="T6" fmla="*/ 0 w 17"/>
                  <a:gd name="T7" fmla="*/ 0 h 3"/>
                  <a:gd name="T8" fmla="*/ 34 w 17"/>
                  <a:gd name="T9" fmla="*/ 0 h 3"/>
                  <a:gd name="T10" fmla="*/ 32 w 17"/>
                  <a:gd name="T11" fmla="*/ 0 h 3"/>
                  <a:gd name="T12" fmla="*/ 34 w 17"/>
                  <a:gd name="T13" fmla="*/ 4 h 3"/>
                  <a:gd name="T14" fmla="*/ 0 w 17"/>
                  <a:gd name="T15" fmla="*/ 4 h 3"/>
                  <a:gd name="T16" fmla="*/ 0 w 17"/>
                  <a:gd name="T17" fmla="*/ 6 h 3"/>
                  <a:gd name="T18" fmla="*/ 34 w 17"/>
                  <a:gd name="T19" fmla="*/ 6 h 3"/>
                  <a:gd name="T20" fmla="*/ 34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6" y="0"/>
                      <a:pt x="16" y="0"/>
                      <a:pt x="16"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9" name="Freeform 172"/>
              <p:cNvSpPr/>
              <p:nvPr/>
            </p:nvSpPr>
            <p:spPr bwMode="auto">
              <a:xfrm>
                <a:off x="2396" y="597"/>
                <a:ext cx="34" cy="4"/>
              </a:xfrm>
              <a:custGeom>
                <a:avLst/>
                <a:gdLst>
                  <a:gd name="T0" fmla="*/ 32 w 17"/>
                  <a:gd name="T1" fmla="*/ 0 h 2"/>
                  <a:gd name="T2" fmla="*/ 0 w 17"/>
                  <a:gd name="T3" fmla="*/ 0 h 2"/>
                  <a:gd name="T4" fmla="*/ 0 w 17"/>
                  <a:gd name="T5" fmla="*/ 4 h 2"/>
                  <a:gd name="T6" fmla="*/ 0 w 17"/>
                  <a:gd name="T7" fmla="*/ 4 h 2"/>
                  <a:gd name="T8" fmla="*/ 34 w 17"/>
                  <a:gd name="T9" fmla="*/ 4 h 2"/>
                  <a:gd name="T10" fmla="*/ 32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6" y="0"/>
                    </a:moveTo>
                    <a:cubicBezTo>
                      <a:pt x="0" y="0"/>
                      <a:pt x="0" y="0"/>
                      <a:pt x="0" y="0"/>
                    </a:cubicBezTo>
                    <a:cubicBezTo>
                      <a:pt x="0" y="1"/>
                      <a:pt x="0" y="1"/>
                      <a:pt x="0" y="2"/>
                    </a:cubicBezTo>
                    <a:cubicBezTo>
                      <a:pt x="0" y="2"/>
                      <a:pt x="0" y="2"/>
                      <a:pt x="0" y="2"/>
                    </a:cubicBezTo>
                    <a:cubicBezTo>
                      <a:pt x="17" y="2"/>
                      <a:pt x="17" y="2"/>
                      <a:pt x="17" y="2"/>
                    </a:cubicBezTo>
                    <a:cubicBezTo>
                      <a:pt x="17" y="1"/>
                      <a:pt x="17" y="1"/>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44233" name="Group 201"/>
          <p:cNvGrpSpPr/>
          <p:nvPr/>
        </p:nvGrpSpPr>
        <p:grpSpPr bwMode="auto">
          <a:xfrm rot="10800000">
            <a:off x="927101" y="2437343"/>
            <a:ext cx="615951" cy="393700"/>
            <a:chOff x="2967" y="1087"/>
            <a:chExt cx="291" cy="186"/>
          </a:xfrm>
        </p:grpSpPr>
        <p:sp>
          <p:nvSpPr>
            <p:cNvPr id="8227" name="Freeform 173"/>
            <p:cNvSpPr/>
            <p:nvPr/>
          </p:nvSpPr>
          <p:spPr bwMode="auto">
            <a:xfrm>
              <a:off x="2967" y="1087"/>
              <a:ext cx="270" cy="186"/>
            </a:xfrm>
            <a:custGeom>
              <a:avLst/>
              <a:gdLst>
                <a:gd name="T0" fmla="*/ 0 w 136"/>
                <a:gd name="T1" fmla="*/ 99 h 94"/>
                <a:gd name="T2" fmla="*/ 0 w 136"/>
                <a:gd name="T3" fmla="*/ 87 h 94"/>
                <a:gd name="T4" fmla="*/ 87 w 136"/>
                <a:gd name="T5" fmla="*/ 0 h 94"/>
                <a:gd name="T6" fmla="*/ 183 w 136"/>
                <a:gd name="T7" fmla="*/ 0 h 94"/>
                <a:gd name="T8" fmla="*/ 270 w 136"/>
                <a:gd name="T9" fmla="*/ 87 h 94"/>
                <a:gd name="T10" fmla="*/ 270 w 136"/>
                <a:gd name="T11" fmla="*/ 99 h 94"/>
                <a:gd name="T12" fmla="*/ 183 w 136"/>
                <a:gd name="T13" fmla="*/ 186 h 94"/>
                <a:gd name="T14" fmla="*/ 87 w 136"/>
                <a:gd name="T15" fmla="*/ 186 h 94"/>
                <a:gd name="T16" fmla="*/ 0 w 136"/>
                <a:gd name="T17" fmla="*/ 99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6" h="94">
                  <a:moveTo>
                    <a:pt x="0" y="50"/>
                  </a:moveTo>
                  <a:cubicBezTo>
                    <a:pt x="0" y="44"/>
                    <a:pt x="0" y="44"/>
                    <a:pt x="0" y="44"/>
                  </a:cubicBezTo>
                  <a:cubicBezTo>
                    <a:pt x="0" y="20"/>
                    <a:pt x="20" y="0"/>
                    <a:pt x="44" y="0"/>
                  </a:cubicBezTo>
                  <a:cubicBezTo>
                    <a:pt x="92" y="0"/>
                    <a:pt x="92" y="0"/>
                    <a:pt x="92" y="0"/>
                  </a:cubicBezTo>
                  <a:cubicBezTo>
                    <a:pt x="116" y="0"/>
                    <a:pt x="136" y="20"/>
                    <a:pt x="136" y="44"/>
                  </a:cubicBezTo>
                  <a:cubicBezTo>
                    <a:pt x="136" y="50"/>
                    <a:pt x="136" y="50"/>
                    <a:pt x="136" y="50"/>
                  </a:cubicBezTo>
                  <a:cubicBezTo>
                    <a:pt x="136" y="74"/>
                    <a:pt x="116" y="94"/>
                    <a:pt x="92" y="94"/>
                  </a:cubicBezTo>
                  <a:cubicBezTo>
                    <a:pt x="44" y="94"/>
                    <a:pt x="44" y="94"/>
                    <a:pt x="44" y="94"/>
                  </a:cubicBezTo>
                  <a:cubicBezTo>
                    <a:pt x="20" y="94"/>
                    <a:pt x="0" y="74"/>
                    <a:pt x="0" y="50"/>
                  </a:cubicBezTo>
                  <a:close/>
                </a:path>
              </a:pathLst>
            </a:custGeom>
            <a:solidFill>
              <a:srgbClr val="EBE1E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8" name="Freeform 175"/>
            <p:cNvSpPr/>
            <p:nvPr/>
          </p:nvSpPr>
          <p:spPr bwMode="auto">
            <a:xfrm>
              <a:off x="3237" y="1176"/>
              <a:ext cx="0" cy="14"/>
            </a:xfrm>
            <a:custGeom>
              <a:avLst/>
              <a:gdLst>
                <a:gd name="T0" fmla="*/ 14 h 14"/>
                <a:gd name="T1" fmla="*/ 0 h 14"/>
                <a:gd name="T2" fmla="*/ 14 h 14"/>
                <a:gd name="T3" fmla="*/ 0 60000 65536"/>
                <a:gd name="T4" fmla="*/ 0 60000 65536"/>
                <a:gd name="T5" fmla="*/ 0 60000 65536"/>
              </a:gdLst>
              <a:ahLst/>
              <a:cxnLst>
                <a:cxn ang="T3">
                  <a:pos x="0" y="T0"/>
                </a:cxn>
                <a:cxn ang="T4">
                  <a:pos x="0" y="T1"/>
                </a:cxn>
                <a:cxn ang="T5">
                  <a:pos x="0" y="T2"/>
                </a:cxn>
              </a:cxnLst>
              <a:rect l="0" t="0" r="r" b="b"/>
              <a:pathLst>
                <a:path h="14">
                  <a:moveTo>
                    <a:pt x="0" y="14"/>
                  </a:moveTo>
                  <a:lnTo>
                    <a:pt x="0"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9" name="Rectangle 176"/>
            <p:cNvSpPr>
              <a:spLocks noChangeArrowheads="1"/>
            </p:cNvSpPr>
            <p:nvPr/>
          </p:nvSpPr>
          <p:spPr bwMode="auto">
            <a:xfrm>
              <a:off x="3235" y="1162"/>
              <a:ext cx="23"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sp>
        <p:nvSpPr>
          <p:cNvPr id="44209" name="Freeform 177"/>
          <p:cNvSpPr/>
          <p:nvPr/>
        </p:nvSpPr>
        <p:spPr bwMode="auto">
          <a:xfrm rot="10800000">
            <a:off x="802218" y="2613026"/>
            <a:ext cx="436033" cy="1312333"/>
          </a:xfrm>
          <a:custGeom>
            <a:avLst/>
            <a:gdLst>
              <a:gd name="T0" fmla="*/ 248413 w 104"/>
              <a:gd name="T1" fmla="*/ 984250 h 313"/>
              <a:gd name="T2" fmla="*/ 213824 w 104"/>
              <a:gd name="T3" fmla="*/ 984250 h 313"/>
              <a:gd name="T4" fmla="*/ 213824 w 104"/>
              <a:gd name="T5" fmla="*/ 955949 h 313"/>
              <a:gd name="T6" fmla="*/ 248413 w 104"/>
              <a:gd name="T7" fmla="*/ 955949 h 313"/>
              <a:gd name="T8" fmla="*/ 295580 w 104"/>
              <a:gd name="T9" fmla="*/ 908780 h 313"/>
              <a:gd name="T10" fmla="*/ 295580 w 104"/>
              <a:gd name="T11" fmla="*/ 764130 h 313"/>
              <a:gd name="T12" fmla="*/ 248413 w 104"/>
              <a:gd name="T13" fmla="*/ 716962 h 313"/>
              <a:gd name="T14" fmla="*/ 201246 w 104"/>
              <a:gd name="T15" fmla="*/ 716962 h 313"/>
              <a:gd name="T16" fmla="*/ 122634 w 104"/>
              <a:gd name="T17" fmla="*/ 638347 h 313"/>
              <a:gd name="T18" fmla="*/ 122634 w 104"/>
              <a:gd name="T19" fmla="*/ 78614 h 313"/>
              <a:gd name="T20" fmla="*/ 75467 w 104"/>
              <a:gd name="T21" fmla="*/ 31446 h 313"/>
              <a:gd name="T22" fmla="*/ 0 w 104"/>
              <a:gd name="T23" fmla="*/ 31446 h 313"/>
              <a:gd name="T24" fmla="*/ 0 w 104"/>
              <a:gd name="T25" fmla="*/ 0 h 313"/>
              <a:gd name="T26" fmla="*/ 75467 w 104"/>
              <a:gd name="T27" fmla="*/ 0 h 313"/>
              <a:gd name="T28" fmla="*/ 154079 w 104"/>
              <a:gd name="T29" fmla="*/ 78614 h 313"/>
              <a:gd name="T30" fmla="*/ 154079 w 104"/>
              <a:gd name="T31" fmla="*/ 638347 h 313"/>
              <a:gd name="T32" fmla="*/ 201246 w 104"/>
              <a:gd name="T33" fmla="*/ 685516 h 313"/>
              <a:gd name="T34" fmla="*/ 248413 w 104"/>
              <a:gd name="T35" fmla="*/ 685516 h 313"/>
              <a:gd name="T36" fmla="*/ 327025 w 104"/>
              <a:gd name="T37" fmla="*/ 764130 h 313"/>
              <a:gd name="T38" fmla="*/ 327025 w 104"/>
              <a:gd name="T39" fmla="*/ 908780 h 313"/>
              <a:gd name="T40" fmla="*/ 248413 w 104"/>
              <a:gd name="T41" fmla="*/ 984250 h 3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4" h="313">
                <a:moveTo>
                  <a:pt x="79" y="313"/>
                </a:moveTo>
                <a:cubicBezTo>
                  <a:pt x="68" y="313"/>
                  <a:pt x="68" y="313"/>
                  <a:pt x="68" y="313"/>
                </a:cubicBezTo>
                <a:cubicBezTo>
                  <a:pt x="68" y="304"/>
                  <a:pt x="68" y="304"/>
                  <a:pt x="68" y="304"/>
                </a:cubicBezTo>
                <a:cubicBezTo>
                  <a:pt x="79" y="304"/>
                  <a:pt x="79" y="304"/>
                  <a:pt x="79" y="304"/>
                </a:cubicBezTo>
                <a:cubicBezTo>
                  <a:pt x="88" y="304"/>
                  <a:pt x="94" y="297"/>
                  <a:pt x="94" y="289"/>
                </a:cubicBezTo>
                <a:cubicBezTo>
                  <a:pt x="94" y="243"/>
                  <a:pt x="94" y="243"/>
                  <a:pt x="94" y="243"/>
                </a:cubicBezTo>
                <a:cubicBezTo>
                  <a:pt x="94" y="235"/>
                  <a:pt x="88" y="228"/>
                  <a:pt x="79" y="228"/>
                </a:cubicBezTo>
                <a:cubicBezTo>
                  <a:pt x="64" y="228"/>
                  <a:pt x="64" y="228"/>
                  <a:pt x="64" y="228"/>
                </a:cubicBezTo>
                <a:cubicBezTo>
                  <a:pt x="50" y="228"/>
                  <a:pt x="39" y="217"/>
                  <a:pt x="39" y="203"/>
                </a:cubicBezTo>
                <a:cubicBezTo>
                  <a:pt x="39" y="25"/>
                  <a:pt x="39" y="25"/>
                  <a:pt x="39" y="25"/>
                </a:cubicBezTo>
                <a:cubicBezTo>
                  <a:pt x="39" y="17"/>
                  <a:pt x="32" y="10"/>
                  <a:pt x="24" y="10"/>
                </a:cubicBezTo>
                <a:cubicBezTo>
                  <a:pt x="0" y="10"/>
                  <a:pt x="0" y="10"/>
                  <a:pt x="0" y="10"/>
                </a:cubicBezTo>
                <a:cubicBezTo>
                  <a:pt x="0" y="0"/>
                  <a:pt x="0" y="0"/>
                  <a:pt x="0" y="0"/>
                </a:cubicBezTo>
                <a:cubicBezTo>
                  <a:pt x="24" y="0"/>
                  <a:pt x="24" y="0"/>
                  <a:pt x="24" y="0"/>
                </a:cubicBezTo>
                <a:cubicBezTo>
                  <a:pt x="38" y="0"/>
                  <a:pt x="49" y="12"/>
                  <a:pt x="49" y="25"/>
                </a:cubicBezTo>
                <a:cubicBezTo>
                  <a:pt x="49" y="203"/>
                  <a:pt x="49" y="203"/>
                  <a:pt x="49" y="203"/>
                </a:cubicBezTo>
                <a:cubicBezTo>
                  <a:pt x="49" y="212"/>
                  <a:pt x="55" y="218"/>
                  <a:pt x="64" y="218"/>
                </a:cubicBezTo>
                <a:cubicBezTo>
                  <a:pt x="79" y="218"/>
                  <a:pt x="79" y="218"/>
                  <a:pt x="79" y="218"/>
                </a:cubicBezTo>
                <a:cubicBezTo>
                  <a:pt x="93" y="218"/>
                  <a:pt x="104" y="229"/>
                  <a:pt x="104" y="243"/>
                </a:cubicBezTo>
                <a:cubicBezTo>
                  <a:pt x="104" y="289"/>
                  <a:pt x="104" y="289"/>
                  <a:pt x="104" y="289"/>
                </a:cubicBezTo>
                <a:cubicBezTo>
                  <a:pt x="104" y="302"/>
                  <a:pt x="93" y="313"/>
                  <a:pt x="79" y="3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nvGrpSpPr>
          <p:cNvPr id="44211" name="Group 179"/>
          <p:cNvGrpSpPr/>
          <p:nvPr/>
        </p:nvGrpSpPr>
        <p:grpSpPr bwMode="auto">
          <a:xfrm rot="10800000" flipH="1">
            <a:off x="1769534" y="2009777"/>
            <a:ext cx="715433" cy="1892300"/>
            <a:chOff x="2196" y="530"/>
            <a:chExt cx="317" cy="894"/>
          </a:xfrm>
        </p:grpSpPr>
        <p:sp>
          <p:nvSpPr>
            <p:cNvPr id="8210" name="Freeform 18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1" name="Freeform 181"/>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2" name="Freeform 182"/>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3" name="Freeform 183"/>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4" name="Freeform 184"/>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5" name="Freeform 185"/>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6" name="Freeform 186"/>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7" name="Freeform 187"/>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8" name="Freeform 188"/>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9" name="Freeform 189"/>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0" name="Freeform 190"/>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1" name="Freeform 191"/>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2" name="Freeform 192"/>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3" name="Freeform 193"/>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4" name="Freeform 194"/>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5" name="Freeform 19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6" name="Freeform 196"/>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8206" name="Rectangle 329"/>
          <p:cNvSpPr>
            <a:spLocks noChangeArrowheads="1"/>
          </p:cNvSpPr>
          <p:nvPr/>
        </p:nvSpPr>
        <p:spPr bwMode="auto">
          <a:xfrm>
            <a:off x="0" y="1059"/>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207" name="Rectangle 331"/>
          <p:cNvSpPr>
            <a:spLocks noChangeArrowheads="1"/>
          </p:cNvSpPr>
          <p:nvPr/>
        </p:nvSpPr>
        <p:spPr bwMode="auto">
          <a:xfrm>
            <a:off x="0" y="4659843"/>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44364" name="Text Box 332"/>
          <p:cNvSpPr txBox="1">
            <a:spLocks noChangeArrowheads="1"/>
          </p:cNvSpPr>
          <p:nvPr/>
        </p:nvSpPr>
        <p:spPr bwMode="auto">
          <a:xfrm>
            <a:off x="4944252" y="2871829"/>
            <a:ext cx="6109366"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zh-CN" altLang="en-US" sz="6600" b="1" dirty="0">
                <a:solidFill>
                  <a:srgbClr val="2A323B"/>
                </a:solidFill>
                <a:latin typeface="微软雅黑" pitchFamily="34" charset="-122"/>
                <a:ea typeface="微软雅黑" pitchFamily="34" charset="-122"/>
              </a:rPr>
              <a:t>提问与综合展示</a:t>
            </a:r>
          </a:p>
        </p:txBody>
      </p:sp>
      <p:sp>
        <p:nvSpPr>
          <p:cNvPr id="44366" name="Line 334"/>
          <p:cNvSpPr>
            <a:spLocks noChangeShapeType="1"/>
          </p:cNvSpPr>
          <p:nvPr/>
        </p:nvSpPr>
        <p:spPr bwMode="auto">
          <a:xfrm>
            <a:off x="0" y="4564592"/>
            <a:ext cx="19729451" cy="0"/>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Tree>
    <p:extLst>
      <p:ext uri="{BB962C8B-B14F-4D97-AF65-F5344CB8AC3E}">
        <p14:creationId xmlns:p14="http://schemas.microsoft.com/office/powerpoint/2010/main" val="3060824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44235"/>
                                        </p:tgtEl>
                                        <p:attrNameLst>
                                          <p:attrName>style.visibility</p:attrName>
                                        </p:attrNameLst>
                                      </p:cBhvr>
                                      <p:to>
                                        <p:strVal val="visible"/>
                                      </p:to>
                                    </p:set>
                                    <p:anim calcmode="lin" valueType="num">
                                      <p:cBhvr additive="base">
                                        <p:cTn id="7" dur="500" fill="hold"/>
                                        <p:tgtEl>
                                          <p:spTgt spid="44235"/>
                                        </p:tgtEl>
                                        <p:attrNameLst>
                                          <p:attrName>ppt_x</p:attrName>
                                        </p:attrNameLst>
                                      </p:cBhvr>
                                      <p:tavLst>
                                        <p:tav tm="0">
                                          <p:val>
                                            <p:strVal val="1+#ppt_w/2"/>
                                          </p:val>
                                        </p:tav>
                                        <p:tav tm="100000">
                                          <p:val>
                                            <p:strVal val="#ppt_x"/>
                                          </p:val>
                                        </p:tav>
                                      </p:tavLst>
                                    </p:anim>
                                    <p:anim calcmode="lin" valueType="num">
                                      <p:cBhvr additive="base">
                                        <p:cTn id="8" dur="500" fill="hold"/>
                                        <p:tgtEl>
                                          <p:spTgt spid="44235"/>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100"/>
                                  </p:stCondLst>
                                  <p:childTnLst>
                                    <p:set>
                                      <p:cBhvr>
                                        <p:cTn id="10" dur="1" fill="hold">
                                          <p:stCondLst>
                                            <p:cond delay="0"/>
                                          </p:stCondLst>
                                        </p:cTn>
                                        <p:tgtEl>
                                          <p:spTgt spid="44238"/>
                                        </p:tgtEl>
                                        <p:attrNameLst>
                                          <p:attrName>style.visibility</p:attrName>
                                        </p:attrNameLst>
                                      </p:cBhvr>
                                      <p:to>
                                        <p:strVal val="visible"/>
                                      </p:to>
                                    </p:set>
                                    <p:anim calcmode="lin" valueType="num">
                                      <p:cBhvr additive="base">
                                        <p:cTn id="11" dur="500" fill="hold"/>
                                        <p:tgtEl>
                                          <p:spTgt spid="44238"/>
                                        </p:tgtEl>
                                        <p:attrNameLst>
                                          <p:attrName>ppt_x</p:attrName>
                                        </p:attrNameLst>
                                      </p:cBhvr>
                                      <p:tavLst>
                                        <p:tav tm="0">
                                          <p:val>
                                            <p:strVal val="1+#ppt_w/2"/>
                                          </p:val>
                                        </p:tav>
                                        <p:tav tm="100000">
                                          <p:val>
                                            <p:strVal val="#ppt_x"/>
                                          </p:val>
                                        </p:tav>
                                      </p:tavLst>
                                    </p:anim>
                                    <p:anim calcmode="lin" valueType="num">
                                      <p:cBhvr additive="base">
                                        <p:cTn id="12" dur="500" fill="hold"/>
                                        <p:tgtEl>
                                          <p:spTgt spid="44238"/>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200"/>
                                  </p:stCondLst>
                                  <p:childTnLst>
                                    <p:set>
                                      <p:cBhvr>
                                        <p:cTn id="14" dur="1" fill="hold">
                                          <p:stCondLst>
                                            <p:cond delay="0"/>
                                          </p:stCondLst>
                                        </p:cTn>
                                        <p:tgtEl>
                                          <p:spTgt spid="44241"/>
                                        </p:tgtEl>
                                        <p:attrNameLst>
                                          <p:attrName>style.visibility</p:attrName>
                                        </p:attrNameLst>
                                      </p:cBhvr>
                                      <p:to>
                                        <p:strVal val="visible"/>
                                      </p:to>
                                    </p:set>
                                    <p:anim calcmode="lin" valueType="num">
                                      <p:cBhvr additive="base">
                                        <p:cTn id="15" dur="500" fill="hold"/>
                                        <p:tgtEl>
                                          <p:spTgt spid="44241"/>
                                        </p:tgtEl>
                                        <p:attrNameLst>
                                          <p:attrName>ppt_x</p:attrName>
                                        </p:attrNameLst>
                                      </p:cBhvr>
                                      <p:tavLst>
                                        <p:tav tm="0">
                                          <p:val>
                                            <p:strVal val="1+#ppt_w/2"/>
                                          </p:val>
                                        </p:tav>
                                        <p:tav tm="100000">
                                          <p:val>
                                            <p:strVal val="#ppt_x"/>
                                          </p:val>
                                        </p:tav>
                                      </p:tavLst>
                                    </p:anim>
                                    <p:anim calcmode="lin" valueType="num">
                                      <p:cBhvr additive="base">
                                        <p:cTn id="16" dur="500" fill="hold"/>
                                        <p:tgtEl>
                                          <p:spTgt spid="44241"/>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300"/>
                                  </p:stCondLst>
                                  <p:childTnLst>
                                    <p:set>
                                      <p:cBhvr>
                                        <p:cTn id="18" dur="1" fill="hold">
                                          <p:stCondLst>
                                            <p:cond delay="0"/>
                                          </p:stCondLst>
                                        </p:cTn>
                                        <p:tgtEl>
                                          <p:spTgt spid="44244"/>
                                        </p:tgtEl>
                                        <p:attrNameLst>
                                          <p:attrName>style.visibility</p:attrName>
                                        </p:attrNameLst>
                                      </p:cBhvr>
                                      <p:to>
                                        <p:strVal val="visible"/>
                                      </p:to>
                                    </p:set>
                                    <p:anim calcmode="lin" valueType="num">
                                      <p:cBhvr additive="base">
                                        <p:cTn id="19" dur="500" fill="hold"/>
                                        <p:tgtEl>
                                          <p:spTgt spid="44244"/>
                                        </p:tgtEl>
                                        <p:attrNameLst>
                                          <p:attrName>ppt_x</p:attrName>
                                        </p:attrNameLst>
                                      </p:cBhvr>
                                      <p:tavLst>
                                        <p:tav tm="0">
                                          <p:val>
                                            <p:strVal val="1+#ppt_w/2"/>
                                          </p:val>
                                        </p:tav>
                                        <p:tav tm="100000">
                                          <p:val>
                                            <p:strVal val="#ppt_x"/>
                                          </p:val>
                                        </p:tav>
                                      </p:tavLst>
                                    </p:anim>
                                    <p:anim calcmode="lin" valueType="num">
                                      <p:cBhvr additive="base">
                                        <p:cTn id="20" dur="500" fill="hold"/>
                                        <p:tgtEl>
                                          <p:spTgt spid="44244"/>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300"/>
                                  </p:stCondLst>
                                  <p:childTnLst>
                                    <p:set>
                                      <p:cBhvr>
                                        <p:cTn id="22" dur="1" fill="hold">
                                          <p:stCondLst>
                                            <p:cond delay="0"/>
                                          </p:stCondLst>
                                        </p:cTn>
                                        <p:tgtEl>
                                          <p:spTgt spid="44248"/>
                                        </p:tgtEl>
                                        <p:attrNameLst>
                                          <p:attrName>style.visibility</p:attrName>
                                        </p:attrNameLst>
                                      </p:cBhvr>
                                      <p:to>
                                        <p:strVal val="visible"/>
                                      </p:to>
                                    </p:set>
                                    <p:anim calcmode="lin" valueType="num">
                                      <p:cBhvr additive="base">
                                        <p:cTn id="23" dur="500" fill="hold"/>
                                        <p:tgtEl>
                                          <p:spTgt spid="44248"/>
                                        </p:tgtEl>
                                        <p:attrNameLst>
                                          <p:attrName>ppt_x</p:attrName>
                                        </p:attrNameLst>
                                      </p:cBhvr>
                                      <p:tavLst>
                                        <p:tav tm="0">
                                          <p:val>
                                            <p:strVal val="1+#ppt_w/2"/>
                                          </p:val>
                                        </p:tav>
                                        <p:tav tm="100000">
                                          <p:val>
                                            <p:strVal val="#ppt_x"/>
                                          </p:val>
                                        </p:tav>
                                      </p:tavLst>
                                    </p:anim>
                                    <p:anim calcmode="lin" valueType="num">
                                      <p:cBhvr additive="base">
                                        <p:cTn id="24" dur="500" fill="hold"/>
                                        <p:tgtEl>
                                          <p:spTgt spid="44248"/>
                                        </p:tgtEl>
                                        <p:attrNameLst>
                                          <p:attrName>ppt_y</p:attrName>
                                        </p:attrNameLst>
                                      </p:cBhvr>
                                      <p:tavLst>
                                        <p:tav tm="0">
                                          <p:val>
                                            <p:strVal val="#ppt_y"/>
                                          </p:val>
                                        </p:tav>
                                        <p:tav tm="100000">
                                          <p:val>
                                            <p:strVal val="#ppt_y"/>
                                          </p:val>
                                        </p:tav>
                                      </p:tavLst>
                                    </p:anim>
                                  </p:childTnLst>
                                </p:cTn>
                              </p:par>
                              <p:par>
                                <p:cTn id="25" presetID="23" presetClass="entr" presetSubtype="16" fill="hold" nodeType="withEffect">
                                  <p:stCondLst>
                                    <p:cond delay="100"/>
                                  </p:stCondLst>
                                  <p:childTnLst>
                                    <p:set>
                                      <p:cBhvr>
                                        <p:cTn id="26" dur="1" fill="hold">
                                          <p:stCondLst>
                                            <p:cond delay="0"/>
                                          </p:stCondLst>
                                        </p:cTn>
                                        <p:tgtEl>
                                          <p:spTgt spid="44232"/>
                                        </p:tgtEl>
                                        <p:attrNameLst>
                                          <p:attrName>style.visibility</p:attrName>
                                        </p:attrNameLst>
                                      </p:cBhvr>
                                      <p:to>
                                        <p:strVal val="visible"/>
                                      </p:to>
                                    </p:set>
                                    <p:anim calcmode="lin" valueType="num">
                                      <p:cBhvr>
                                        <p:cTn id="27" dur="300" fill="hold"/>
                                        <p:tgtEl>
                                          <p:spTgt spid="44232"/>
                                        </p:tgtEl>
                                        <p:attrNameLst>
                                          <p:attrName>ppt_w</p:attrName>
                                        </p:attrNameLst>
                                      </p:cBhvr>
                                      <p:tavLst>
                                        <p:tav tm="0">
                                          <p:val>
                                            <p:fltVal val="0"/>
                                          </p:val>
                                        </p:tav>
                                        <p:tav tm="100000">
                                          <p:val>
                                            <p:strVal val="#ppt_w"/>
                                          </p:val>
                                        </p:tav>
                                      </p:tavLst>
                                    </p:anim>
                                    <p:anim calcmode="lin" valueType="num">
                                      <p:cBhvr>
                                        <p:cTn id="28" dur="300" fill="hold"/>
                                        <p:tgtEl>
                                          <p:spTgt spid="44232"/>
                                        </p:tgtEl>
                                        <p:attrNameLst>
                                          <p:attrName>ppt_h</p:attrName>
                                        </p:attrNameLst>
                                      </p:cBhvr>
                                      <p:tavLst>
                                        <p:tav tm="0">
                                          <p:val>
                                            <p:fltVal val="0"/>
                                          </p:val>
                                        </p:tav>
                                        <p:tav tm="100000">
                                          <p:val>
                                            <p:strVal val="#ppt_h"/>
                                          </p:val>
                                        </p:tav>
                                      </p:tavLst>
                                    </p:anim>
                                  </p:childTnLst>
                                </p:cTn>
                              </p:par>
                              <p:par>
                                <p:cTn id="29" presetID="6" presetClass="emph" presetSubtype="0" autoRev="1" fill="hold" nodeType="withEffect">
                                  <p:stCondLst>
                                    <p:cond delay="400"/>
                                  </p:stCondLst>
                                  <p:childTnLst>
                                    <p:animScale>
                                      <p:cBhvr>
                                        <p:cTn id="30" dur="150" fill="hold"/>
                                        <p:tgtEl>
                                          <p:spTgt spid="44232"/>
                                        </p:tgtEl>
                                      </p:cBhvr>
                                      <p:by x="110000" y="110000"/>
                                    </p:animScale>
                                  </p:childTnLst>
                                </p:cTn>
                              </p:par>
                              <p:par>
                                <p:cTn id="31" presetID="22" presetClass="entr" presetSubtype="4" fill="hold" grpId="0" nodeType="withEffect">
                                  <p:stCondLst>
                                    <p:cond delay="400"/>
                                  </p:stCondLst>
                                  <p:childTnLst>
                                    <p:set>
                                      <p:cBhvr>
                                        <p:cTn id="32" dur="1" fill="hold">
                                          <p:stCondLst>
                                            <p:cond delay="0"/>
                                          </p:stCondLst>
                                        </p:cTn>
                                        <p:tgtEl>
                                          <p:spTgt spid="44209"/>
                                        </p:tgtEl>
                                        <p:attrNameLst>
                                          <p:attrName>style.visibility</p:attrName>
                                        </p:attrNameLst>
                                      </p:cBhvr>
                                      <p:to>
                                        <p:strVal val="visible"/>
                                      </p:to>
                                    </p:set>
                                    <p:animEffect transition="in" filter="wipe(down)">
                                      <p:cBhvr>
                                        <p:cTn id="33" dur="500"/>
                                        <p:tgtEl>
                                          <p:spTgt spid="44209"/>
                                        </p:tgtEl>
                                      </p:cBhvr>
                                    </p:animEffect>
                                  </p:childTnLst>
                                </p:cTn>
                              </p:par>
                              <p:par>
                                <p:cTn id="34" presetID="23" presetClass="entr" presetSubtype="16" fill="hold" nodeType="withEffect">
                                  <p:stCondLst>
                                    <p:cond delay="800"/>
                                  </p:stCondLst>
                                  <p:childTnLst>
                                    <p:set>
                                      <p:cBhvr>
                                        <p:cTn id="35" dur="1" fill="hold">
                                          <p:stCondLst>
                                            <p:cond delay="0"/>
                                          </p:stCondLst>
                                        </p:cTn>
                                        <p:tgtEl>
                                          <p:spTgt spid="44233"/>
                                        </p:tgtEl>
                                        <p:attrNameLst>
                                          <p:attrName>style.visibility</p:attrName>
                                        </p:attrNameLst>
                                      </p:cBhvr>
                                      <p:to>
                                        <p:strVal val="visible"/>
                                      </p:to>
                                    </p:set>
                                    <p:anim calcmode="lin" valueType="num">
                                      <p:cBhvr>
                                        <p:cTn id="36" dur="300" fill="hold"/>
                                        <p:tgtEl>
                                          <p:spTgt spid="44233"/>
                                        </p:tgtEl>
                                        <p:attrNameLst>
                                          <p:attrName>ppt_w</p:attrName>
                                        </p:attrNameLst>
                                      </p:cBhvr>
                                      <p:tavLst>
                                        <p:tav tm="0">
                                          <p:val>
                                            <p:fltVal val="0"/>
                                          </p:val>
                                        </p:tav>
                                        <p:tav tm="100000">
                                          <p:val>
                                            <p:strVal val="#ppt_w"/>
                                          </p:val>
                                        </p:tav>
                                      </p:tavLst>
                                    </p:anim>
                                    <p:anim calcmode="lin" valueType="num">
                                      <p:cBhvr>
                                        <p:cTn id="37" dur="300" fill="hold"/>
                                        <p:tgtEl>
                                          <p:spTgt spid="44233"/>
                                        </p:tgtEl>
                                        <p:attrNameLst>
                                          <p:attrName>ppt_h</p:attrName>
                                        </p:attrNameLst>
                                      </p:cBhvr>
                                      <p:tavLst>
                                        <p:tav tm="0">
                                          <p:val>
                                            <p:fltVal val="0"/>
                                          </p:val>
                                        </p:tav>
                                        <p:tav tm="100000">
                                          <p:val>
                                            <p:strVal val="#ppt_h"/>
                                          </p:val>
                                        </p:tav>
                                      </p:tavLst>
                                    </p:anim>
                                  </p:childTnLst>
                                </p:cTn>
                              </p:par>
                              <p:par>
                                <p:cTn id="38" presetID="6" presetClass="emph" presetSubtype="0" autoRev="1" fill="hold" nodeType="withEffect">
                                  <p:stCondLst>
                                    <p:cond delay="1100"/>
                                  </p:stCondLst>
                                  <p:childTnLst>
                                    <p:animScale>
                                      <p:cBhvr>
                                        <p:cTn id="39" dur="150" fill="hold"/>
                                        <p:tgtEl>
                                          <p:spTgt spid="44233"/>
                                        </p:tgtEl>
                                      </p:cBhvr>
                                      <p:by x="110000" y="110000"/>
                                    </p:animScale>
                                  </p:childTnLst>
                                </p:cTn>
                              </p:par>
                              <p:par>
                                <p:cTn id="40" presetID="2" presetClass="entr" presetSubtype="1" decel="50000" fill="hold" nodeType="withEffect">
                                  <p:stCondLst>
                                    <p:cond delay="800"/>
                                  </p:stCondLst>
                                  <p:childTnLst>
                                    <p:set>
                                      <p:cBhvr>
                                        <p:cTn id="41" dur="1" fill="hold">
                                          <p:stCondLst>
                                            <p:cond delay="0"/>
                                          </p:stCondLst>
                                        </p:cTn>
                                        <p:tgtEl>
                                          <p:spTgt spid="44211"/>
                                        </p:tgtEl>
                                        <p:attrNameLst>
                                          <p:attrName>style.visibility</p:attrName>
                                        </p:attrNameLst>
                                      </p:cBhvr>
                                      <p:to>
                                        <p:strVal val="visible"/>
                                      </p:to>
                                    </p:set>
                                    <p:anim calcmode="lin" valueType="num">
                                      <p:cBhvr additive="base">
                                        <p:cTn id="42" dur="500" fill="hold"/>
                                        <p:tgtEl>
                                          <p:spTgt spid="44211"/>
                                        </p:tgtEl>
                                        <p:attrNameLst>
                                          <p:attrName>ppt_x</p:attrName>
                                        </p:attrNameLst>
                                      </p:cBhvr>
                                      <p:tavLst>
                                        <p:tav tm="0">
                                          <p:val>
                                            <p:strVal val="#ppt_x"/>
                                          </p:val>
                                        </p:tav>
                                        <p:tav tm="100000">
                                          <p:val>
                                            <p:strVal val="#ppt_x"/>
                                          </p:val>
                                        </p:tav>
                                      </p:tavLst>
                                    </p:anim>
                                    <p:anim calcmode="lin" valueType="num">
                                      <p:cBhvr additive="base">
                                        <p:cTn id="43" dur="500" fill="hold"/>
                                        <p:tgtEl>
                                          <p:spTgt spid="44211"/>
                                        </p:tgtEl>
                                        <p:attrNameLst>
                                          <p:attrName>ppt_y</p:attrName>
                                        </p:attrNameLst>
                                      </p:cBhvr>
                                      <p:tavLst>
                                        <p:tav tm="0">
                                          <p:val>
                                            <p:strVal val="0-#ppt_h/2"/>
                                          </p:val>
                                        </p:tav>
                                        <p:tav tm="100000">
                                          <p:val>
                                            <p:strVal val="#ppt_y"/>
                                          </p:val>
                                        </p:tav>
                                      </p:tavLst>
                                    </p:anim>
                                  </p:childTnLst>
                                </p:cTn>
                              </p:par>
                              <p:par>
                                <p:cTn id="44" presetID="2" presetClass="entr" presetSubtype="1" decel="50000" fill="hold" nodeType="withEffect">
                                  <p:stCondLst>
                                    <p:cond delay="900"/>
                                  </p:stCondLst>
                                  <p:childTnLst>
                                    <p:set>
                                      <p:cBhvr>
                                        <p:cTn id="45" dur="1" fill="hold">
                                          <p:stCondLst>
                                            <p:cond delay="0"/>
                                          </p:stCondLst>
                                        </p:cTn>
                                        <p:tgtEl>
                                          <p:spTgt spid="44231"/>
                                        </p:tgtEl>
                                        <p:attrNameLst>
                                          <p:attrName>style.visibility</p:attrName>
                                        </p:attrNameLst>
                                      </p:cBhvr>
                                      <p:to>
                                        <p:strVal val="visible"/>
                                      </p:to>
                                    </p:set>
                                    <p:anim calcmode="lin" valueType="num">
                                      <p:cBhvr additive="base">
                                        <p:cTn id="46" dur="500" fill="hold"/>
                                        <p:tgtEl>
                                          <p:spTgt spid="44231"/>
                                        </p:tgtEl>
                                        <p:attrNameLst>
                                          <p:attrName>ppt_x</p:attrName>
                                        </p:attrNameLst>
                                      </p:cBhvr>
                                      <p:tavLst>
                                        <p:tav tm="0">
                                          <p:val>
                                            <p:strVal val="#ppt_x"/>
                                          </p:val>
                                        </p:tav>
                                        <p:tav tm="100000">
                                          <p:val>
                                            <p:strVal val="#ppt_x"/>
                                          </p:val>
                                        </p:tav>
                                      </p:tavLst>
                                    </p:anim>
                                    <p:anim calcmode="lin" valueType="num">
                                      <p:cBhvr additive="base">
                                        <p:cTn id="47" dur="500" fill="hold"/>
                                        <p:tgtEl>
                                          <p:spTgt spid="44231"/>
                                        </p:tgtEl>
                                        <p:attrNameLst>
                                          <p:attrName>ppt_y</p:attrName>
                                        </p:attrNameLst>
                                      </p:cBhvr>
                                      <p:tavLst>
                                        <p:tav tm="0">
                                          <p:val>
                                            <p:strVal val="0-#ppt_h/2"/>
                                          </p:val>
                                        </p:tav>
                                        <p:tav tm="100000">
                                          <p:val>
                                            <p:strVal val="#ppt_y"/>
                                          </p:val>
                                        </p:tav>
                                      </p:tavLst>
                                    </p:anim>
                                  </p:childTnLst>
                                </p:cTn>
                              </p:par>
                              <p:par>
                                <p:cTn id="48" presetID="53" presetClass="entr" presetSubtype="16" fill="hold" grpId="0" nodeType="withEffect">
                                  <p:stCondLst>
                                    <p:cond delay="300"/>
                                  </p:stCondLst>
                                  <p:iterate type="lt">
                                    <p:tmPct val="10000"/>
                                  </p:iterate>
                                  <p:childTnLst>
                                    <p:set>
                                      <p:cBhvr>
                                        <p:cTn id="49" dur="1" fill="hold">
                                          <p:stCondLst>
                                            <p:cond delay="0"/>
                                          </p:stCondLst>
                                        </p:cTn>
                                        <p:tgtEl>
                                          <p:spTgt spid="44364"/>
                                        </p:tgtEl>
                                        <p:attrNameLst>
                                          <p:attrName>style.visibility</p:attrName>
                                        </p:attrNameLst>
                                      </p:cBhvr>
                                      <p:to>
                                        <p:strVal val="visible"/>
                                      </p:to>
                                    </p:set>
                                    <p:anim calcmode="lin" valueType="num">
                                      <p:cBhvr>
                                        <p:cTn id="50" dur="500" fill="hold"/>
                                        <p:tgtEl>
                                          <p:spTgt spid="44364"/>
                                        </p:tgtEl>
                                        <p:attrNameLst>
                                          <p:attrName>ppt_w</p:attrName>
                                        </p:attrNameLst>
                                      </p:cBhvr>
                                      <p:tavLst>
                                        <p:tav tm="0">
                                          <p:val>
                                            <p:fltVal val="0"/>
                                          </p:val>
                                        </p:tav>
                                        <p:tav tm="100000">
                                          <p:val>
                                            <p:strVal val="#ppt_w"/>
                                          </p:val>
                                        </p:tav>
                                      </p:tavLst>
                                    </p:anim>
                                    <p:anim calcmode="lin" valueType="num">
                                      <p:cBhvr>
                                        <p:cTn id="51" dur="500" fill="hold"/>
                                        <p:tgtEl>
                                          <p:spTgt spid="44364"/>
                                        </p:tgtEl>
                                        <p:attrNameLst>
                                          <p:attrName>ppt_h</p:attrName>
                                        </p:attrNameLst>
                                      </p:cBhvr>
                                      <p:tavLst>
                                        <p:tav tm="0">
                                          <p:val>
                                            <p:fltVal val="0"/>
                                          </p:val>
                                        </p:tav>
                                        <p:tav tm="100000">
                                          <p:val>
                                            <p:strVal val="#ppt_h"/>
                                          </p:val>
                                        </p:tav>
                                      </p:tavLst>
                                    </p:anim>
                                    <p:animEffect transition="in" filter="fade">
                                      <p:cBhvr>
                                        <p:cTn id="52" dur="500"/>
                                        <p:tgtEl>
                                          <p:spTgt spid="44364"/>
                                        </p:tgtEl>
                                      </p:cBhvr>
                                    </p:animEffect>
                                  </p:childTnLst>
                                </p:cTn>
                              </p:par>
                              <p:par>
                                <p:cTn id="53" presetID="0" presetClass="path" presetSubtype="0" repeatCount="indefinite" fill="hold" grpId="0" nodeType="withEffect">
                                  <p:stCondLst>
                                    <p:cond delay="0"/>
                                  </p:stCondLst>
                                  <p:childTnLst>
                                    <p:animMotion origin="layout" path="M -0.00139 -0.00124 L 0.49861 -0.00093 " pathEditMode="relative" ptsTypes="AA">
                                      <p:cBhvr>
                                        <p:cTn id="54" dur="3000" fill="hold"/>
                                        <p:tgtEl>
                                          <p:spTgt spid="44365"/>
                                        </p:tgtEl>
                                        <p:attrNameLst>
                                          <p:attrName>ppt_x</p:attrName>
                                          <p:attrName>ppt_y</p:attrName>
                                        </p:attrNameLst>
                                      </p:cBhvr>
                                    </p:animMotion>
                                  </p:childTnLst>
                                </p:cTn>
                              </p:par>
                              <p:par>
                                <p:cTn id="55" presetID="0" presetClass="path" presetSubtype="0" repeatCount="indefinite" fill="hold" grpId="0" nodeType="withEffect">
                                  <p:stCondLst>
                                    <p:cond delay="0"/>
                                  </p:stCondLst>
                                  <p:childTnLst>
                                    <p:animMotion origin="layout" path="M -0.00208 -0.00247 L -0.50208 -0.00216 " pathEditMode="relative" ptsTypes="AA">
                                      <p:cBhvr>
                                        <p:cTn id="56" dur="3000" fill="hold"/>
                                        <p:tgtEl>
                                          <p:spTgt spid="4436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65" grpId="0" animBg="1"/>
      <p:bldP spid="44209" grpId="0" animBg="1"/>
      <p:bldP spid="44364" grpId="0"/>
      <p:bldP spid="4436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78923" y="5972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614347" y="91314"/>
            <a:ext cx="902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zh-CN" altLang="en-US" sz="2800" b="1" dirty="0">
                <a:solidFill>
                  <a:schemeClr val="bg1"/>
                </a:solidFill>
                <a:latin typeface="微软雅黑" pitchFamily="34" charset="-122"/>
                <a:ea typeface="微软雅黑" pitchFamily="34" charset="-122"/>
              </a:rPr>
              <a:t>提问</a:t>
            </a:r>
          </a:p>
        </p:txBody>
      </p:sp>
      <p:sp>
        <p:nvSpPr>
          <p:cNvPr id="6" name="文本框 5"/>
          <p:cNvSpPr txBox="1"/>
          <p:nvPr/>
        </p:nvSpPr>
        <p:spPr>
          <a:xfrm>
            <a:off x="1906391" y="1364804"/>
            <a:ext cx="8379217" cy="923330"/>
          </a:xfrm>
          <a:prstGeom prst="rect">
            <a:avLst/>
          </a:prstGeom>
          <a:noFill/>
        </p:spPr>
        <p:txBody>
          <a:bodyPr wrap="none" rtlCol="0">
            <a:spAutoFit/>
          </a:bodyPr>
          <a:lstStyle/>
          <a:p>
            <a:r>
              <a:rPr lang="en-US" altLang="zh-CN" sz="5400" b="1" dirty="0">
                <a:hlinkClick r:id="rId3" action="ppaction://hlinksldjump"/>
              </a:rPr>
              <a:t>1.</a:t>
            </a:r>
            <a:r>
              <a:rPr lang="zh-CN" altLang="en-US" sz="5400" b="1" dirty="0">
                <a:hlinkClick r:id="rId3" action="ppaction://hlinksldjump"/>
              </a:rPr>
              <a:t>低保真模型有哪些特点？</a:t>
            </a:r>
            <a:endParaRPr lang="zh-CN" altLang="en-US" sz="5400" b="1" dirty="0"/>
          </a:p>
        </p:txBody>
      </p:sp>
      <p:sp>
        <p:nvSpPr>
          <p:cNvPr id="7" name="文本框 6"/>
          <p:cNvSpPr txBox="1"/>
          <p:nvPr/>
        </p:nvSpPr>
        <p:spPr>
          <a:xfrm>
            <a:off x="111829" y="3034598"/>
            <a:ext cx="11968341" cy="661720"/>
          </a:xfrm>
          <a:prstGeom prst="rect">
            <a:avLst/>
          </a:prstGeom>
          <a:noFill/>
        </p:spPr>
        <p:txBody>
          <a:bodyPr wrap="none" rtlCol="0">
            <a:spAutoFit/>
          </a:bodyPr>
          <a:lstStyle/>
          <a:p>
            <a:r>
              <a:rPr lang="en-US" altLang="zh-CN" sz="3700" b="1" dirty="0">
                <a:hlinkClick r:id="rId4" action="ppaction://hlinksldjump"/>
              </a:rPr>
              <a:t>2.</a:t>
            </a:r>
            <a:r>
              <a:rPr lang="zh-CN" altLang="en-US" sz="3700" b="1" dirty="0">
                <a:hlinkClick r:id="rId4" action="ppaction://hlinksldjump"/>
              </a:rPr>
              <a:t>原型输出时要考虑哪些人员，为什么要考虑这些人员？</a:t>
            </a:r>
            <a:endParaRPr lang="zh-CN" altLang="en-US" sz="3700" b="1" dirty="0"/>
          </a:p>
        </p:txBody>
      </p:sp>
      <p:sp>
        <p:nvSpPr>
          <p:cNvPr id="8" name="文本框 7"/>
          <p:cNvSpPr txBox="1"/>
          <p:nvPr/>
        </p:nvSpPr>
        <p:spPr>
          <a:xfrm>
            <a:off x="2252639" y="4704393"/>
            <a:ext cx="7686720" cy="923330"/>
          </a:xfrm>
          <a:prstGeom prst="rect">
            <a:avLst/>
          </a:prstGeom>
          <a:noFill/>
        </p:spPr>
        <p:txBody>
          <a:bodyPr wrap="none" rtlCol="0">
            <a:spAutoFit/>
          </a:bodyPr>
          <a:lstStyle/>
          <a:p>
            <a:r>
              <a:rPr lang="en-US" altLang="zh-CN" sz="5400" b="1" dirty="0">
                <a:hlinkClick r:id="rId5" action="ppaction://hlinksldjump"/>
              </a:rPr>
              <a:t>3.</a:t>
            </a:r>
            <a:r>
              <a:rPr lang="zh-CN" altLang="en-US" sz="5400" b="1" dirty="0">
                <a:hlinkClick r:id="rId5" action="ppaction://hlinksldjump"/>
              </a:rPr>
              <a:t>简述原型制作的过程。</a:t>
            </a:r>
            <a:endParaRPr lang="zh-CN" altLang="en-US" sz="5400" b="1" dirty="0"/>
          </a:p>
        </p:txBody>
      </p:sp>
    </p:spTree>
    <p:extLst>
      <p:ext uri="{BB962C8B-B14F-4D97-AF65-F5344CB8AC3E}">
        <p14:creationId xmlns:p14="http://schemas.microsoft.com/office/powerpoint/2010/main" val="1552688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78923" y="5972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341719" y="102889"/>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zh-CN" altLang="en-US" sz="2800" b="1" dirty="0">
                <a:solidFill>
                  <a:schemeClr val="bg1"/>
                </a:solidFill>
                <a:latin typeface="微软雅黑" pitchFamily="34" charset="-122"/>
                <a:ea typeface="微软雅黑" pitchFamily="34" charset="-122"/>
              </a:rPr>
              <a:t>参考文献</a:t>
            </a:r>
          </a:p>
        </p:txBody>
      </p:sp>
      <p:sp>
        <p:nvSpPr>
          <p:cNvPr id="2" name="矩形 1"/>
          <p:cNvSpPr/>
          <p:nvPr/>
        </p:nvSpPr>
        <p:spPr>
          <a:xfrm>
            <a:off x="0" y="753213"/>
            <a:ext cx="12192000" cy="7742312"/>
          </a:xfrm>
          <a:prstGeom prst="rect">
            <a:avLst/>
          </a:prstGeom>
        </p:spPr>
        <p:txBody>
          <a:bodyPr wrap="square">
            <a:spAutoFit/>
          </a:bodyPr>
          <a:lstStyle/>
          <a:p>
            <a:pPr algn="just">
              <a:lnSpc>
                <a:spcPct val="150000"/>
              </a:lnSpc>
              <a:spcAft>
                <a:spcPts val="0"/>
              </a:spcAft>
            </a:pPr>
            <a:r>
              <a:rPr lang="en-US" altLang="zh-CN" sz="2200" kern="100" dirty="0">
                <a:latin typeface="+mn-ea"/>
                <a:cs typeface="Times New Roman" panose="02020603050405020304" pitchFamily="18" charset="0"/>
              </a:rPr>
              <a:t>[1]</a:t>
            </a:r>
          </a:p>
          <a:p>
            <a:pPr algn="just">
              <a:lnSpc>
                <a:spcPct val="150000"/>
              </a:lnSpc>
              <a:spcAft>
                <a:spcPts val="0"/>
              </a:spcAft>
            </a:pPr>
            <a:r>
              <a:rPr lang="en-US" altLang="zh-CN" sz="2200" u="sng" kern="100" dirty="0">
                <a:solidFill>
                  <a:srgbClr val="0000FF"/>
                </a:solidFill>
                <a:latin typeface="+mn-ea"/>
                <a:cs typeface="Times New Roman" panose="02020603050405020304" pitchFamily="18" charset="0"/>
              </a:rPr>
              <a:t>http://www.woshipm.com/rp/1006607.html</a:t>
            </a:r>
          </a:p>
          <a:p>
            <a:pPr algn="just">
              <a:lnSpc>
                <a:spcPct val="150000"/>
              </a:lnSpc>
            </a:pPr>
            <a:r>
              <a:rPr lang="en-US" altLang="zh-CN" sz="2200" kern="100" dirty="0">
                <a:latin typeface="+mn-ea"/>
                <a:cs typeface="Times New Roman" panose="02020603050405020304" pitchFamily="18" charset="0"/>
              </a:rPr>
              <a:t>[2]</a:t>
            </a:r>
            <a:endParaRPr lang="en-US" altLang="zh-CN" sz="2200" u="sng" kern="100" dirty="0">
              <a:solidFill>
                <a:srgbClr val="0000FF"/>
              </a:solidFill>
              <a:latin typeface="+mn-ea"/>
              <a:cs typeface="Times New Roman" panose="02020603050405020304" pitchFamily="18" charset="0"/>
            </a:endParaRPr>
          </a:p>
          <a:p>
            <a:pPr algn="just">
              <a:lnSpc>
                <a:spcPct val="150000"/>
              </a:lnSpc>
              <a:spcAft>
                <a:spcPts val="0"/>
              </a:spcAft>
            </a:pPr>
            <a:r>
              <a:rPr lang="en-US" altLang="zh-CN" sz="2200" u="sng" kern="100" dirty="0">
                <a:solidFill>
                  <a:srgbClr val="0000FF"/>
                </a:solidFill>
                <a:latin typeface="+mn-ea"/>
                <a:cs typeface="Times New Roman" panose="02020603050405020304" pitchFamily="18" charset="0"/>
              </a:rPr>
              <a:t>http://www.woshipm.com/rp/435751.html</a:t>
            </a:r>
          </a:p>
          <a:p>
            <a:pPr algn="just">
              <a:lnSpc>
                <a:spcPct val="150000"/>
              </a:lnSpc>
            </a:pPr>
            <a:r>
              <a:rPr lang="en-US" altLang="zh-CN" sz="2200" kern="100" dirty="0">
                <a:latin typeface="+mn-ea"/>
                <a:cs typeface="Times New Roman" panose="02020603050405020304" pitchFamily="18" charset="0"/>
              </a:rPr>
              <a:t>[3]</a:t>
            </a:r>
            <a:endParaRPr lang="en-US" altLang="zh-CN" sz="2200" u="sng" kern="100" dirty="0">
              <a:solidFill>
                <a:srgbClr val="0000FF"/>
              </a:solidFill>
              <a:latin typeface="+mn-ea"/>
              <a:cs typeface="Times New Roman" panose="02020603050405020304" pitchFamily="18" charset="0"/>
            </a:endParaRPr>
          </a:p>
          <a:p>
            <a:pPr algn="just">
              <a:lnSpc>
                <a:spcPct val="150000"/>
              </a:lnSpc>
              <a:spcAft>
                <a:spcPts val="0"/>
              </a:spcAft>
            </a:pPr>
            <a:r>
              <a:rPr lang="en-US" altLang="zh-CN" sz="2200" u="sng" kern="100" dirty="0">
                <a:solidFill>
                  <a:srgbClr val="0000FF"/>
                </a:solidFill>
                <a:latin typeface="+mn-ea"/>
                <a:cs typeface="Times New Roman" panose="02020603050405020304" pitchFamily="18" charset="0"/>
              </a:rPr>
              <a:t>https://www.zhihu.com/question/19572438</a:t>
            </a:r>
          </a:p>
          <a:p>
            <a:pPr algn="just">
              <a:lnSpc>
                <a:spcPct val="150000"/>
              </a:lnSpc>
            </a:pPr>
            <a:r>
              <a:rPr lang="en-US" altLang="zh-CN" sz="2200" kern="100" dirty="0">
                <a:latin typeface="+mn-ea"/>
                <a:cs typeface="Times New Roman" panose="02020603050405020304" pitchFamily="18" charset="0"/>
              </a:rPr>
              <a:t>[4]</a:t>
            </a:r>
            <a:endParaRPr lang="en-US" altLang="zh-CN" sz="2200" u="sng" kern="100" dirty="0">
              <a:solidFill>
                <a:srgbClr val="0000FF"/>
              </a:solidFill>
              <a:latin typeface="+mn-ea"/>
              <a:cs typeface="Times New Roman" panose="02020603050405020304" pitchFamily="18" charset="0"/>
            </a:endParaRPr>
          </a:p>
          <a:p>
            <a:pPr algn="just">
              <a:lnSpc>
                <a:spcPct val="150000"/>
              </a:lnSpc>
              <a:spcAft>
                <a:spcPts val="0"/>
              </a:spcAft>
            </a:pPr>
            <a:r>
              <a:rPr lang="en-US" altLang="zh-CN" sz="2200" u="sng" kern="100" dirty="0">
                <a:solidFill>
                  <a:srgbClr val="0000FF"/>
                </a:solidFill>
                <a:latin typeface="+mn-ea"/>
                <a:cs typeface="Times New Roman" panose="02020603050405020304" pitchFamily="18" charset="0"/>
              </a:rPr>
              <a:t>https://medium.freecodecamp.org/a-beginners-guide-to-rapid-prototyping-71e8722c17df</a:t>
            </a:r>
          </a:p>
          <a:p>
            <a:pPr algn="just">
              <a:lnSpc>
                <a:spcPct val="150000"/>
              </a:lnSpc>
            </a:pPr>
            <a:r>
              <a:rPr lang="en-US" altLang="zh-CN" sz="2200" kern="100" dirty="0">
                <a:latin typeface="+mn-ea"/>
                <a:cs typeface="Times New Roman" panose="02020603050405020304" pitchFamily="18" charset="0"/>
              </a:rPr>
              <a:t>[5]</a:t>
            </a:r>
            <a:endParaRPr lang="en-US" altLang="zh-CN" sz="2200" u="sng" kern="100" dirty="0">
              <a:solidFill>
                <a:srgbClr val="0000FF"/>
              </a:solidFill>
              <a:latin typeface="+mn-ea"/>
              <a:cs typeface="Times New Roman" panose="02020603050405020304" pitchFamily="18" charset="0"/>
            </a:endParaRPr>
          </a:p>
          <a:p>
            <a:pPr algn="just">
              <a:lnSpc>
                <a:spcPct val="150000"/>
              </a:lnSpc>
              <a:spcAft>
                <a:spcPts val="0"/>
              </a:spcAft>
            </a:pPr>
            <a:r>
              <a:rPr lang="en-US" altLang="zh-CN" sz="2200" u="sng" kern="100" dirty="0">
                <a:solidFill>
                  <a:srgbClr val="0000FF"/>
                </a:solidFill>
                <a:latin typeface="+mn-ea"/>
                <a:cs typeface="Times New Roman" panose="02020603050405020304" pitchFamily="18" charset="0"/>
              </a:rPr>
              <a:t>https://en.wikipedia.org/wiki/Software_prototyping#Outline_of_the_prototyping_process</a:t>
            </a:r>
          </a:p>
          <a:p>
            <a:pPr algn="just">
              <a:lnSpc>
                <a:spcPct val="150000"/>
              </a:lnSpc>
              <a:spcAft>
                <a:spcPts val="0"/>
              </a:spcAft>
            </a:pPr>
            <a:r>
              <a:rPr lang="en-US" altLang="zh-CN" sz="2200" u="sng" kern="100" dirty="0">
                <a:solidFill>
                  <a:srgbClr val="0000FF"/>
                </a:solidFill>
                <a:latin typeface="+mn-ea"/>
                <a:cs typeface="Times New Roman" panose="02020603050405020304" pitchFamily="18" charset="0"/>
                <a:hlinkClick r:id="rId3"/>
              </a:rPr>
              <a:t>https://doc.mockplus.cn/?cat=126</a:t>
            </a:r>
            <a:endParaRPr lang="en-US" altLang="zh-CN" sz="2400" dirty="0"/>
          </a:p>
          <a:p>
            <a:pPr>
              <a:lnSpc>
                <a:spcPct val="150000"/>
              </a:lnSpc>
              <a:spcAft>
                <a:spcPts val="0"/>
              </a:spcAft>
            </a:pPr>
            <a:r>
              <a:rPr lang="en-US" altLang="zh-CN" sz="2400" dirty="0"/>
              <a:t>[6]</a:t>
            </a:r>
          </a:p>
          <a:p>
            <a:pPr>
              <a:lnSpc>
                <a:spcPct val="150000"/>
              </a:lnSpc>
              <a:spcAft>
                <a:spcPts val="0"/>
              </a:spcAft>
            </a:pPr>
            <a:r>
              <a:rPr lang="en-US" altLang="zh-CN" sz="2400" dirty="0"/>
              <a:t>https://www.jianshu.com/p/9f7b4be730a1</a:t>
            </a:r>
            <a:br>
              <a:rPr lang="en-US" altLang="zh-CN" sz="2400" dirty="0"/>
            </a:br>
            <a:endParaRPr lang="en-US" altLang="zh-CN" sz="2200" u="sng" kern="100" dirty="0">
              <a:solidFill>
                <a:srgbClr val="0000FF"/>
              </a:solidFill>
              <a:latin typeface="+mn-ea"/>
              <a:cs typeface="Times New Roman" panose="02020603050405020304" pitchFamily="18" charset="0"/>
            </a:endParaRPr>
          </a:p>
        </p:txBody>
      </p:sp>
    </p:spTree>
    <p:extLst>
      <p:ext uri="{BB962C8B-B14F-4D97-AF65-F5344CB8AC3E}">
        <p14:creationId xmlns:p14="http://schemas.microsoft.com/office/powerpoint/2010/main" val="1097637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78923" y="5972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352939" y="111378"/>
            <a:ext cx="159851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800" b="1" dirty="0">
                <a:solidFill>
                  <a:schemeClr val="bg1"/>
                </a:solidFill>
                <a:latin typeface="微软雅黑" pitchFamily="34" charset="-122"/>
                <a:ea typeface="微软雅黑" pitchFamily="34" charset="-122"/>
              </a:rPr>
              <a:t>PPT</a:t>
            </a:r>
            <a:r>
              <a:rPr lang="zh-CN" altLang="en-US" sz="2800" b="1" dirty="0">
                <a:solidFill>
                  <a:schemeClr val="bg1"/>
                </a:solidFill>
                <a:latin typeface="微软雅黑" pitchFamily="34" charset="-122"/>
                <a:ea typeface="微软雅黑" pitchFamily="34" charset="-122"/>
              </a:rPr>
              <a:t>分工</a:t>
            </a:r>
          </a:p>
        </p:txBody>
      </p:sp>
      <p:sp>
        <p:nvSpPr>
          <p:cNvPr id="6" name="矩形 5"/>
          <p:cNvSpPr/>
          <p:nvPr/>
        </p:nvSpPr>
        <p:spPr>
          <a:xfrm>
            <a:off x="227332" y="884109"/>
            <a:ext cx="10861216" cy="5016758"/>
          </a:xfrm>
          <a:prstGeom prst="rect">
            <a:avLst/>
          </a:prstGeom>
        </p:spPr>
        <p:txBody>
          <a:bodyPr wrap="square">
            <a:spAutoFit/>
          </a:bodyPr>
          <a:lstStyle/>
          <a:p>
            <a:pPr>
              <a:lnSpc>
                <a:spcPct val="200000"/>
              </a:lnSpc>
            </a:pPr>
            <a:r>
              <a:rPr lang="zh-CN" altLang="en-US" sz="3200" dirty="0"/>
              <a:t>郑丞钧：</a:t>
            </a:r>
            <a:r>
              <a:rPr lang="en-US" altLang="zh-CN" sz="3200" dirty="0" err="1"/>
              <a:t>Mocplus</a:t>
            </a:r>
            <a:r>
              <a:rPr lang="zh-CN" altLang="en-US" sz="3200" dirty="0"/>
              <a:t>工具学习，</a:t>
            </a:r>
            <a:r>
              <a:rPr lang="en-US" altLang="zh-CN" sz="3200" dirty="0"/>
              <a:t>PPT</a:t>
            </a:r>
            <a:r>
              <a:rPr lang="zh-CN" altLang="en-US" sz="3200" dirty="0"/>
              <a:t>模板查找</a:t>
            </a:r>
            <a:endParaRPr lang="en-US" altLang="zh-CN" sz="3200" dirty="0"/>
          </a:p>
          <a:p>
            <a:pPr>
              <a:lnSpc>
                <a:spcPct val="200000"/>
              </a:lnSpc>
            </a:pPr>
            <a:r>
              <a:rPr lang="zh-CN" altLang="en-US" sz="3200" dirty="0"/>
              <a:t>苏碧青：</a:t>
            </a:r>
            <a:r>
              <a:rPr lang="en-US" altLang="zh-CN" sz="3200" dirty="0" err="1"/>
              <a:t>Mocplus</a:t>
            </a:r>
            <a:r>
              <a:rPr lang="zh-CN" altLang="en-US" sz="3200" dirty="0"/>
              <a:t>工具学习，</a:t>
            </a:r>
            <a:r>
              <a:rPr lang="en-US" altLang="zh-CN" sz="3200" dirty="0" err="1"/>
              <a:t>Mocplus</a:t>
            </a:r>
            <a:r>
              <a:rPr lang="zh-CN" altLang="en-US" sz="3200" dirty="0"/>
              <a:t>材料整理</a:t>
            </a:r>
          </a:p>
          <a:p>
            <a:pPr>
              <a:lnSpc>
                <a:spcPct val="200000"/>
              </a:lnSpc>
            </a:pPr>
            <a:r>
              <a:rPr lang="zh-CN" altLang="en-US" sz="3200" dirty="0"/>
              <a:t>罗培铖：</a:t>
            </a:r>
            <a:r>
              <a:rPr lang="en-US" altLang="zh-CN" sz="3200" dirty="0" err="1"/>
              <a:t>Mocplus</a:t>
            </a:r>
            <a:r>
              <a:rPr lang="zh-CN" altLang="en-US" sz="3200" dirty="0"/>
              <a:t>工具学习，界面原型材料整理</a:t>
            </a:r>
          </a:p>
          <a:p>
            <a:pPr>
              <a:lnSpc>
                <a:spcPct val="200000"/>
              </a:lnSpc>
            </a:pPr>
            <a:r>
              <a:rPr lang="zh-CN" altLang="en-US" sz="3200" dirty="0"/>
              <a:t>张嘉诚：</a:t>
            </a:r>
            <a:r>
              <a:rPr lang="en-US" altLang="zh-CN" sz="3200" dirty="0" err="1"/>
              <a:t>Mocplus</a:t>
            </a:r>
            <a:r>
              <a:rPr lang="zh-CN" altLang="en-US" sz="3200" dirty="0"/>
              <a:t>工具学习，PPT制作</a:t>
            </a:r>
          </a:p>
          <a:p>
            <a:pPr>
              <a:lnSpc>
                <a:spcPct val="200000"/>
              </a:lnSpc>
            </a:pPr>
            <a:r>
              <a:rPr lang="zh-CN" altLang="en-US" sz="3200" dirty="0"/>
              <a:t>赵豪杰：</a:t>
            </a:r>
            <a:r>
              <a:rPr lang="en-US" altLang="zh-CN" sz="3200" dirty="0" err="1"/>
              <a:t>Mocplus</a:t>
            </a:r>
            <a:r>
              <a:rPr lang="zh-CN" altLang="en-US" sz="3200" dirty="0"/>
              <a:t>工具学习，</a:t>
            </a:r>
            <a:r>
              <a:rPr lang="en-US" altLang="zh-CN" sz="3200" dirty="0"/>
              <a:t>PPT</a:t>
            </a:r>
            <a:r>
              <a:rPr lang="zh-CN" altLang="en-US" sz="3200" dirty="0"/>
              <a:t>材料整合</a:t>
            </a:r>
          </a:p>
        </p:txBody>
      </p:sp>
    </p:spTree>
    <p:extLst>
      <p:ext uri="{BB962C8B-B14F-4D97-AF65-F5344CB8AC3E}">
        <p14:creationId xmlns:p14="http://schemas.microsoft.com/office/powerpoint/2010/main" val="4159411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78923" y="5972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341719" y="111378"/>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zh-CN" altLang="en-US" sz="2800" b="1" dirty="0">
                <a:solidFill>
                  <a:schemeClr val="bg1"/>
                </a:solidFill>
                <a:latin typeface="微软雅黑" pitchFamily="34" charset="-122"/>
                <a:ea typeface="微软雅黑" pitchFamily="34" charset="-122"/>
              </a:rPr>
              <a:t>绩效考评</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597" y="852622"/>
            <a:ext cx="3742500" cy="2756026"/>
          </a:xfrm>
          <a:prstGeom prst="rect">
            <a:avLst/>
          </a:prstGeom>
          <a:ln>
            <a:solidFill>
              <a:schemeClr val="tx1"/>
            </a:solidFill>
          </a:ln>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4460" y="872961"/>
            <a:ext cx="3783180" cy="2715347"/>
          </a:xfrm>
          <a:prstGeom prst="rect">
            <a:avLst/>
          </a:prstGeom>
          <a:ln>
            <a:solidFill>
              <a:schemeClr val="tx1"/>
            </a:solidFill>
          </a:ln>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9691" y="964489"/>
            <a:ext cx="3620462" cy="2532290"/>
          </a:xfrm>
          <a:prstGeom prst="rect">
            <a:avLst/>
          </a:prstGeom>
          <a:ln>
            <a:solidFill>
              <a:schemeClr val="tx1"/>
            </a:solidFill>
          </a:ln>
        </p:spPr>
      </p:pic>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12820" y="3784920"/>
            <a:ext cx="3783180" cy="2705177"/>
          </a:xfrm>
          <a:prstGeom prst="rect">
            <a:avLst/>
          </a:prstGeom>
          <a:ln>
            <a:solidFill>
              <a:schemeClr val="tx1"/>
            </a:solidFill>
          </a:ln>
        </p:spPr>
      </p:pic>
      <p:pic>
        <p:nvPicPr>
          <p:cNvPr id="6" name="图片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13317" y="3795089"/>
            <a:ext cx="3813690" cy="2684837"/>
          </a:xfrm>
          <a:prstGeom prst="rect">
            <a:avLst/>
          </a:prstGeom>
          <a:ln>
            <a:solidFill>
              <a:schemeClr val="tx1"/>
            </a:solidFill>
          </a:ln>
        </p:spPr>
      </p:pic>
    </p:spTree>
    <p:extLst>
      <p:ext uri="{BB962C8B-B14F-4D97-AF65-F5344CB8AC3E}">
        <p14:creationId xmlns:p14="http://schemas.microsoft.com/office/powerpoint/2010/main" val="2479781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Line 2"/>
          <p:cNvSpPr>
            <a:spLocks noChangeShapeType="1"/>
          </p:cNvSpPr>
          <p:nvPr/>
        </p:nvSpPr>
        <p:spPr bwMode="auto">
          <a:xfrm flipV="1">
            <a:off x="-6673851" y="5982760"/>
            <a:ext cx="18865851" cy="29633"/>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nvGrpSpPr>
          <p:cNvPr id="110595" name="Group 3"/>
          <p:cNvGrpSpPr/>
          <p:nvPr/>
        </p:nvGrpSpPr>
        <p:grpSpPr bwMode="auto">
          <a:xfrm>
            <a:off x="9472085" y="5091643"/>
            <a:ext cx="1602316" cy="99483"/>
            <a:chOff x="4477" y="2290"/>
            <a:chExt cx="757" cy="47"/>
          </a:xfrm>
        </p:grpSpPr>
        <p:sp>
          <p:nvSpPr>
            <p:cNvPr id="32953" name="Rectangle 4"/>
            <p:cNvSpPr>
              <a:spLocks noChangeArrowheads="1"/>
            </p:cNvSpPr>
            <p:nvPr/>
          </p:nvSpPr>
          <p:spPr bwMode="auto">
            <a:xfrm>
              <a:off x="4477" y="2290"/>
              <a:ext cx="176" cy="47"/>
            </a:xfrm>
            <a:prstGeom prst="rect">
              <a:avLst/>
            </a:prstGeom>
            <a:solidFill>
              <a:srgbClr val="92E2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954" name="Rectangle 5"/>
            <p:cNvSpPr>
              <a:spLocks noChangeArrowheads="1"/>
            </p:cNvSpPr>
            <p:nvPr/>
          </p:nvSpPr>
          <p:spPr bwMode="auto">
            <a:xfrm>
              <a:off x="4710" y="2290"/>
              <a:ext cx="524" cy="47"/>
            </a:xfrm>
            <a:prstGeom prst="rect">
              <a:avLst/>
            </a:prstGeom>
            <a:solidFill>
              <a:srgbClr val="92E2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110598" name="Group 6"/>
          <p:cNvGrpSpPr/>
          <p:nvPr/>
        </p:nvGrpSpPr>
        <p:grpSpPr bwMode="auto">
          <a:xfrm>
            <a:off x="7607300" y="4594226"/>
            <a:ext cx="1602317" cy="99484"/>
            <a:chOff x="3596" y="2055"/>
            <a:chExt cx="757" cy="47"/>
          </a:xfrm>
        </p:grpSpPr>
        <p:sp>
          <p:nvSpPr>
            <p:cNvPr id="32951" name="Rectangle 7"/>
            <p:cNvSpPr>
              <a:spLocks noChangeArrowheads="1"/>
            </p:cNvSpPr>
            <p:nvPr/>
          </p:nvSpPr>
          <p:spPr bwMode="auto">
            <a:xfrm>
              <a:off x="4178" y="2055"/>
              <a:ext cx="175"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952" name="Rectangle 8"/>
            <p:cNvSpPr>
              <a:spLocks noChangeArrowheads="1"/>
            </p:cNvSpPr>
            <p:nvPr/>
          </p:nvSpPr>
          <p:spPr bwMode="auto">
            <a:xfrm>
              <a:off x="3596" y="2055"/>
              <a:ext cx="524"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110601" name="Group 9"/>
          <p:cNvGrpSpPr/>
          <p:nvPr/>
        </p:nvGrpSpPr>
        <p:grpSpPr bwMode="auto">
          <a:xfrm>
            <a:off x="10337801" y="4346576"/>
            <a:ext cx="1606551" cy="99483"/>
            <a:chOff x="4886" y="1938"/>
            <a:chExt cx="759" cy="47"/>
          </a:xfrm>
        </p:grpSpPr>
        <p:sp>
          <p:nvSpPr>
            <p:cNvPr id="32949" name="Rectangle 10"/>
            <p:cNvSpPr>
              <a:spLocks noChangeArrowheads="1"/>
            </p:cNvSpPr>
            <p:nvPr/>
          </p:nvSpPr>
          <p:spPr bwMode="auto">
            <a:xfrm>
              <a:off x="5468" y="1938"/>
              <a:ext cx="177"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950" name="Rectangle 11"/>
            <p:cNvSpPr>
              <a:spLocks noChangeArrowheads="1"/>
            </p:cNvSpPr>
            <p:nvPr/>
          </p:nvSpPr>
          <p:spPr bwMode="auto">
            <a:xfrm>
              <a:off x="4886" y="1938"/>
              <a:ext cx="524"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110604" name="Group 12"/>
          <p:cNvGrpSpPr/>
          <p:nvPr/>
        </p:nvGrpSpPr>
        <p:grpSpPr bwMode="auto">
          <a:xfrm>
            <a:off x="10068985" y="3927477"/>
            <a:ext cx="1602316" cy="95249"/>
            <a:chOff x="4759" y="1740"/>
            <a:chExt cx="757" cy="45"/>
          </a:xfrm>
        </p:grpSpPr>
        <p:sp>
          <p:nvSpPr>
            <p:cNvPr id="32947" name="Rectangle 13"/>
            <p:cNvSpPr>
              <a:spLocks noChangeArrowheads="1"/>
            </p:cNvSpPr>
            <p:nvPr/>
          </p:nvSpPr>
          <p:spPr bwMode="auto">
            <a:xfrm>
              <a:off x="5339" y="1740"/>
              <a:ext cx="177" cy="45"/>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948" name="Rectangle 14"/>
            <p:cNvSpPr>
              <a:spLocks noChangeArrowheads="1"/>
            </p:cNvSpPr>
            <p:nvPr/>
          </p:nvSpPr>
          <p:spPr bwMode="auto">
            <a:xfrm>
              <a:off x="4759" y="1740"/>
              <a:ext cx="522" cy="45"/>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sp>
        <p:nvSpPr>
          <p:cNvPr id="110607" name="Oval 15"/>
          <p:cNvSpPr>
            <a:spLocks noChangeArrowheads="1"/>
          </p:cNvSpPr>
          <p:nvPr/>
        </p:nvSpPr>
        <p:spPr bwMode="auto">
          <a:xfrm>
            <a:off x="6250518" y="3713692"/>
            <a:ext cx="1181100" cy="1178984"/>
          </a:xfrm>
          <a:prstGeom prst="ellipse">
            <a:avLst/>
          </a:prstGeom>
          <a:solidFill>
            <a:srgbClr val="92E2EC"/>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nvGrpSpPr>
          <p:cNvPr id="110608" name="Group 16"/>
          <p:cNvGrpSpPr/>
          <p:nvPr/>
        </p:nvGrpSpPr>
        <p:grpSpPr bwMode="auto">
          <a:xfrm>
            <a:off x="6472767" y="3868210"/>
            <a:ext cx="821267" cy="747183"/>
            <a:chOff x="3060" y="1712"/>
            <a:chExt cx="388" cy="353"/>
          </a:xfrm>
        </p:grpSpPr>
        <p:sp>
          <p:nvSpPr>
            <p:cNvPr id="32940" name="Freeform 17"/>
            <p:cNvSpPr/>
            <p:nvPr/>
          </p:nvSpPr>
          <p:spPr bwMode="auto">
            <a:xfrm>
              <a:off x="3163" y="1712"/>
              <a:ext cx="155" cy="139"/>
            </a:xfrm>
            <a:custGeom>
              <a:avLst/>
              <a:gdLst>
                <a:gd name="T0" fmla="*/ 113 w 89"/>
                <a:gd name="T1" fmla="*/ 130 h 80"/>
                <a:gd name="T2" fmla="*/ 42 w 89"/>
                <a:gd name="T3" fmla="*/ 139 h 80"/>
                <a:gd name="T4" fmla="*/ 5 w 89"/>
                <a:gd name="T5" fmla="*/ 36 h 80"/>
                <a:gd name="T6" fmla="*/ 33 w 89"/>
                <a:gd name="T7" fmla="*/ 19 h 80"/>
                <a:gd name="T8" fmla="*/ 24 w 89"/>
                <a:gd name="T9" fmla="*/ 45 h 80"/>
                <a:gd name="T10" fmla="*/ 52 w 89"/>
                <a:gd name="T11" fmla="*/ 14 h 80"/>
                <a:gd name="T12" fmla="*/ 117 w 89"/>
                <a:gd name="T13" fmla="*/ 5 h 80"/>
                <a:gd name="T14" fmla="*/ 150 w 89"/>
                <a:gd name="T15" fmla="*/ 47 h 80"/>
                <a:gd name="T16" fmla="*/ 113 w 89"/>
                <a:gd name="T17" fmla="*/ 130 h 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80">
                  <a:moveTo>
                    <a:pt x="65" y="75"/>
                  </a:moveTo>
                  <a:cubicBezTo>
                    <a:pt x="51" y="79"/>
                    <a:pt x="38" y="74"/>
                    <a:pt x="24" y="80"/>
                  </a:cubicBezTo>
                  <a:cubicBezTo>
                    <a:pt x="24" y="61"/>
                    <a:pt x="12" y="41"/>
                    <a:pt x="3" y="21"/>
                  </a:cubicBezTo>
                  <a:cubicBezTo>
                    <a:pt x="0" y="20"/>
                    <a:pt x="7" y="11"/>
                    <a:pt x="19" y="11"/>
                  </a:cubicBezTo>
                  <a:cubicBezTo>
                    <a:pt x="20" y="12"/>
                    <a:pt x="14" y="26"/>
                    <a:pt x="14" y="26"/>
                  </a:cubicBezTo>
                  <a:cubicBezTo>
                    <a:pt x="14" y="26"/>
                    <a:pt x="29" y="8"/>
                    <a:pt x="30" y="8"/>
                  </a:cubicBezTo>
                  <a:cubicBezTo>
                    <a:pt x="44" y="0"/>
                    <a:pt x="53" y="0"/>
                    <a:pt x="67" y="3"/>
                  </a:cubicBezTo>
                  <a:cubicBezTo>
                    <a:pt x="80" y="6"/>
                    <a:pt x="89" y="18"/>
                    <a:pt x="86" y="27"/>
                  </a:cubicBezTo>
                  <a:cubicBezTo>
                    <a:pt x="77" y="40"/>
                    <a:pt x="65" y="61"/>
                    <a:pt x="65" y="75"/>
                  </a:cubicBezTo>
                  <a:close/>
                </a:path>
              </a:pathLst>
            </a:custGeom>
            <a:solidFill>
              <a:srgbClr val="474E5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41" name="Freeform 18"/>
            <p:cNvSpPr/>
            <p:nvPr/>
          </p:nvSpPr>
          <p:spPr bwMode="auto">
            <a:xfrm>
              <a:off x="3063" y="1894"/>
              <a:ext cx="385" cy="171"/>
            </a:xfrm>
            <a:custGeom>
              <a:avLst/>
              <a:gdLst>
                <a:gd name="T0" fmla="*/ 0 w 221"/>
                <a:gd name="T1" fmla="*/ 72 h 98"/>
                <a:gd name="T2" fmla="*/ 82 w 221"/>
                <a:gd name="T3" fmla="*/ 171 h 98"/>
                <a:gd name="T4" fmla="*/ 279 w 221"/>
                <a:gd name="T5" fmla="*/ 171 h 98"/>
                <a:gd name="T6" fmla="*/ 347 w 221"/>
                <a:gd name="T7" fmla="*/ 0 h 98"/>
                <a:gd name="T8" fmla="*/ 103 w 221"/>
                <a:gd name="T9" fmla="*/ 86 h 98"/>
                <a:gd name="T10" fmla="*/ 0 w 221"/>
                <a:gd name="T11" fmla="*/ 72 h 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1" h="98">
                  <a:moveTo>
                    <a:pt x="0" y="41"/>
                  </a:moveTo>
                  <a:cubicBezTo>
                    <a:pt x="3" y="69"/>
                    <a:pt x="21" y="98"/>
                    <a:pt x="47" y="98"/>
                  </a:cubicBezTo>
                  <a:cubicBezTo>
                    <a:pt x="160" y="98"/>
                    <a:pt x="160" y="98"/>
                    <a:pt x="160" y="98"/>
                  </a:cubicBezTo>
                  <a:cubicBezTo>
                    <a:pt x="199" y="98"/>
                    <a:pt x="221" y="32"/>
                    <a:pt x="199" y="0"/>
                  </a:cubicBezTo>
                  <a:cubicBezTo>
                    <a:pt x="160" y="30"/>
                    <a:pt x="112" y="49"/>
                    <a:pt x="59" y="49"/>
                  </a:cubicBezTo>
                  <a:cubicBezTo>
                    <a:pt x="39" y="49"/>
                    <a:pt x="19" y="46"/>
                    <a:pt x="0" y="41"/>
                  </a:cubicBezTo>
                  <a:close/>
                </a:path>
              </a:pathLst>
            </a:custGeom>
            <a:solidFill>
              <a:srgbClr val="474E5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42" name="Freeform 19"/>
            <p:cNvSpPr/>
            <p:nvPr/>
          </p:nvSpPr>
          <p:spPr bwMode="auto">
            <a:xfrm>
              <a:off x="3060" y="1793"/>
              <a:ext cx="348" cy="185"/>
            </a:xfrm>
            <a:custGeom>
              <a:avLst/>
              <a:gdLst>
                <a:gd name="T0" fmla="*/ 183 w 200"/>
                <a:gd name="T1" fmla="*/ 0 h 106"/>
                <a:gd name="T2" fmla="*/ 21 w 200"/>
                <a:gd name="T3" fmla="*/ 98 h 106"/>
                <a:gd name="T4" fmla="*/ 3 w 200"/>
                <a:gd name="T5" fmla="*/ 169 h 106"/>
                <a:gd name="T6" fmla="*/ 106 w 200"/>
                <a:gd name="T7" fmla="*/ 185 h 106"/>
                <a:gd name="T8" fmla="*/ 348 w 200"/>
                <a:gd name="T9" fmla="*/ 99 h 106"/>
                <a:gd name="T10" fmla="*/ 346 w 200"/>
                <a:gd name="T11" fmla="*/ 98 h 106"/>
                <a:gd name="T12" fmla="*/ 183 w 200"/>
                <a:gd name="T13" fmla="*/ 0 h 10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0" h="106">
                  <a:moveTo>
                    <a:pt x="105" y="0"/>
                  </a:moveTo>
                  <a:cubicBezTo>
                    <a:pt x="68" y="0"/>
                    <a:pt x="34" y="29"/>
                    <a:pt x="12" y="56"/>
                  </a:cubicBezTo>
                  <a:cubicBezTo>
                    <a:pt x="3" y="66"/>
                    <a:pt x="0" y="82"/>
                    <a:pt x="2" y="97"/>
                  </a:cubicBezTo>
                  <a:cubicBezTo>
                    <a:pt x="21" y="103"/>
                    <a:pt x="41" y="106"/>
                    <a:pt x="61" y="106"/>
                  </a:cubicBezTo>
                  <a:cubicBezTo>
                    <a:pt x="114" y="106"/>
                    <a:pt x="162" y="87"/>
                    <a:pt x="200" y="57"/>
                  </a:cubicBezTo>
                  <a:cubicBezTo>
                    <a:pt x="200" y="57"/>
                    <a:pt x="199" y="56"/>
                    <a:pt x="199" y="56"/>
                  </a:cubicBezTo>
                  <a:cubicBezTo>
                    <a:pt x="177" y="29"/>
                    <a:pt x="143" y="0"/>
                    <a:pt x="105" y="0"/>
                  </a:cubicBezTo>
                  <a:close/>
                </a:path>
              </a:pathLst>
            </a:custGeom>
            <a:solidFill>
              <a:srgbClr val="636C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43" name="Freeform 20"/>
            <p:cNvSpPr/>
            <p:nvPr/>
          </p:nvSpPr>
          <p:spPr bwMode="auto">
            <a:xfrm>
              <a:off x="3063" y="1894"/>
              <a:ext cx="347" cy="86"/>
            </a:xfrm>
            <a:custGeom>
              <a:avLst/>
              <a:gdLst>
                <a:gd name="T0" fmla="*/ 103 w 199"/>
                <a:gd name="T1" fmla="*/ 84 h 49"/>
                <a:gd name="T2" fmla="*/ 0 w 199"/>
                <a:gd name="T3" fmla="*/ 70 h 49"/>
                <a:gd name="T4" fmla="*/ 0 w 199"/>
                <a:gd name="T5" fmla="*/ 72 h 49"/>
                <a:gd name="T6" fmla="*/ 103 w 199"/>
                <a:gd name="T7" fmla="*/ 86 h 49"/>
                <a:gd name="T8" fmla="*/ 347 w 199"/>
                <a:gd name="T9" fmla="*/ 0 h 49"/>
                <a:gd name="T10" fmla="*/ 345 w 199"/>
                <a:gd name="T11" fmla="*/ 0 h 49"/>
                <a:gd name="T12" fmla="*/ 103 w 199"/>
                <a:gd name="T13" fmla="*/ 84 h 4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9" h="49">
                  <a:moveTo>
                    <a:pt x="59" y="48"/>
                  </a:moveTo>
                  <a:cubicBezTo>
                    <a:pt x="39" y="48"/>
                    <a:pt x="19" y="45"/>
                    <a:pt x="0" y="40"/>
                  </a:cubicBezTo>
                  <a:cubicBezTo>
                    <a:pt x="0" y="41"/>
                    <a:pt x="0" y="41"/>
                    <a:pt x="0" y="41"/>
                  </a:cubicBezTo>
                  <a:cubicBezTo>
                    <a:pt x="19" y="46"/>
                    <a:pt x="39" y="49"/>
                    <a:pt x="59" y="49"/>
                  </a:cubicBezTo>
                  <a:cubicBezTo>
                    <a:pt x="112" y="49"/>
                    <a:pt x="160" y="30"/>
                    <a:pt x="199" y="0"/>
                  </a:cubicBezTo>
                  <a:cubicBezTo>
                    <a:pt x="198" y="0"/>
                    <a:pt x="198" y="0"/>
                    <a:pt x="198" y="0"/>
                  </a:cubicBezTo>
                  <a:cubicBezTo>
                    <a:pt x="160" y="30"/>
                    <a:pt x="112" y="48"/>
                    <a:pt x="59" y="48"/>
                  </a:cubicBezTo>
                  <a:close/>
                </a:path>
              </a:pathLst>
            </a:custGeom>
            <a:solidFill>
              <a:srgbClr val="474E5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44" name="Freeform 21"/>
            <p:cNvSpPr/>
            <p:nvPr/>
          </p:nvSpPr>
          <p:spPr bwMode="auto">
            <a:xfrm>
              <a:off x="3063" y="1893"/>
              <a:ext cx="345" cy="85"/>
            </a:xfrm>
            <a:custGeom>
              <a:avLst/>
              <a:gdLst>
                <a:gd name="T0" fmla="*/ 345 w 198"/>
                <a:gd name="T1" fmla="*/ 2 h 49"/>
                <a:gd name="T2" fmla="*/ 345 w 198"/>
                <a:gd name="T3" fmla="*/ 0 h 49"/>
                <a:gd name="T4" fmla="*/ 103 w 198"/>
                <a:gd name="T5" fmla="*/ 85 h 49"/>
                <a:gd name="T6" fmla="*/ 0 w 198"/>
                <a:gd name="T7" fmla="*/ 69 h 49"/>
                <a:gd name="T8" fmla="*/ 0 w 198"/>
                <a:gd name="T9" fmla="*/ 71 h 49"/>
                <a:gd name="T10" fmla="*/ 103 w 198"/>
                <a:gd name="T11" fmla="*/ 85 h 49"/>
                <a:gd name="T12" fmla="*/ 345 w 198"/>
                <a:gd name="T13" fmla="*/ 2 h 4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8" h="49">
                  <a:moveTo>
                    <a:pt x="198" y="1"/>
                  </a:moveTo>
                  <a:cubicBezTo>
                    <a:pt x="198" y="0"/>
                    <a:pt x="198" y="0"/>
                    <a:pt x="198" y="0"/>
                  </a:cubicBezTo>
                  <a:cubicBezTo>
                    <a:pt x="160" y="30"/>
                    <a:pt x="112" y="49"/>
                    <a:pt x="59" y="49"/>
                  </a:cubicBezTo>
                  <a:cubicBezTo>
                    <a:pt x="39" y="49"/>
                    <a:pt x="19" y="46"/>
                    <a:pt x="0" y="40"/>
                  </a:cubicBezTo>
                  <a:cubicBezTo>
                    <a:pt x="0" y="41"/>
                    <a:pt x="0" y="41"/>
                    <a:pt x="0" y="41"/>
                  </a:cubicBezTo>
                  <a:cubicBezTo>
                    <a:pt x="19" y="46"/>
                    <a:pt x="39" y="49"/>
                    <a:pt x="59" y="49"/>
                  </a:cubicBezTo>
                  <a:cubicBezTo>
                    <a:pt x="112" y="49"/>
                    <a:pt x="160" y="31"/>
                    <a:pt x="198" y="1"/>
                  </a:cubicBezTo>
                  <a:close/>
                </a:path>
              </a:pathLst>
            </a:custGeom>
            <a:solidFill>
              <a:srgbClr val="474E5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45" name="Freeform 22"/>
            <p:cNvSpPr/>
            <p:nvPr/>
          </p:nvSpPr>
          <p:spPr bwMode="auto">
            <a:xfrm>
              <a:off x="3213" y="1868"/>
              <a:ext cx="61" cy="120"/>
            </a:xfrm>
            <a:custGeom>
              <a:avLst/>
              <a:gdLst>
                <a:gd name="T0" fmla="*/ 26 w 35"/>
                <a:gd name="T1" fmla="*/ 106 h 69"/>
                <a:gd name="T2" fmla="*/ 26 w 35"/>
                <a:gd name="T3" fmla="*/ 106 h 69"/>
                <a:gd name="T4" fmla="*/ 17 w 35"/>
                <a:gd name="T5" fmla="*/ 106 h 69"/>
                <a:gd name="T6" fmla="*/ 12 w 35"/>
                <a:gd name="T7" fmla="*/ 104 h 69"/>
                <a:gd name="T8" fmla="*/ 7 w 35"/>
                <a:gd name="T9" fmla="*/ 104 h 69"/>
                <a:gd name="T10" fmla="*/ 0 w 35"/>
                <a:gd name="T11" fmla="*/ 101 h 69"/>
                <a:gd name="T12" fmla="*/ 2 w 35"/>
                <a:gd name="T13" fmla="*/ 94 h 69"/>
                <a:gd name="T14" fmla="*/ 3 w 35"/>
                <a:gd name="T15" fmla="*/ 87 h 69"/>
                <a:gd name="T16" fmla="*/ 14 w 35"/>
                <a:gd name="T17" fmla="*/ 89 h 69"/>
                <a:gd name="T18" fmla="*/ 24 w 35"/>
                <a:gd name="T19" fmla="*/ 90 h 69"/>
                <a:gd name="T20" fmla="*/ 37 w 35"/>
                <a:gd name="T21" fmla="*/ 87 h 69"/>
                <a:gd name="T22" fmla="*/ 40 w 35"/>
                <a:gd name="T23" fmla="*/ 78 h 69"/>
                <a:gd name="T24" fmla="*/ 38 w 35"/>
                <a:gd name="T25" fmla="*/ 75 h 69"/>
                <a:gd name="T26" fmla="*/ 37 w 35"/>
                <a:gd name="T27" fmla="*/ 71 h 69"/>
                <a:gd name="T28" fmla="*/ 31 w 35"/>
                <a:gd name="T29" fmla="*/ 68 h 69"/>
                <a:gd name="T30" fmla="*/ 28 w 35"/>
                <a:gd name="T31" fmla="*/ 66 h 69"/>
                <a:gd name="T32" fmla="*/ 21 w 35"/>
                <a:gd name="T33" fmla="*/ 64 h 69"/>
                <a:gd name="T34" fmla="*/ 14 w 35"/>
                <a:gd name="T35" fmla="*/ 61 h 69"/>
                <a:gd name="T36" fmla="*/ 7 w 35"/>
                <a:gd name="T37" fmla="*/ 56 h 69"/>
                <a:gd name="T38" fmla="*/ 3 w 35"/>
                <a:gd name="T39" fmla="*/ 49 h 69"/>
                <a:gd name="T40" fmla="*/ 2 w 35"/>
                <a:gd name="T41" fmla="*/ 40 h 69"/>
                <a:gd name="T42" fmla="*/ 9 w 35"/>
                <a:gd name="T43" fmla="*/ 23 h 69"/>
                <a:gd name="T44" fmla="*/ 26 w 35"/>
                <a:gd name="T45" fmla="*/ 14 h 69"/>
                <a:gd name="T46" fmla="*/ 26 w 35"/>
                <a:gd name="T47" fmla="*/ 2 h 69"/>
                <a:gd name="T48" fmla="*/ 31 w 35"/>
                <a:gd name="T49" fmla="*/ 0 h 69"/>
                <a:gd name="T50" fmla="*/ 38 w 35"/>
                <a:gd name="T51" fmla="*/ 2 h 69"/>
                <a:gd name="T52" fmla="*/ 38 w 35"/>
                <a:gd name="T53" fmla="*/ 14 h 69"/>
                <a:gd name="T54" fmla="*/ 47 w 35"/>
                <a:gd name="T55" fmla="*/ 16 h 69"/>
                <a:gd name="T56" fmla="*/ 58 w 35"/>
                <a:gd name="T57" fmla="*/ 19 h 69"/>
                <a:gd name="T58" fmla="*/ 52 w 35"/>
                <a:gd name="T59" fmla="*/ 33 h 69"/>
                <a:gd name="T60" fmla="*/ 49 w 35"/>
                <a:gd name="T61" fmla="*/ 31 h 69"/>
                <a:gd name="T62" fmla="*/ 45 w 35"/>
                <a:gd name="T63" fmla="*/ 30 h 69"/>
                <a:gd name="T64" fmla="*/ 40 w 35"/>
                <a:gd name="T65" fmla="*/ 30 h 69"/>
                <a:gd name="T66" fmla="*/ 33 w 35"/>
                <a:gd name="T67" fmla="*/ 30 h 69"/>
                <a:gd name="T68" fmla="*/ 30 w 35"/>
                <a:gd name="T69" fmla="*/ 30 h 69"/>
                <a:gd name="T70" fmla="*/ 26 w 35"/>
                <a:gd name="T71" fmla="*/ 31 h 69"/>
                <a:gd name="T72" fmla="*/ 23 w 35"/>
                <a:gd name="T73" fmla="*/ 33 h 69"/>
                <a:gd name="T74" fmla="*/ 21 w 35"/>
                <a:gd name="T75" fmla="*/ 38 h 69"/>
                <a:gd name="T76" fmla="*/ 23 w 35"/>
                <a:gd name="T77" fmla="*/ 42 h 69"/>
                <a:gd name="T78" fmla="*/ 24 w 35"/>
                <a:gd name="T79" fmla="*/ 45 h 69"/>
                <a:gd name="T80" fmla="*/ 28 w 35"/>
                <a:gd name="T81" fmla="*/ 47 h 69"/>
                <a:gd name="T82" fmla="*/ 31 w 35"/>
                <a:gd name="T83" fmla="*/ 49 h 69"/>
                <a:gd name="T84" fmla="*/ 40 w 35"/>
                <a:gd name="T85" fmla="*/ 52 h 69"/>
                <a:gd name="T86" fmla="*/ 49 w 35"/>
                <a:gd name="T87" fmla="*/ 56 h 69"/>
                <a:gd name="T88" fmla="*/ 54 w 35"/>
                <a:gd name="T89" fmla="*/ 61 h 69"/>
                <a:gd name="T90" fmla="*/ 59 w 35"/>
                <a:gd name="T91" fmla="*/ 68 h 69"/>
                <a:gd name="T92" fmla="*/ 61 w 35"/>
                <a:gd name="T93" fmla="*/ 78 h 69"/>
                <a:gd name="T94" fmla="*/ 54 w 35"/>
                <a:gd name="T95" fmla="*/ 96 h 69"/>
                <a:gd name="T96" fmla="*/ 38 w 35"/>
                <a:gd name="T97" fmla="*/ 104 h 69"/>
                <a:gd name="T98" fmla="*/ 38 w 35"/>
                <a:gd name="T99" fmla="*/ 120 h 69"/>
                <a:gd name="T100" fmla="*/ 31 w 35"/>
                <a:gd name="T101" fmla="*/ 120 h 69"/>
                <a:gd name="T102" fmla="*/ 26 w 35"/>
                <a:gd name="T103" fmla="*/ 120 h 69"/>
                <a:gd name="T104" fmla="*/ 26 w 35"/>
                <a:gd name="T105" fmla="*/ 106 h 6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5" h="69">
                  <a:moveTo>
                    <a:pt x="15" y="61"/>
                  </a:moveTo>
                  <a:cubicBezTo>
                    <a:pt x="15" y="61"/>
                    <a:pt x="15" y="61"/>
                    <a:pt x="15" y="61"/>
                  </a:cubicBezTo>
                  <a:cubicBezTo>
                    <a:pt x="13" y="61"/>
                    <a:pt x="12" y="61"/>
                    <a:pt x="10" y="61"/>
                  </a:cubicBezTo>
                  <a:cubicBezTo>
                    <a:pt x="9" y="61"/>
                    <a:pt x="8" y="61"/>
                    <a:pt x="7" y="60"/>
                  </a:cubicBezTo>
                  <a:cubicBezTo>
                    <a:pt x="6" y="60"/>
                    <a:pt x="5" y="60"/>
                    <a:pt x="4" y="60"/>
                  </a:cubicBezTo>
                  <a:cubicBezTo>
                    <a:pt x="2" y="59"/>
                    <a:pt x="1" y="59"/>
                    <a:pt x="0" y="58"/>
                  </a:cubicBezTo>
                  <a:cubicBezTo>
                    <a:pt x="0" y="57"/>
                    <a:pt x="0" y="56"/>
                    <a:pt x="1" y="54"/>
                  </a:cubicBezTo>
                  <a:cubicBezTo>
                    <a:pt x="1" y="53"/>
                    <a:pt x="2" y="51"/>
                    <a:pt x="2" y="50"/>
                  </a:cubicBezTo>
                  <a:cubicBezTo>
                    <a:pt x="4" y="51"/>
                    <a:pt x="6" y="51"/>
                    <a:pt x="8" y="51"/>
                  </a:cubicBezTo>
                  <a:cubicBezTo>
                    <a:pt x="10" y="52"/>
                    <a:pt x="12" y="52"/>
                    <a:pt x="14" y="52"/>
                  </a:cubicBezTo>
                  <a:cubicBezTo>
                    <a:pt x="17" y="52"/>
                    <a:pt x="19" y="51"/>
                    <a:pt x="21" y="50"/>
                  </a:cubicBezTo>
                  <a:cubicBezTo>
                    <a:pt x="22" y="49"/>
                    <a:pt x="23" y="48"/>
                    <a:pt x="23" y="45"/>
                  </a:cubicBezTo>
                  <a:cubicBezTo>
                    <a:pt x="23" y="44"/>
                    <a:pt x="23" y="43"/>
                    <a:pt x="22" y="43"/>
                  </a:cubicBezTo>
                  <a:cubicBezTo>
                    <a:pt x="22" y="42"/>
                    <a:pt x="21" y="41"/>
                    <a:pt x="21" y="41"/>
                  </a:cubicBezTo>
                  <a:cubicBezTo>
                    <a:pt x="20" y="40"/>
                    <a:pt x="19" y="40"/>
                    <a:pt x="18" y="39"/>
                  </a:cubicBezTo>
                  <a:cubicBezTo>
                    <a:pt x="17" y="39"/>
                    <a:pt x="17" y="39"/>
                    <a:pt x="16" y="38"/>
                  </a:cubicBezTo>
                  <a:cubicBezTo>
                    <a:pt x="12" y="37"/>
                    <a:pt x="12" y="37"/>
                    <a:pt x="12" y="37"/>
                  </a:cubicBezTo>
                  <a:cubicBezTo>
                    <a:pt x="10" y="36"/>
                    <a:pt x="9" y="35"/>
                    <a:pt x="8" y="35"/>
                  </a:cubicBezTo>
                  <a:cubicBezTo>
                    <a:pt x="6" y="34"/>
                    <a:pt x="5" y="33"/>
                    <a:pt x="4" y="32"/>
                  </a:cubicBezTo>
                  <a:cubicBezTo>
                    <a:pt x="3" y="31"/>
                    <a:pt x="3" y="30"/>
                    <a:pt x="2" y="28"/>
                  </a:cubicBezTo>
                  <a:cubicBezTo>
                    <a:pt x="2" y="27"/>
                    <a:pt x="1" y="25"/>
                    <a:pt x="1" y="23"/>
                  </a:cubicBezTo>
                  <a:cubicBezTo>
                    <a:pt x="1" y="19"/>
                    <a:pt x="3" y="15"/>
                    <a:pt x="5" y="13"/>
                  </a:cubicBezTo>
                  <a:cubicBezTo>
                    <a:pt x="8" y="10"/>
                    <a:pt x="11" y="9"/>
                    <a:pt x="15" y="8"/>
                  </a:cubicBezTo>
                  <a:cubicBezTo>
                    <a:pt x="15" y="1"/>
                    <a:pt x="15" y="1"/>
                    <a:pt x="15" y="1"/>
                  </a:cubicBezTo>
                  <a:cubicBezTo>
                    <a:pt x="16" y="0"/>
                    <a:pt x="17" y="0"/>
                    <a:pt x="18" y="0"/>
                  </a:cubicBezTo>
                  <a:cubicBezTo>
                    <a:pt x="19" y="0"/>
                    <a:pt x="20" y="0"/>
                    <a:pt x="22" y="1"/>
                  </a:cubicBezTo>
                  <a:cubicBezTo>
                    <a:pt x="22" y="8"/>
                    <a:pt x="22" y="8"/>
                    <a:pt x="22" y="8"/>
                  </a:cubicBezTo>
                  <a:cubicBezTo>
                    <a:pt x="23" y="8"/>
                    <a:pt x="25" y="9"/>
                    <a:pt x="27" y="9"/>
                  </a:cubicBezTo>
                  <a:cubicBezTo>
                    <a:pt x="29" y="9"/>
                    <a:pt x="31" y="10"/>
                    <a:pt x="33" y="11"/>
                  </a:cubicBezTo>
                  <a:cubicBezTo>
                    <a:pt x="32" y="13"/>
                    <a:pt x="32" y="16"/>
                    <a:pt x="30" y="19"/>
                  </a:cubicBezTo>
                  <a:cubicBezTo>
                    <a:pt x="30" y="19"/>
                    <a:pt x="29" y="18"/>
                    <a:pt x="28" y="18"/>
                  </a:cubicBezTo>
                  <a:cubicBezTo>
                    <a:pt x="27" y="18"/>
                    <a:pt x="27" y="17"/>
                    <a:pt x="26" y="17"/>
                  </a:cubicBezTo>
                  <a:cubicBezTo>
                    <a:pt x="25" y="17"/>
                    <a:pt x="24" y="17"/>
                    <a:pt x="23" y="17"/>
                  </a:cubicBezTo>
                  <a:cubicBezTo>
                    <a:pt x="22" y="17"/>
                    <a:pt x="21" y="17"/>
                    <a:pt x="19" y="17"/>
                  </a:cubicBezTo>
                  <a:cubicBezTo>
                    <a:pt x="19" y="17"/>
                    <a:pt x="18" y="17"/>
                    <a:pt x="17" y="17"/>
                  </a:cubicBezTo>
                  <a:cubicBezTo>
                    <a:pt x="16" y="17"/>
                    <a:pt x="15" y="17"/>
                    <a:pt x="15" y="18"/>
                  </a:cubicBezTo>
                  <a:cubicBezTo>
                    <a:pt x="14" y="18"/>
                    <a:pt x="13" y="18"/>
                    <a:pt x="13" y="19"/>
                  </a:cubicBezTo>
                  <a:cubicBezTo>
                    <a:pt x="13" y="20"/>
                    <a:pt x="12" y="21"/>
                    <a:pt x="12" y="22"/>
                  </a:cubicBezTo>
                  <a:cubicBezTo>
                    <a:pt x="12" y="23"/>
                    <a:pt x="12" y="24"/>
                    <a:pt x="13" y="24"/>
                  </a:cubicBezTo>
                  <a:cubicBezTo>
                    <a:pt x="13" y="25"/>
                    <a:pt x="14" y="26"/>
                    <a:pt x="14" y="26"/>
                  </a:cubicBezTo>
                  <a:cubicBezTo>
                    <a:pt x="15" y="26"/>
                    <a:pt x="15" y="27"/>
                    <a:pt x="16" y="27"/>
                  </a:cubicBezTo>
                  <a:cubicBezTo>
                    <a:pt x="17" y="28"/>
                    <a:pt x="18" y="28"/>
                    <a:pt x="18" y="28"/>
                  </a:cubicBezTo>
                  <a:cubicBezTo>
                    <a:pt x="23" y="30"/>
                    <a:pt x="23" y="30"/>
                    <a:pt x="23" y="30"/>
                  </a:cubicBezTo>
                  <a:cubicBezTo>
                    <a:pt x="24" y="31"/>
                    <a:pt x="26" y="31"/>
                    <a:pt x="28" y="32"/>
                  </a:cubicBezTo>
                  <a:cubicBezTo>
                    <a:pt x="29" y="33"/>
                    <a:pt x="30" y="34"/>
                    <a:pt x="31" y="35"/>
                  </a:cubicBezTo>
                  <a:cubicBezTo>
                    <a:pt x="32" y="36"/>
                    <a:pt x="33" y="37"/>
                    <a:pt x="34" y="39"/>
                  </a:cubicBezTo>
                  <a:cubicBezTo>
                    <a:pt x="34" y="41"/>
                    <a:pt x="35" y="42"/>
                    <a:pt x="35" y="45"/>
                  </a:cubicBezTo>
                  <a:cubicBezTo>
                    <a:pt x="35" y="49"/>
                    <a:pt x="34" y="52"/>
                    <a:pt x="31" y="55"/>
                  </a:cubicBezTo>
                  <a:cubicBezTo>
                    <a:pt x="29" y="58"/>
                    <a:pt x="26" y="59"/>
                    <a:pt x="22" y="60"/>
                  </a:cubicBezTo>
                  <a:cubicBezTo>
                    <a:pt x="22" y="69"/>
                    <a:pt x="22" y="69"/>
                    <a:pt x="22" y="69"/>
                  </a:cubicBezTo>
                  <a:cubicBezTo>
                    <a:pt x="21" y="69"/>
                    <a:pt x="19" y="69"/>
                    <a:pt x="18" y="69"/>
                  </a:cubicBezTo>
                  <a:cubicBezTo>
                    <a:pt x="17" y="69"/>
                    <a:pt x="16" y="69"/>
                    <a:pt x="15" y="69"/>
                  </a:cubicBezTo>
                  <a:lnTo>
                    <a:pt x="15" y="6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46" name="Freeform 23"/>
            <p:cNvSpPr/>
            <p:nvPr/>
          </p:nvSpPr>
          <p:spPr bwMode="auto">
            <a:xfrm>
              <a:off x="3187" y="1778"/>
              <a:ext cx="106" cy="24"/>
            </a:xfrm>
            <a:custGeom>
              <a:avLst/>
              <a:gdLst>
                <a:gd name="T0" fmla="*/ 7 w 61"/>
                <a:gd name="T1" fmla="*/ 24 h 14"/>
                <a:gd name="T2" fmla="*/ 2 w 61"/>
                <a:gd name="T3" fmla="*/ 21 h 14"/>
                <a:gd name="T4" fmla="*/ 5 w 61"/>
                <a:gd name="T5" fmla="*/ 14 h 14"/>
                <a:gd name="T6" fmla="*/ 101 w 61"/>
                <a:gd name="T7" fmla="*/ 12 h 14"/>
                <a:gd name="T8" fmla="*/ 106 w 61"/>
                <a:gd name="T9" fmla="*/ 19 h 14"/>
                <a:gd name="T10" fmla="*/ 99 w 61"/>
                <a:gd name="T11" fmla="*/ 22 h 14"/>
                <a:gd name="T12" fmla="*/ 9 w 61"/>
                <a:gd name="T13" fmla="*/ 24 h 14"/>
                <a:gd name="T14" fmla="*/ 7 w 61"/>
                <a:gd name="T15" fmla="*/ 24 h 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1" h="14">
                  <a:moveTo>
                    <a:pt x="4" y="14"/>
                  </a:moveTo>
                  <a:cubicBezTo>
                    <a:pt x="2" y="14"/>
                    <a:pt x="1" y="13"/>
                    <a:pt x="1" y="12"/>
                  </a:cubicBezTo>
                  <a:cubicBezTo>
                    <a:pt x="0" y="11"/>
                    <a:pt x="1" y="9"/>
                    <a:pt x="3" y="8"/>
                  </a:cubicBezTo>
                  <a:cubicBezTo>
                    <a:pt x="4" y="8"/>
                    <a:pt x="27" y="0"/>
                    <a:pt x="58" y="7"/>
                  </a:cubicBezTo>
                  <a:cubicBezTo>
                    <a:pt x="60" y="7"/>
                    <a:pt x="61" y="9"/>
                    <a:pt x="61" y="11"/>
                  </a:cubicBezTo>
                  <a:cubicBezTo>
                    <a:pt x="60" y="12"/>
                    <a:pt x="59" y="13"/>
                    <a:pt x="57" y="13"/>
                  </a:cubicBezTo>
                  <a:cubicBezTo>
                    <a:pt x="28" y="6"/>
                    <a:pt x="5" y="14"/>
                    <a:pt x="5" y="14"/>
                  </a:cubicBezTo>
                  <a:lnTo>
                    <a:pt x="4"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110616" name="Group 24"/>
          <p:cNvGrpSpPr/>
          <p:nvPr/>
        </p:nvGrpSpPr>
        <p:grpSpPr bwMode="auto">
          <a:xfrm>
            <a:off x="6989234" y="2481792"/>
            <a:ext cx="5202767" cy="349251"/>
            <a:chOff x="3304" y="1057"/>
            <a:chExt cx="2458" cy="165"/>
          </a:xfrm>
        </p:grpSpPr>
        <p:sp>
          <p:nvSpPr>
            <p:cNvPr id="32937" name="Rectangle 25"/>
            <p:cNvSpPr>
              <a:spLocks noChangeArrowheads="1"/>
            </p:cNvSpPr>
            <p:nvPr/>
          </p:nvSpPr>
          <p:spPr bwMode="auto">
            <a:xfrm>
              <a:off x="5586" y="1175"/>
              <a:ext cx="176"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938" name="Rectangle 26"/>
            <p:cNvSpPr>
              <a:spLocks noChangeArrowheads="1"/>
            </p:cNvSpPr>
            <p:nvPr/>
          </p:nvSpPr>
          <p:spPr bwMode="auto">
            <a:xfrm>
              <a:off x="5005" y="1175"/>
              <a:ext cx="524"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939" name="Freeform 27"/>
            <p:cNvSpPr/>
            <p:nvPr/>
          </p:nvSpPr>
          <p:spPr bwMode="auto">
            <a:xfrm>
              <a:off x="3304" y="1057"/>
              <a:ext cx="365" cy="47"/>
            </a:xfrm>
            <a:custGeom>
              <a:avLst/>
              <a:gdLst>
                <a:gd name="T0" fmla="*/ 365 w 210"/>
                <a:gd name="T1" fmla="*/ 0 h 27"/>
                <a:gd name="T2" fmla="*/ 0 w 210"/>
                <a:gd name="T3" fmla="*/ 0 h 27"/>
                <a:gd name="T4" fmla="*/ 0 w 210"/>
                <a:gd name="T5" fmla="*/ 47 h 27"/>
                <a:gd name="T6" fmla="*/ 351 w 210"/>
                <a:gd name="T7" fmla="*/ 47 h 27"/>
                <a:gd name="T8" fmla="*/ 365 w 210"/>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27">
                  <a:moveTo>
                    <a:pt x="210" y="0"/>
                  </a:moveTo>
                  <a:cubicBezTo>
                    <a:pt x="0" y="0"/>
                    <a:pt x="0" y="0"/>
                    <a:pt x="0" y="0"/>
                  </a:cubicBezTo>
                  <a:cubicBezTo>
                    <a:pt x="0" y="27"/>
                    <a:pt x="0" y="27"/>
                    <a:pt x="0" y="27"/>
                  </a:cubicBezTo>
                  <a:cubicBezTo>
                    <a:pt x="202" y="27"/>
                    <a:pt x="202" y="27"/>
                    <a:pt x="202" y="27"/>
                  </a:cubicBezTo>
                  <a:cubicBezTo>
                    <a:pt x="204" y="18"/>
                    <a:pt x="207" y="9"/>
                    <a:pt x="210" y="0"/>
                  </a:cubicBezTo>
                </a:path>
              </a:pathLst>
            </a:custGeom>
            <a:solidFill>
              <a:srgbClr val="92E2E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110620" name="Group 28"/>
          <p:cNvGrpSpPr/>
          <p:nvPr/>
        </p:nvGrpSpPr>
        <p:grpSpPr bwMode="auto">
          <a:xfrm>
            <a:off x="7711017" y="1893359"/>
            <a:ext cx="1761067" cy="1761067"/>
            <a:chOff x="3645" y="779"/>
            <a:chExt cx="832" cy="832"/>
          </a:xfrm>
        </p:grpSpPr>
        <p:sp>
          <p:nvSpPr>
            <p:cNvPr id="32844" name="Oval 29"/>
            <p:cNvSpPr>
              <a:spLocks noChangeArrowheads="1"/>
            </p:cNvSpPr>
            <p:nvPr/>
          </p:nvSpPr>
          <p:spPr bwMode="auto">
            <a:xfrm>
              <a:off x="3645" y="779"/>
              <a:ext cx="832" cy="832"/>
            </a:xfrm>
            <a:prstGeom prst="ellipse">
              <a:avLst/>
            </a:pr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845" name="Oval 30"/>
            <p:cNvSpPr>
              <a:spLocks noChangeArrowheads="1"/>
            </p:cNvSpPr>
            <p:nvPr/>
          </p:nvSpPr>
          <p:spPr bwMode="auto">
            <a:xfrm>
              <a:off x="3645" y="779"/>
              <a:ext cx="832" cy="832"/>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846" name="Freeform 31"/>
            <p:cNvSpPr/>
            <p:nvPr/>
          </p:nvSpPr>
          <p:spPr bwMode="auto">
            <a:xfrm>
              <a:off x="4146" y="1047"/>
              <a:ext cx="6" cy="5"/>
            </a:xfrm>
            <a:custGeom>
              <a:avLst/>
              <a:gdLst>
                <a:gd name="T0" fmla="*/ 0 w 3"/>
                <a:gd name="T1" fmla="*/ 0 h 3"/>
                <a:gd name="T2" fmla="*/ 0 w 3"/>
                <a:gd name="T3" fmla="*/ 2 h 3"/>
                <a:gd name="T4" fmla="*/ 4 w 3"/>
                <a:gd name="T5" fmla="*/ 2 h 3"/>
                <a:gd name="T6" fmla="*/ 4 w 3"/>
                <a:gd name="T7" fmla="*/ 5 h 3"/>
                <a:gd name="T8" fmla="*/ 6 w 3"/>
                <a:gd name="T9" fmla="*/ 5 h 3"/>
                <a:gd name="T10" fmla="*/ 6 w 3"/>
                <a:gd name="T11" fmla="*/ 2 h 3"/>
                <a:gd name="T12" fmla="*/ 6 w 3"/>
                <a:gd name="T13" fmla="*/ 0 h 3"/>
                <a:gd name="T14" fmla="*/ 4 w 3"/>
                <a:gd name="T15" fmla="*/ 0 h 3"/>
                <a:gd name="T16" fmla="*/ 0 w 3"/>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0" y="0"/>
                  </a:moveTo>
                  <a:cubicBezTo>
                    <a:pt x="0" y="0"/>
                    <a:pt x="0" y="1"/>
                    <a:pt x="0" y="1"/>
                  </a:cubicBezTo>
                  <a:cubicBezTo>
                    <a:pt x="1" y="1"/>
                    <a:pt x="1" y="1"/>
                    <a:pt x="2" y="1"/>
                  </a:cubicBezTo>
                  <a:cubicBezTo>
                    <a:pt x="2" y="2"/>
                    <a:pt x="2" y="3"/>
                    <a:pt x="2" y="3"/>
                  </a:cubicBezTo>
                  <a:cubicBezTo>
                    <a:pt x="2" y="3"/>
                    <a:pt x="3" y="3"/>
                    <a:pt x="3" y="3"/>
                  </a:cubicBezTo>
                  <a:cubicBezTo>
                    <a:pt x="3" y="3"/>
                    <a:pt x="3" y="2"/>
                    <a:pt x="3" y="1"/>
                  </a:cubicBezTo>
                  <a:cubicBezTo>
                    <a:pt x="3" y="1"/>
                    <a:pt x="3" y="0"/>
                    <a:pt x="3" y="0"/>
                  </a:cubicBezTo>
                  <a:cubicBezTo>
                    <a:pt x="3" y="0"/>
                    <a:pt x="2" y="0"/>
                    <a:pt x="2" y="0"/>
                  </a:cubicBezTo>
                  <a:cubicBezTo>
                    <a:pt x="1" y="0"/>
                    <a:pt x="1"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47" name="Freeform 32"/>
            <p:cNvSpPr/>
            <p:nvPr/>
          </p:nvSpPr>
          <p:spPr bwMode="auto">
            <a:xfrm>
              <a:off x="4152" y="1029"/>
              <a:ext cx="13" cy="5"/>
            </a:xfrm>
            <a:custGeom>
              <a:avLst/>
              <a:gdLst>
                <a:gd name="T0" fmla="*/ 7 w 8"/>
                <a:gd name="T1" fmla="*/ 5 h 3"/>
                <a:gd name="T2" fmla="*/ 8 w 8"/>
                <a:gd name="T3" fmla="*/ 5 h 3"/>
                <a:gd name="T4" fmla="*/ 11 w 8"/>
                <a:gd name="T5" fmla="*/ 5 h 3"/>
                <a:gd name="T6" fmla="*/ 13 w 8"/>
                <a:gd name="T7" fmla="*/ 5 h 3"/>
                <a:gd name="T8" fmla="*/ 13 w 8"/>
                <a:gd name="T9" fmla="*/ 3 h 3"/>
                <a:gd name="T10" fmla="*/ 11 w 8"/>
                <a:gd name="T11" fmla="*/ 3 h 3"/>
                <a:gd name="T12" fmla="*/ 11 w 8"/>
                <a:gd name="T13" fmla="*/ 0 h 3"/>
                <a:gd name="T14" fmla="*/ 8 w 8"/>
                <a:gd name="T15" fmla="*/ 0 h 3"/>
                <a:gd name="T16" fmla="*/ 8 w 8"/>
                <a:gd name="T17" fmla="*/ 3 h 3"/>
                <a:gd name="T18" fmla="*/ 7 w 8"/>
                <a:gd name="T19" fmla="*/ 3 h 3"/>
                <a:gd name="T20" fmla="*/ 3 w 8"/>
                <a:gd name="T21" fmla="*/ 3 h 3"/>
                <a:gd name="T22" fmla="*/ 0 w 8"/>
                <a:gd name="T23" fmla="*/ 3 h 3"/>
                <a:gd name="T24" fmla="*/ 0 w 8"/>
                <a:gd name="T25" fmla="*/ 5 h 3"/>
                <a:gd name="T26" fmla="*/ 3 w 8"/>
                <a:gd name="T27" fmla="*/ 5 h 3"/>
                <a:gd name="T28" fmla="*/ 7 w 8"/>
                <a:gd name="T29" fmla="*/ 5 h 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 h="3">
                  <a:moveTo>
                    <a:pt x="4" y="3"/>
                  </a:moveTo>
                  <a:cubicBezTo>
                    <a:pt x="4" y="3"/>
                    <a:pt x="5" y="3"/>
                    <a:pt x="5" y="3"/>
                  </a:cubicBezTo>
                  <a:cubicBezTo>
                    <a:pt x="6" y="3"/>
                    <a:pt x="6" y="3"/>
                    <a:pt x="7" y="3"/>
                  </a:cubicBezTo>
                  <a:cubicBezTo>
                    <a:pt x="7" y="3"/>
                    <a:pt x="8" y="3"/>
                    <a:pt x="8" y="3"/>
                  </a:cubicBezTo>
                  <a:cubicBezTo>
                    <a:pt x="8" y="3"/>
                    <a:pt x="8" y="2"/>
                    <a:pt x="8" y="2"/>
                  </a:cubicBezTo>
                  <a:cubicBezTo>
                    <a:pt x="8" y="2"/>
                    <a:pt x="7" y="2"/>
                    <a:pt x="7" y="2"/>
                  </a:cubicBezTo>
                  <a:cubicBezTo>
                    <a:pt x="7" y="1"/>
                    <a:pt x="7" y="1"/>
                    <a:pt x="7" y="0"/>
                  </a:cubicBezTo>
                  <a:cubicBezTo>
                    <a:pt x="6" y="0"/>
                    <a:pt x="6" y="0"/>
                    <a:pt x="5" y="0"/>
                  </a:cubicBezTo>
                  <a:cubicBezTo>
                    <a:pt x="5" y="1"/>
                    <a:pt x="5" y="1"/>
                    <a:pt x="5" y="2"/>
                  </a:cubicBezTo>
                  <a:cubicBezTo>
                    <a:pt x="5" y="2"/>
                    <a:pt x="4" y="2"/>
                    <a:pt x="4" y="2"/>
                  </a:cubicBezTo>
                  <a:cubicBezTo>
                    <a:pt x="3" y="2"/>
                    <a:pt x="3" y="2"/>
                    <a:pt x="2" y="2"/>
                  </a:cubicBezTo>
                  <a:cubicBezTo>
                    <a:pt x="2" y="2"/>
                    <a:pt x="1" y="2"/>
                    <a:pt x="0" y="2"/>
                  </a:cubicBezTo>
                  <a:cubicBezTo>
                    <a:pt x="0" y="2"/>
                    <a:pt x="0" y="3"/>
                    <a:pt x="0" y="3"/>
                  </a:cubicBezTo>
                  <a:cubicBezTo>
                    <a:pt x="1" y="3"/>
                    <a:pt x="2" y="3"/>
                    <a:pt x="2" y="3"/>
                  </a:cubicBezTo>
                  <a:cubicBezTo>
                    <a:pt x="3" y="3"/>
                    <a:pt x="3" y="3"/>
                    <a:pt x="4"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48" name="Freeform 33"/>
            <p:cNvSpPr/>
            <p:nvPr/>
          </p:nvSpPr>
          <p:spPr bwMode="auto">
            <a:xfrm>
              <a:off x="4179" y="991"/>
              <a:ext cx="20" cy="14"/>
            </a:xfrm>
            <a:custGeom>
              <a:avLst/>
              <a:gdLst>
                <a:gd name="T0" fmla="*/ 4 w 11"/>
                <a:gd name="T1" fmla="*/ 5 h 8"/>
                <a:gd name="T2" fmla="*/ 4 w 11"/>
                <a:gd name="T3" fmla="*/ 7 h 8"/>
                <a:gd name="T4" fmla="*/ 4 w 11"/>
                <a:gd name="T5" fmla="*/ 11 h 8"/>
                <a:gd name="T6" fmla="*/ 5 w 11"/>
                <a:gd name="T7" fmla="*/ 11 h 8"/>
                <a:gd name="T8" fmla="*/ 5 w 11"/>
                <a:gd name="T9" fmla="*/ 14 h 8"/>
                <a:gd name="T10" fmla="*/ 9 w 11"/>
                <a:gd name="T11" fmla="*/ 14 h 8"/>
                <a:gd name="T12" fmla="*/ 11 w 11"/>
                <a:gd name="T13" fmla="*/ 14 h 8"/>
                <a:gd name="T14" fmla="*/ 11 w 11"/>
                <a:gd name="T15" fmla="*/ 11 h 8"/>
                <a:gd name="T16" fmla="*/ 9 w 11"/>
                <a:gd name="T17" fmla="*/ 11 h 8"/>
                <a:gd name="T18" fmla="*/ 9 w 11"/>
                <a:gd name="T19" fmla="*/ 7 h 8"/>
                <a:gd name="T20" fmla="*/ 9 w 11"/>
                <a:gd name="T21" fmla="*/ 5 h 8"/>
                <a:gd name="T22" fmla="*/ 11 w 11"/>
                <a:gd name="T23" fmla="*/ 5 h 8"/>
                <a:gd name="T24" fmla="*/ 15 w 11"/>
                <a:gd name="T25" fmla="*/ 5 h 8"/>
                <a:gd name="T26" fmla="*/ 15 w 11"/>
                <a:gd name="T27" fmla="*/ 7 h 8"/>
                <a:gd name="T28" fmla="*/ 18 w 11"/>
                <a:gd name="T29" fmla="*/ 7 h 8"/>
                <a:gd name="T30" fmla="*/ 20 w 11"/>
                <a:gd name="T31" fmla="*/ 7 h 8"/>
                <a:gd name="T32" fmla="*/ 20 w 11"/>
                <a:gd name="T33" fmla="*/ 5 h 8"/>
                <a:gd name="T34" fmla="*/ 20 w 11"/>
                <a:gd name="T35" fmla="*/ 2 h 8"/>
                <a:gd name="T36" fmla="*/ 18 w 11"/>
                <a:gd name="T37" fmla="*/ 2 h 8"/>
                <a:gd name="T38" fmla="*/ 15 w 11"/>
                <a:gd name="T39" fmla="*/ 2 h 8"/>
                <a:gd name="T40" fmla="*/ 11 w 11"/>
                <a:gd name="T41" fmla="*/ 2 h 8"/>
                <a:gd name="T42" fmla="*/ 9 w 11"/>
                <a:gd name="T43" fmla="*/ 2 h 8"/>
                <a:gd name="T44" fmla="*/ 5 w 11"/>
                <a:gd name="T45" fmla="*/ 2 h 8"/>
                <a:gd name="T46" fmla="*/ 5 w 11"/>
                <a:gd name="T47" fmla="*/ 0 h 8"/>
                <a:gd name="T48" fmla="*/ 4 w 11"/>
                <a:gd name="T49" fmla="*/ 0 h 8"/>
                <a:gd name="T50" fmla="*/ 0 w 11"/>
                <a:gd name="T51" fmla="*/ 0 h 8"/>
                <a:gd name="T52" fmla="*/ 0 w 11"/>
                <a:gd name="T53" fmla="*/ 2 h 8"/>
                <a:gd name="T54" fmla="*/ 4 w 11"/>
                <a:gd name="T55" fmla="*/ 2 h 8"/>
                <a:gd name="T56" fmla="*/ 4 w 11"/>
                <a:gd name="T57" fmla="*/ 5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 h="8">
                  <a:moveTo>
                    <a:pt x="2" y="3"/>
                  </a:moveTo>
                  <a:cubicBezTo>
                    <a:pt x="2" y="3"/>
                    <a:pt x="2" y="4"/>
                    <a:pt x="2" y="4"/>
                  </a:cubicBezTo>
                  <a:cubicBezTo>
                    <a:pt x="2" y="5"/>
                    <a:pt x="2" y="6"/>
                    <a:pt x="2" y="6"/>
                  </a:cubicBezTo>
                  <a:cubicBezTo>
                    <a:pt x="2" y="6"/>
                    <a:pt x="3" y="6"/>
                    <a:pt x="3" y="6"/>
                  </a:cubicBezTo>
                  <a:cubicBezTo>
                    <a:pt x="3" y="7"/>
                    <a:pt x="3" y="7"/>
                    <a:pt x="3" y="8"/>
                  </a:cubicBezTo>
                  <a:cubicBezTo>
                    <a:pt x="4" y="8"/>
                    <a:pt x="4" y="8"/>
                    <a:pt x="5" y="8"/>
                  </a:cubicBezTo>
                  <a:cubicBezTo>
                    <a:pt x="5" y="8"/>
                    <a:pt x="6" y="8"/>
                    <a:pt x="6" y="8"/>
                  </a:cubicBezTo>
                  <a:cubicBezTo>
                    <a:pt x="6" y="7"/>
                    <a:pt x="6" y="7"/>
                    <a:pt x="6" y="6"/>
                  </a:cubicBezTo>
                  <a:cubicBezTo>
                    <a:pt x="6" y="6"/>
                    <a:pt x="5" y="6"/>
                    <a:pt x="5" y="6"/>
                  </a:cubicBezTo>
                  <a:cubicBezTo>
                    <a:pt x="5" y="6"/>
                    <a:pt x="5" y="5"/>
                    <a:pt x="5" y="4"/>
                  </a:cubicBezTo>
                  <a:cubicBezTo>
                    <a:pt x="5" y="4"/>
                    <a:pt x="5" y="3"/>
                    <a:pt x="5" y="3"/>
                  </a:cubicBezTo>
                  <a:cubicBezTo>
                    <a:pt x="5" y="3"/>
                    <a:pt x="6" y="3"/>
                    <a:pt x="6" y="3"/>
                  </a:cubicBezTo>
                  <a:cubicBezTo>
                    <a:pt x="7" y="3"/>
                    <a:pt x="7" y="3"/>
                    <a:pt x="8" y="3"/>
                  </a:cubicBezTo>
                  <a:cubicBezTo>
                    <a:pt x="8" y="3"/>
                    <a:pt x="8" y="4"/>
                    <a:pt x="8" y="4"/>
                  </a:cubicBezTo>
                  <a:cubicBezTo>
                    <a:pt x="8" y="4"/>
                    <a:pt x="9" y="4"/>
                    <a:pt x="10" y="4"/>
                  </a:cubicBezTo>
                  <a:cubicBezTo>
                    <a:pt x="10" y="4"/>
                    <a:pt x="11" y="4"/>
                    <a:pt x="11" y="4"/>
                  </a:cubicBezTo>
                  <a:cubicBezTo>
                    <a:pt x="11" y="4"/>
                    <a:pt x="11" y="3"/>
                    <a:pt x="11" y="3"/>
                  </a:cubicBezTo>
                  <a:cubicBezTo>
                    <a:pt x="11" y="2"/>
                    <a:pt x="11" y="2"/>
                    <a:pt x="11" y="1"/>
                  </a:cubicBezTo>
                  <a:cubicBezTo>
                    <a:pt x="11" y="1"/>
                    <a:pt x="10" y="1"/>
                    <a:pt x="10" y="1"/>
                  </a:cubicBezTo>
                  <a:cubicBezTo>
                    <a:pt x="9" y="1"/>
                    <a:pt x="8" y="1"/>
                    <a:pt x="8" y="1"/>
                  </a:cubicBezTo>
                  <a:cubicBezTo>
                    <a:pt x="7" y="1"/>
                    <a:pt x="7" y="1"/>
                    <a:pt x="6" y="1"/>
                  </a:cubicBezTo>
                  <a:cubicBezTo>
                    <a:pt x="6" y="1"/>
                    <a:pt x="5" y="1"/>
                    <a:pt x="5" y="1"/>
                  </a:cubicBezTo>
                  <a:cubicBezTo>
                    <a:pt x="4" y="1"/>
                    <a:pt x="4" y="1"/>
                    <a:pt x="3" y="1"/>
                  </a:cubicBezTo>
                  <a:cubicBezTo>
                    <a:pt x="3" y="1"/>
                    <a:pt x="3" y="0"/>
                    <a:pt x="3" y="0"/>
                  </a:cubicBezTo>
                  <a:cubicBezTo>
                    <a:pt x="3" y="0"/>
                    <a:pt x="2" y="0"/>
                    <a:pt x="2" y="0"/>
                  </a:cubicBezTo>
                  <a:cubicBezTo>
                    <a:pt x="1" y="0"/>
                    <a:pt x="1" y="0"/>
                    <a:pt x="0" y="0"/>
                  </a:cubicBezTo>
                  <a:cubicBezTo>
                    <a:pt x="0" y="0"/>
                    <a:pt x="0" y="1"/>
                    <a:pt x="0" y="1"/>
                  </a:cubicBezTo>
                  <a:cubicBezTo>
                    <a:pt x="1" y="1"/>
                    <a:pt x="1" y="1"/>
                    <a:pt x="2" y="1"/>
                  </a:cubicBezTo>
                  <a:cubicBezTo>
                    <a:pt x="2" y="2"/>
                    <a:pt x="2" y="2"/>
                    <a:pt x="2"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49" name="Freeform 34"/>
            <p:cNvSpPr/>
            <p:nvPr/>
          </p:nvSpPr>
          <p:spPr bwMode="auto">
            <a:xfrm>
              <a:off x="4174" y="1111"/>
              <a:ext cx="52" cy="28"/>
            </a:xfrm>
            <a:custGeom>
              <a:avLst/>
              <a:gdLst>
                <a:gd name="T0" fmla="*/ 3 w 30"/>
                <a:gd name="T1" fmla="*/ 28 h 16"/>
                <a:gd name="T2" fmla="*/ 5 w 30"/>
                <a:gd name="T3" fmla="*/ 28 h 16"/>
                <a:gd name="T4" fmla="*/ 9 w 30"/>
                <a:gd name="T5" fmla="*/ 28 h 16"/>
                <a:gd name="T6" fmla="*/ 10 w 30"/>
                <a:gd name="T7" fmla="*/ 28 h 16"/>
                <a:gd name="T8" fmla="*/ 10 w 30"/>
                <a:gd name="T9" fmla="*/ 26 h 16"/>
                <a:gd name="T10" fmla="*/ 14 w 30"/>
                <a:gd name="T11" fmla="*/ 26 h 16"/>
                <a:gd name="T12" fmla="*/ 16 w 30"/>
                <a:gd name="T13" fmla="*/ 26 h 16"/>
                <a:gd name="T14" fmla="*/ 19 w 30"/>
                <a:gd name="T15" fmla="*/ 26 h 16"/>
                <a:gd name="T16" fmla="*/ 19 w 30"/>
                <a:gd name="T17" fmla="*/ 23 h 16"/>
                <a:gd name="T18" fmla="*/ 23 w 30"/>
                <a:gd name="T19" fmla="*/ 23 h 16"/>
                <a:gd name="T20" fmla="*/ 24 w 30"/>
                <a:gd name="T21" fmla="*/ 23 h 16"/>
                <a:gd name="T22" fmla="*/ 28 w 30"/>
                <a:gd name="T23" fmla="*/ 23 h 16"/>
                <a:gd name="T24" fmla="*/ 29 w 30"/>
                <a:gd name="T25" fmla="*/ 23 h 16"/>
                <a:gd name="T26" fmla="*/ 33 w 30"/>
                <a:gd name="T27" fmla="*/ 23 h 16"/>
                <a:gd name="T28" fmla="*/ 33 w 30"/>
                <a:gd name="T29" fmla="*/ 26 h 16"/>
                <a:gd name="T30" fmla="*/ 35 w 30"/>
                <a:gd name="T31" fmla="*/ 26 h 16"/>
                <a:gd name="T32" fmla="*/ 38 w 30"/>
                <a:gd name="T33" fmla="*/ 26 h 16"/>
                <a:gd name="T34" fmla="*/ 40 w 30"/>
                <a:gd name="T35" fmla="*/ 26 h 16"/>
                <a:gd name="T36" fmla="*/ 43 w 30"/>
                <a:gd name="T37" fmla="*/ 26 h 16"/>
                <a:gd name="T38" fmla="*/ 47 w 30"/>
                <a:gd name="T39" fmla="*/ 26 h 16"/>
                <a:gd name="T40" fmla="*/ 49 w 30"/>
                <a:gd name="T41" fmla="*/ 26 h 16"/>
                <a:gd name="T42" fmla="*/ 52 w 30"/>
                <a:gd name="T43" fmla="*/ 26 h 16"/>
                <a:gd name="T44" fmla="*/ 52 w 30"/>
                <a:gd name="T45" fmla="*/ 23 h 16"/>
                <a:gd name="T46" fmla="*/ 49 w 30"/>
                <a:gd name="T47" fmla="*/ 23 h 16"/>
                <a:gd name="T48" fmla="*/ 49 w 30"/>
                <a:gd name="T49" fmla="*/ 19 h 16"/>
                <a:gd name="T50" fmla="*/ 49 w 30"/>
                <a:gd name="T51" fmla="*/ 18 h 16"/>
                <a:gd name="T52" fmla="*/ 47 w 30"/>
                <a:gd name="T53" fmla="*/ 18 h 16"/>
                <a:gd name="T54" fmla="*/ 43 w 30"/>
                <a:gd name="T55" fmla="*/ 18 h 16"/>
                <a:gd name="T56" fmla="*/ 43 w 30"/>
                <a:gd name="T57" fmla="*/ 14 h 16"/>
                <a:gd name="T58" fmla="*/ 40 w 30"/>
                <a:gd name="T59" fmla="*/ 14 h 16"/>
                <a:gd name="T60" fmla="*/ 38 w 30"/>
                <a:gd name="T61" fmla="*/ 14 h 16"/>
                <a:gd name="T62" fmla="*/ 38 w 30"/>
                <a:gd name="T63" fmla="*/ 11 h 16"/>
                <a:gd name="T64" fmla="*/ 35 w 30"/>
                <a:gd name="T65" fmla="*/ 11 h 16"/>
                <a:gd name="T66" fmla="*/ 33 w 30"/>
                <a:gd name="T67" fmla="*/ 11 h 16"/>
                <a:gd name="T68" fmla="*/ 33 w 30"/>
                <a:gd name="T69" fmla="*/ 9 h 16"/>
                <a:gd name="T70" fmla="*/ 29 w 30"/>
                <a:gd name="T71" fmla="*/ 9 h 16"/>
                <a:gd name="T72" fmla="*/ 28 w 30"/>
                <a:gd name="T73" fmla="*/ 9 h 16"/>
                <a:gd name="T74" fmla="*/ 24 w 30"/>
                <a:gd name="T75" fmla="*/ 9 h 16"/>
                <a:gd name="T76" fmla="*/ 24 w 30"/>
                <a:gd name="T77" fmla="*/ 11 h 16"/>
                <a:gd name="T78" fmla="*/ 23 w 30"/>
                <a:gd name="T79" fmla="*/ 11 h 16"/>
                <a:gd name="T80" fmla="*/ 19 w 30"/>
                <a:gd name="T81" fmla="*/ 11 h 16"/>
                <a:gd name="T82" fmla="*/ 16 w 30"/>
                <a:gd name="T83" fmla="*/ 11 h 16"/>
                <a:gd name="T84" fmla="*/ 16 w 30"/>
                <a:gd name="T85" fmla="*/ 9 h 16"/>
                <a:gd name="T86" fmla="*/ 16 w 30"/>
                <a:gd name="T87" fmla="*/ 5 h 16"/>
                <a:gd name="T88" fmla="*/ 14 w 30"/>
                <a:gd name="T89" fmla="*/ 5 h 16"/>
                <a:gd name="T90" fmla="*/ 14 w 30"/>
                <a:gd name="T91" fmla="*/ 4 h 16"/>
                <a:gd name="T92" fmla="*/ 14 w 30"/>
                <a:gd name="T93" fmla="*/ 0 h 16"/>
                <a:gd name="T94" fmla="*/ 10 w 30"/>
                <a:gd name="T95" fmla="*/ 0 h 16"/>
                <a:gd name="T96" fmla="*/ 9 w 30"/>
                <a:gd name="T97" fmla="*/ 0 h 16"/>
                <a:gd name="T98" fmla="*/ 9 w 30"/>
                <a:gd name="T99" fmla="*/ 4 h 16"/>
                <a:gd name="T100" fmla="*/ 9 w 30"/>
                <a:gd name="T101" fmla="*/ 5 h 16"/>
                <a:gd name="T102" fmla="*/ 5 w 30"/>
                <a:gd name="T103" fmla="*/ 5 h 16"/>
                <a:gd name="T104" fmla="*/ 5 w 30"/>
                <a:gd name="T105" fmla="*/ 9 h 16"/>
                <a:gd name="T106" fmla="*/ 5 w 30"/>
                <a:gd name="T107" fmla="*/ 11 h 16"/>
                <a:gd name="T108" fmla="*/ 3 w 30"/>
                <a:gd name="T109" fmla="*/ 11 h 16"/>
                <a:gd name="T110" fmla="*/ 3 w 30"/>
                <a:gd name="T111" fmla="*/ 14 h 16"/>
                <a:gd name="T112" fmla="*/ 3 w 30"/>
                <a:gd name="T113" fmla="*/ 18 h 16"/>
                <a:gd name="T114" fmla="*/ 3 w 30"/>
                <a:gd name="T115" fmla="*/ 19 h 16"/>
                <a:gd name="T116" fmla="*/ 0 w 30"/>
                <a:gd name="T117" fmla="*/ 19 h 16"/>
                <a:gd name="T118" fmla="*/ 0 w 30"/>
                <a:gd name="T119" fmla="*/ 23 h 16"/>
                <a:gd name="T120" fmla="*/ 0 w 30"/>
                <a:gd name="T121" fmla="*/ 26 h 16"/>
                <a:gd name="T122" fmla="*/ 3 w 30"/>
                <a:gd name="T123" fmla="*/ 26 h 16"/>
                <a:gd name="T124" fmla="*/ 3 w 30"/>
                <a:gd name="T125" fmla="*/ 28 h 1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 h="16">
                  <a:moveTo>
                    <a:pt x="2" y="16"/>
                  </a:moveTo>
                  <a:cubicBezTo>
                    <a:pt x="2" y="16"/>
                    <a:pt x="3" y="16"/>
                    <a:pt x="3" y="16"/>
                  </a:cubicBezTo>
                  <a:cubicBezTo>
                    <a:pt x="4" y="16"/>
                    <a:pt x="4" y="16"/>
                    <a:pt x="5" y="16"/>
                  </a:cubicBezTo>
                  <a:cubicBezTo>
                    <a:pt x="5" y="16"/>
                    <a:pt x="6" y="16"/>
                    <a:pt x="6" y="16"/>
                  </a:cubicBezTo>
                  <a:cubicBezTo>
                    <a:pt x="6" y="16"/>
                    <a:pt x="6" y="15"/>
                    <a:pt x="6" y="15"/>
                  </a:cubicBezTo>
                  <a:cubicBezTo>
                    <a:pt x="7" y="15"/>
                    <a:pt x="7" y="15"/>
                    <a:pt x="8" y="15"/>
                  </a:cubicBezTo>
                  <a:cubicBezTo>
                    <a:pt x="8" y="15"/>
                    <a:pt x="9" y="15"/>
                    <a:pt x="9" y="15"/>
                  </a:cubicBezTo>
                  <a:cubicBezTo>
                    <a:pt x="10" y="15"/>
                    <a:pt x="10" y="15"/>
                    <a:pt x="11" y="15"/>
                  </a:cubicBezTo>
                  <a:cubicBezTo>
                    <a:pt x="11" y="14"/>
                    <a:pt x="11" y="13"/>
                    <a:pt x="11" y="13"/>
                  </a:cubicBezTo>
                  <a:cubicBezTo>
                    <a:pt x="11" y="13"/>
                    <a:pt x="12" y="13"/>
                    <a:pt x="13" y="13"/>
                  </a:cubicBezTo>
                  <a:cubicBezTo>
                    <a:pt x="13" y="13"/>
                    <a:pt x="14" y="13"/>
                    <a:pt x="14" y="13"/>
                  </a:cubicBezTo>
                  <a:cubicBezTo>
                    <a:pt x="15" y="13"/>
                    <a:pt x="15" y="13"/>
                    <a:pt x="16" y="13"/>
                  </a:cubicBezTo>
                  <a:cubicBezTo>
                    <a:pt x="16" y="13"/>
                    <a:pt x="17" y="13"/>
                    <a:pt x="17" y="13"/>
                  </a:cubicBezTo>
                  <a:cubicBezTo>
                    <a:pt x="18" y="13"/>
                    <a:pt x="18" y="13"/>
                    <a:pt x="19" y="13"/>
                  </a:cubicBezTo>
                  <a:cubicBezTo>
                    <a:pt x="19" y="13"/>
                    <a:pt x="19" y="14"/>
                    <a:pt x="19" y="15"/>
                  </a:cubicBezTo>
                  <a:cubicBezTo>
                    <a:pt x="19" y="15"/>
                    <a:pt x="20" y="15"/>
                    <a:pt x="20" y="15"/>
                  </a:cubicBezTo>
                  <a:cubicBezTo>
                    <a:pt x="21" y="15"/>
                    <a:pt x="21" y="15"/>
                    <a:pt x="22" y="15"/>
                  </a:cubicBezTo>
                  <a:cubicBezTo>
                    <a:pt x="22" y="15"/>
                    <a:pt x="23" y="15"/>
                    <a:pt x="23" y="15"/>
                  </a:cubicBezTo>
                  <a:cubicBezTo>
                    <a:pt x="24" y="15"/>
                    <a:pt x="25" y="15"/>
                    <a:pt x="25" y="15"/>
                  </a:cubicBezTo>
                  <a:cubicBezTo>
                    <a:pt x="26" y="15"/>
                    <a:pt x="26" y="15"/>
                    <a:pt x="27" y="15"/>
                  </a:cubicBezTo>
                  <a:cubicBezTo>
                    <a:pt x="27" y="15"/>
                    <a:pt x="28" y="15"/>
                    <a:pt x="28" y="15"/>
                  </a:cubicBezTo>
                  <a:cubicBezTo>
                    <a:pt x="29" y="15"/>
                    <a:pt x="29" y="15"/>
                    <a:pt x="30" y="15"/>
                  </a:cubicBezTo>
                  <a:cubicBezTo>
                    <a:pt x="30" y="14"/>
                    <a:pt x="30" y="13"/>
                    <a:pt x="30" y="13"/>
                  </a:cubicBezTo>
                  <a:cubicBezTo>
                    <a:pt x="29" y="13"/>
                    <a:pt x="29" y="13"/>
                    <a:pt x="28" y="13"/>
                  </a:cubicBezTo>
                  <a:cubicBezTo>
                    <a:pt x="28" y="12"/>
                    <a:pt x="28" y="12"/>
                    <a:pt x="28" y="11"/>
                  </a:cubicBezTo>
                  <a:cubicBezTo>
                    <a:pt x="28" y="11"/>
                    <a:pt x="28" y="10"/>
                    <a:pt x="28" y="10"/>
                  </a:cubicBezTo>
                  <a:cubicBezTo>
                    <a:pt x="28" y="10"/>
                    <a:pt x="27" y="10"/>
                    <a:pt x="27" y="10"/>
                  </a:cubicBezTo>
                  <a:cubicBezTo>
                    <a:pt x="26" y="10"/>
                    <a:pt x="26" y="10"/>
                    <a:pt x="25" y="10"/>
                  </a:cubicBezTo>
                  <a:cubicBezTo>
                    <a:pt x="25" y="9"/>
                    <a:pt x="25" y="8"/>
                    <a:pt x="25" y="8"/>
                  </a:cubicBezTo>
                  <a:cubicBezTo>
                    <a:pt x="25" y="8"/>
                    <a:pt x="24" y="8"/>
                    <a:pt x="23" y="8"/>
                  </a:cubicBezTo>
                  <a:cubicBezTo>
                    <a:pt x="23" y="8"/>
                    <a:pt x="22" y="8"/>
                    <a:pt x="22" y="8"/>
                  </a:cubicBezTo>
                  <a:cubicBezTo>
                    <a:pt x="22" y="7"/>
                    <a:pt x="22" y="7"/>
                    <a:pt x="22" y="6"/>
                  </a:cubicBezTo>
                  <a:cubicBezTo>
                    <a:pt x="21" y="6"/>
                    <a:pt x="21" y="6"/>
                    <a:pt x="20" y="6"/>
                  </a:cubicBezTo>
                  <a:cubicBezTo>
                    <a:pt x="20" y="6"/>
                    <a:pt x="19" y="6"/>
                    <a:pt x="19" y="6"/>
                  </a:cubicBezTo>
                  <a:cubicBezTo>
                    <a:pt x="19" y="6"/>
                    <a:pt x="19" y="5"/>
                    <a:pt x="19" y="5"/>
                  </a:cubicBezTo>
                  <a:cubicBezTo>
                    <a:pt x="18" y="5"/>
                    <a:pt x="18" y="5"/>
                    <a:pt x="17" y="5"/>
                  </a:cubicBezTo>
                  <a:cubicBezTo>
                    <a:pt x="17" y="5"/>
                    <a:pt x="16" y="5"/>
                    <a:pt x="16" y="5"/>
                  </a:cubicBezTo>
                  <a:cubicBezTo>
                    <a:pt x="15" y="5"/>
                    <a:pt x="15" y="5"/>
                    <a:pt x="14" y="5"/>
                  </a:cubicBezTo>
                  <a:cubicBezTo>
                    <a:pt x="14" y="5"/>
                    <a:pt x="14" y="6"/>
                    <a:pt x="14" y="6"/>
                  </a:cubicBezTo>
                  <a:cubicBezTo>
                    <a:pt x="14" y="6"/>
                    <a:pt x="13" y="6"/>
                    <a:pt x="13" y="6"/>
                  </a:cubicBezTo>
                  <a:cubicBezTo>
                    <a:pt x="12" y="6"/>
                    <a:pt x="11" y="6"/>
                    <a:pt x="11" y="6"/>
                  </a:cubicBezTo>
                  <a:cubicBezTo>
                    <a:pt x="10" y="6"/>
                    <a:pt x="10" y="6"/>
                    <a:pt x="9" y="6"/>
                  </a:cubicBezTo>
                  <a:cubicBezTo>
                    <a:pt x="9" y="6"/>
                    <a:pt x="9" y="5"/>
                    <a:pt x="9" y="5"/>
                  </a:cubicBezTo>
                  <a:cubicBezTo>
                    <a:pt x="9" y="4"/>
                    <a:pt x="9" y="4"/>
                    <a:pt x="9" y="3"/>
                  </a:cubicBezTo>
                  <a:cubicBezTo>
                    <a:pt x="9" y="3"/>
                    <a:pt x="8" y="3"/>
                    <a:pt x="8" y="3"/>
                  </a:cubicBezTo>
                  <a:cubicBezTo>
                    <a:pt x="8" y="3"/>
                    <a:pt x="8" y="2"/>
                    <a:pt x="8" y="2"/>
                  </a:cubicBezTo>
                  <a:cubicBezTo>
                    <a:pt x="8" y="1"/>
                    <a:pt x="8" y="0"/>
                    <a:pt x="8" y="0"/>
                  </a:cubicBezTo>
                  <a:cubicBezTo>
                    <a:pt x="7" y="0"/>
                    <a:pt x="7" y="0"/>
                    <a:pt x="6" y="0"/>
                  </a:cubicBezTo>
                  <a:cubicBezTo>
                    <a:pt x="6" y="0"/>
                    <a:pt x="5" y="0"/>
                    <a:pt x="5" y="0"/>
                  </a:cubicBezTo>
                  <a:cubicBezTo>
                    <a:pt x="5" y="0"/>
                    <a:pt x="5" y="1"/>
                    <a:pt x="5" y="2"/>
                  </a:cubicBezTo>
                  <a:cubicBezTo>
                    <a:pt x="5" y="2"/>
                    <a:pt x="5" y="3"/>
                    <a:pt x="5" y="3"/>
                  </a:cubicBezTo>
                  <a:cubicBezTo>
                    <a:pt x="4" y="3"/>
                    <a:pt x="4" y="3"/>
                    <a:pt x="3" y="3"/>
                  </a:cubicBezTo>
                  <a:cubicBezTo>
                    <a:pt x="3" y="4"/>
                    <a:pt x="3" y="4"/>
                    <a:pt x="3" y="5"/>
                  </a:cubicBezTo>
                  <a:cubicBezTo>
                    <a:pt x="3" y="5"/>
                    <a:pt x="3" y="6"/>
                    <a:pt x="3" y="6"/>
                  </a:cubicBezTo>
                  <a:cubicBezTo>
                    <a:pt x="3" y="6"/>
                    <a:pt x="2" y="6"/>
                    <a:pt x="2" y="6"/>
                  </a:cubicBezTo>
                  <a:cubicBezTo>
                    <a:pt x="2" y="7"/>
                    <a:pt x="2" y="7"/>
                    <a:pt x="2" y="8"/>
                  </a:cubicBezTo>
                  <a:cubicBezTo>
                    <a:pt x="2" y="8"/>
                    <a:pt x="2" y="9"/>
                    <a:pt x="2" y="10"/>
                  </a:cubicBezTo>
                  <a:cubicBezTo>
                    <a:pt x="2" y="10"/>
                    <a:pt x="2" y="11"/>
                    <a:pt x="2" y="11"/>
                  </a:cubicBezTo>
                  <a:cubicBezTo>
                    <a:pt x="1" y="11"/>
                    <a:pt x="1" y="11"/>
                    <a:pt x="0" y="11"/>
                  </a:cubicBezTo>
                  <a:cubicBezTo>
                    <a:pt x="0" y="12"/>
                    <a:pt x="0" y="12"/>
                    <a:pt x="0" y="13"/>
                  </a:cubicBezTo>
                  <a:cubicBezTo>
                    <a:pt x="0" y="13"/>
                    <a:pt x="0" y="14"/>
                    <a:pt x="0" y="15"/>
                  </a:cubicBezTo>
                  <a:cubicBezTo>
                    <a:pt x="1" y="15"/>
                    <a:pt x="1" y="15"/>
                    <a:pt x="2" y="15"/>
                  </a:cubicBezTo>
                  <a:cubicBezTo>
                    <a:pt x="2" y="15"/>
                    <a:pt x="2" y="16"/>
                    <a:pt x="2" y="16"/>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50" name="Freeform 35"/>
            <p:cNvSpPr>
              <a:spLocks noEditPoints="1"/>
            </p:cNvSpPr>
            <p:nvPr/>
          </p:nvSpPr>
          <p:spPr bwMode="auto">
            <a:xfrm>
              <a:off x="4049" y="1120"/>
              <a:ext cx="158" cy="73"/>
            </a:xfrm>
            <a:custGeom>
              <a:avLst/>
              <a:gdLst>
                <a:gd name="T0" fmla="*/ 155 w 91"/>
                <a:gd name="T1" fmla="*/ 45 h 42"/>
                <a:gd name="T2" fmla="*/ 153 w 91"/>
                <a:gd name="T3" fmla="*/ 52 h 42"/>
                <a:gd name="T4" fmla="*/ 148 w 91"/>
                <a:gd name="T5" fmla="*/ 47 h 42"/>
                <a:gd name="T6" fmla="*/ 141 w 91"/>
                <a:gd name="T7" fmla="*/ 42 h 42"/>
                <a:gd name="T8" fmla="*/ 130 w 91"/>
                <a:gd name="T9" fmla="*/ 47 h 42"/>
                <a:gd name="T10" fmla="*/ 120 w 91"/>
                <a:gd name="T11" fmla="*/ 52 h 42"/>
                <a:gd name="T12" fmla="*/ 115 w 91"/>
                <a:gd name="T13" fmla="*/ 47 h 42"/>
                <a:gd name="T14" fmla="*/ 125 w 91"/>
                <a:gd name="T15" fmla="*/ 42 h 42"/>
                <a:gd name="T16" fmla="*/ 120 w 91"/>
                <a:gd name="T17" fmla="*/ 30 h 42"/>
                <a:gd name="T18" fmla="*/ 111 w 91"/>
                <a:gd name="T19" fmla="*/ 28 h 42"/>
                <a:gd name="T20" fmla="*/ 115 w 91"/>
                <a:gd name="T21" fmla="*/ 37 h 42"/>
                <a:gd name="T22" fmla="*/ 106 w 91"/>
                <a:gd name="T23" fmla="*/ 45 h 42"/>
                <a:gd name="T24" fmla="*/ 101 w 91"/>
                <a:gd name="T25" fmla="*/ 33 h 42"/>
                <a:gd name="T26" fmla="*/ 92 w 91"/>
                <a:gd name="T27" fmla="*/ 24 h 42"/>
                <a:gd name="T28" fmla="*/ 87 w 91"/>
                <a:gd name="T29" fmla="*/ 14 h 42"/>
                <a:gd name="T30" fmla="*/ 76 w 91"/>
                <a:gd name="T31" fmla="*/ 9 h 42"/>
                <a:gd name="T32" fmla="*/ 68 w 91"/>
                <a:gd name="T33" fmla="*/ 0 h 42"/>
                <a:gd name="T34" fmla="*/ 71 w 91"/>
                <a:gd name="T35" fmla="*/ 9 h 42"/>
                <a:gd name="T36" fmla="*/ 78 w 91"/>
                <a:gd name="T37" fmla="*/ 17 h 42"/>
                <a:gd name="T38" fmla="*/ 90 w 91"/>
                <a:gd name="T39" fmla="*/ 23 h 42"/>
                <a:gd name="T40" fmla="*/ 87 w 91"/>
                <a:gd name="T41" fmla="*/ 30 h 42"/>
                <a:gd name="T42" fmla="*/ 78 w 91"/>
                <a:gd name="T43" fmla="*/ 38 h 42"/>
                <a:gd name="T44" fmla="*/ 71 w 91"/>
                <a:gd name="T45" fmla="*/ 42 h 42"/>
                <a:gd name="T46" fmla="*/ 71 w 91"/>
                <a:gd name="T47" fmla="*/ 37 h 42"/>
                <a:gd name="T48" fmla="*/ 78 w 91"/>
                <a:gd name="T49" fmla="*/ 28 h 42"/>
                <a:gd name="T50" fmla="*/ 68 w 91"/>
                <a:gd name="T51" fmla="*/ 23 h 42"/>
                <a:gd name="T52" fmla="*/ 59 w 91"/>
                <a:gd name="T53" fmla="*/ 14 h 42"/>
                <a:gd name="T54" fmla="*/ 49 w 91"/>
                <a:gd name="T55" fmla="*/ 9 h 42"/>
                <a:gd name="T56" fmla="*/ 38 w 91"/>
                <a:gd name="T57" fmla="*/ 14 h 42"/>
                <a:gd name="T58" fmla="*/ 33 w 91"/>
                <a:gd name="T59" fmla="*/ 19 h 42"/>
                <a:gd name="T60" fmla="*/ 23 w 91"/>
                <a:gd name="T61" fmla="*/ 24 h 42"/>
                <a:gd name="T62" fmla="*/ 23 w 91"/>
                <a:gd name="T63" fmla="*/ 37 h 42"/>
                <a:gd name="T64" fmla="*/ 14 w 91"/>
                <a:gd name="T65" fmla="*/ 45 h 42"/>
                <a:gd name="T66" fmla="*/ 0 w 91"/>
                <a:gd name="T67" fmla="*/ 47 h 42"/>
                <a:gd name="T68" fmla="*/ 14 w 91"/>
                <a:gd name="T69" fmla="*/ 50 h 42"/>
                <a:gd name="T70" fmla="*/ 24 w 91"/>
                <a:gd name="T71" fmla="*/ 45 h 42"/>
                <a:gd name="T72" fmla="*/ 38 w 91"/>
                <a:gd name="T73" fmla="*/ 42 h 42"/>
                <a:gd name="T74" fmla="*/ 54 w 91"/>
                <a:gd name="T75" fmla="*/ 42 h 42"/>
                <a:gd name="T76" fmla="*/ 59 w 91"/>
                <a:gd name="T77" fmla="*/ 47 h 42"/>
                <a:gd name="T78" fmla="*/ 66 w 91"/>
                <a:gd name="T79" fmla="*/ 59 h 42"/>
                <a:gd name="T80" fmla="*/ 78 w 91"/>
                <a:gd name="T81" fmla="*/ 61 h 42"/>
                <a:gd name="T82" fmla="*/ 87 w 91"/>
                <a:gd name="T83" fmla="*/ 70 h 42"/>
                <a:gd name="T84" fmla="*/ 97 w 91"/>
                <a:gd name="T85" fmla="*/ 70 h 42"/>
                <a:gd name="T86" fmla="*/ 102 w 91"/>
                <a:gd name="T87" fmla="*/ 61 h 42"/>
                <a:gd name="T88" fmla="*/ 116 w 91"/>
                <a:gd name="T89" fmla="*/ 64 h 42"/>
                <a:gd name="T90" fmla="*/ 130 w 91"/>
                <a:gd name="T91" fmla="*/ 68 h 42"/>
                <a:gd name="T92" fmla="*/ 144 w 91"/>
                <a:gd name="T93" fmla="*/ 64 h 42"/>
                <a:gd name="T94" fmla="*/ 155 w 91"/>
                <a:gd name="T95" fmla="*/ 64 h 42"/>
                <a:gd name="T96" fmla="*/ 158 w 91"/>
                <a:gd name="T97" fmla="*/ 50 h 42"/>
                <a:gd name="T98" fmla="*/ 28 w 91"/>
                <a:gd name="T99" fmla="*/ 30 h 42"/>
                <a:gd name="T100" fmla="*/ 57 w 91"/>
                <a:gd name="T101" fmla="*/ 24 h 42"/>
                <a:gd name="T102" fmla="*/ 49 w 91"/>
                <a:gd name="T103" fmla="*/ 33 h 42"/>
                <a:gd name="T104" fmla="*/ 52 w 91"/>
                <a:gd name="T105" fmla="*/ 19 h 42"/>
                <a:gd name="T106" fmla="*/ 54 w 91"/>
                <a:gd name="T107" fmla="*/ 23 h 4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91" h="42">
                  <a:moveTo>
                    <a:pt x="91" y="29"/>
                  </a:moveTo>
                  <a:cubicBezTo>
                    <a:pt x="91" y="28"/>
                    <a:pt x="91" y="28"/>
                    <a:pt x="91" y="27"/>
                  </a:cubicBezTo>
                  <a:cubicBezTo>
                    <a:pt x="91" y="27"/>
                    <a:pt x="91" y="26"/>
                    <a:pt x="91" y="26"/>
                  </a:cubicBezTo>
                  <a:cubicBezTo>
                    <a:pt x="91" y="25"/>
                    <a:pt x="91" y="25"/>
                    <a:pt x="91" y="24"/>
                  </a:cubicBezTo>
                  <a:cubicBezTo>
                    <a:pt x="90" y="24"/>
                    <a:pt x="90" y="24"/>
                    <a:pt x="89" y="24"/>
                  </a:cubicBezTo>
                  <a:cubicBezTo>
                    <a:pt x="89" y="25"/>
                    <a:pt x="89" y="25"/>
                    <a:pt x="89" y="26"/>
                  </a:cubicBezTo>
                  <a:cubicBezTo>
                    <a:pt x="89" y="26"/>
                    <a:pt x="88" y="26"/>
                    <a:pt x="88" y="26"/>
                  </a:cubicBezTo>
                  <a:cubicBezTo>
                    <a:pt x="88" y="26"/>
                    <a:pt x="88" y="27"/>
                    <a:pt x="88" y="27"/>
                  </a:cubicBezTo>
                  <a:cubicBezTo>
                    <a:pt x="88" y="27"/>
                    <a:pt x="89" y="27"/>
                    <a:pt x="89" y="27"/>
                  </a:cubicBezTo>
                  <a:cubicBezTo>
                    <a:pt x="89" y="28"/>
                    <a:pt x="89" y="28"/>
                    <a:pt x="89" y="29"/>
                  </a:cubicBezTo>
                  <a:cubicBezTo>
                    <a:pt x="89" y="29"/>
                    <a:pt x="88" y="29"/>
                    <a:pt x="88" y="29"/>
                  </a:cubicBezTo>
                  <a:cubicBezTo>
                    <a:pt x="88" y="29"/>
                    <a:pt x="88" y="30"/>
                    <a:pt x="88" y="30"/>
                  </a:cubicBezTo>
                  <a:cubicBezTo>
                    <a:pt x="87" y="30"/>
                    <a:pt x="87" y="30"/>
                    <a:pt x="86" y="30"/>
                  </a:cubicBezTo>
                  <a:cubicBezTo>
                    <a:pt x="86" y="30"/>
                    <a:pt x="85" y="30"/>
                    <a:pt x="85" y="30"/>
                  </a:cubicBezTo>
                  <a:cubicBezTo>
                    <a:pt x="84" y="30"/>
                    <a:pt x="83" y="30"/>
                    <a:pt x="83" y="30"/>
                  </a:cubicBezTo>
                  <a:cubicBezTo>
                    <a:pt x="83" y="30"/>
                    <a:pt x="83" y="29"/>
                    <a:pt x="83" y="29"/>
                  </a:cubicBezTo>
                  <a:cubicBezTo>
                    <a:pt x="83" y="28"/>
                    <a:pt x="83" y="28"/>
                    <a:pt x="83" y="27"/>
                  </a:cubicBezTo>
                  <a:cubicBezTo>
                    <a:pt x="83" y="27"/>
                    <a:pt x="84" y="27"/>
                    <a:pt x="85" y="27"/>
                  </a:cubicBezTo>
                  <a:cubicBezTo>
                    <a:pt x="85" y="27"/>
                    <a:pt x="86" y="27"/>
                    <a:pt x="86" y="27"/>
                  </a:cubicBezTo>
                  <a:cubicBezTo>
                    <a:pt x="86" y="27"/>
                    <a:pt x="86" y="26"/>
                    <a:pt x="86" y="26"/>
                  </a:cubicBezTo>
                  <a:cubicBezTo>
                    <a:pt x="86" y="26"/>
                    <a:pt x="85" y="26"/>
                    <a:pt x="85" y="26"/>
                  </a:cubicBezTo>
                  <a:cubicBezTo>
                    <a:pt x="84" y="26"/>
                    <a:pt x="83" y="26"/>
                    <a:pt x="83" y="26"/>
                  </a:cubicBezTo>
                  <a:cubicBezTo>
                    <a:pt x="82" y="26"/>
                    <a:pt x="82" y="26"/>
                    <a:pt x="81" y="26"/>
                  </a:cubicBezTo>
                  <a:cubicBezTo>
                    <a:pt x="81" y="25"/>
                    <a:pt x="81" y="25"/>
                    <a:pt x="81" y="24"/>
                  </a:cubicBezTo>
                  <a:cubicBezTo>
                    <a:pt x="81" y="24"/>
                    <a:pt x="80" y="24"/>
                    <a:pt x="80" y="24"/>
                  </a:cubicBezTo>
                  <a:cubicBezTo>
                    <a:pt x="80" y="25"/>
                    <a:pt x="80" y="25"/>
                    <a:pt x="80" y="26"/>
                  </a:cubicBezTo>
                  <a:cubicBezTo>
                    <a:pt x="79" y="26"/>
                    <a:pt x="79" y="26"/>
                    <a:pt x="78" y="26"/>
                  </a:cubicBezTo>
                  <a:cubicBezTo>
                    <a:pt x="78" y="26"/>
                    <a:pt x="77" y="26"/>
                    <a:pt x="77" y="26"/>
                  </a:cubicBezTo>
                  <a:cubicBezTo>
                    <a:pt x="76" y="26"/>
                    <a:pt x="76" y="26"/>
                    <a:pt x="75" y="26"/>
                  </a:cubicBezTo>
                  <a:cubicBezTo>
                    <a:pt x="75" y="26"/>
                    <a:pt x="75" y="27"/>
                    <a:pt x="75" y="27"/>
                  </a:cubicBezTo>
                  <a:cubicBezTo>
                    <a:pt x="75" y="27"/>
                    <a:pt x="74" y="27"/>
                    <a:pt x="74" y="27"/>
                  </a:cubicBezTo>
                  <a:cubicBezTo>
                    <a:pt x="73" y="27"/>
                    <a:pt x="73" y="27"/>
                    <a:pt x="72" y="27"/>
                  </a:cubicBezTo>
                  <a:cubicBezTo>
                    <a:pt x="72" y="28"/>
                    <a:pt x="72" y="28"/>
                    <a:pt x="72" y="29"/>
                  </a:cubicBezTo>
                  <a:cubicBezTo>
                    <a:pt x="72" y="29"/>
                    <a:pt x="71" y="29"/>
                    <a:pt x="71" y="29"/>
                  </a:cubicBezTo>
                  <a:cubicBezTo>
                    <a:pt x="71" y="29"/>
                    <a:pt x="71" y="30"/>
                    <a:pt x="71" y="30"/>
                  </a:cubicBezTo>
                  <a:cubicBezTo>
                    <a:pt x="70" y="30"/>
                    <a:pt x="69" y="30"/>
                    <a:pt x="69" y="30"/>
                  </a:cubicBezTo>
                  <a:cubicBezTo>
                    <a:pt x="68" y="30"/>
                    <a:pt x="68" y="30"/>
                    <a:pt x="67" y="30"/>
                  </a:cubicBezTo>
                  <a:cubicBezTo>
                    <a:pt x="67" y="30"/>
                    <a:pt x="66" y="30"/>
                    <a:pt x="66" y="30"/>
                  </a:cubicBezTo>
                  <a:cubicBezTo>
                    <a:pt x="65" y="30"/>
                    <a:pt x="65" y="30"/>
                    <a:pt x="64" y="30"/>
                  </a:cubicBezTo>
                  <a:cubicBezTo>
                    <a:pt x="64" y="30"/>
                    <a:pt x="64" y="29"/>
                    <a:pt x="64" y="29"/>
                  </a:cubicBezTo>
                  <a:cubicBezTo>
                    <a:pt x="64" y="28"/>
                    <a:pt x="64" y="28"/>
                    <a:pt x="64" y="27"/>
                  </a:cubicBezTo>
                  <a:cubicBezTo>
                    <a:pt x="65" y="27"/>
                    <a:pt x="65" y="27"/>
                    <a:pt x="66" y="27"/>
                  </a:cubicBezTo>
                  <a:cubicBezTo>
                    <a:pt x="66" y="27"/>
                    <a:pt x="67" y="27"/>
                    <a:pt x="67" y="27"/>
                  </a:cubicBezTo>
                  <a:cubicBezTo>
                    <a:pt x="68" y="27"/>
                    <a:pt x="68" y="27"/>
                    <a:pt x="69" y="27"/>
                  </a:cubicBezTo>
                  <a:cubicBezTo>
                    <a:pt x="69" y="27"/>
                    <a:pt x="70" y="27"/>
                    <a:pt x="71" y="27"/>
                  </a:cubicBezTo>
                  <a:cubicBezTo>
                    <a:pt x="71" y="27"/>
                    <a:pt x="72" y="27"/>
                    <a:pt x="72" y="27"/>
                  </a:cubicBezTo>
                  <a:cubicBezTo>
                    <a:pt x="72" y="27"/>
                    <a:pt x="72" y="26"/>
                    <a:pt x="72" y="26"/>
                  </a:cubicBezTo>
                  <a:cubicBezTo>
                    <a:pt x="72" y="25"/>
                    <a:pt x="72" y="25"/>
                    <a:pt x="72" y="24"/>
                  </a:cubicBezTo>
                  <a:cubicBezTo>
                    <a:pt x="72" y="24"/>
                    <a:pt x="71" y="24"/>
                    <a:pt x="71" y="24"/>
                  </a:cubicBezTo>
                  <a:cubicBezTo>
                    <a:pt x="71" y="23"/>
                    <a:pt x="71" y="23"/>
                    <a:pt x="71" y="22"/>
                  </a:cubicBezTo>
                  <a:cubicBezTo>
                    <a:pt x="71" y="22"/>
                    <a:pt x="71" y="21"/>
                    <a:pt x="71" y="21"/>
                  </a:cubicBezTo>
                  <a:cubicBezTo>
                    <a:pt x="70" y="21"/>
                    <a:pt x="69" y="21"/>
                    <a:pt x="69" y="21"/>
                  </a:cubicBezTo>
                  <a:cubicBezTo>
                    <a:pt x="69" y="20"/>
                    <a:pt x="69" y="20"/>
                    <a:pt x="69" y="19"/>
                  </a:cubicBezTo>
                  <a:cubicBezTo>
                    <a:pt x="69" y="19"/>
                    <a:pt x="69" y="18"/>
                    <a:pt x="69" y="17"/>
                  </a:cubicBezTo>
                  <a:cubicBezTo>
                    <a:pt x="68" y="17"/>
                    <a:pt x="68" y="17"/>
                    <a:pt x="67" y="17"/>
                  </a:cubicBezTo>
                  <a:cubicBezTo>
                    <a:pt x="67" y="17"/>
                    <a:pt x="67" y="16"/>
                    <a:pt x="67" y="16"/>
                  </a:cubicBezTo>
                  <a:cubicBezTo>
                    <a:pt x="67" y="15"/>
                    <a:pt x="67" y="15"/>
                    <a:pt x="67" y="14"/>
                  </a:cubicBezTo>
                  <a:cubicBezTo>
                    <a:pt x="67" y="14"/>
                    <a:pt x="66" y="14"/>
                    <a:pt x="66" y="14"/>
                  </a:cubicBezTo>
                  <a:cubicBezTo>
                    <a:pt x="65" y="14"/>
                    <a:pt x="65" y="14"/>
                    <a:pt x="64" y="14"/>
                  </a:cubicBezTo>
                  <a:cubicBezTo>
                    <a:pt x="64" y="15"/>
                    <a:pt x="64" y="15"/>
                    <a:pt x="64" y="16"/>
                  </a:cubicBezTo>
                  <a:cubicBezTo>
                    <a:pt x="64" y="16"/>
                    <a:pt x="63" y="16"/>
                    <a:pt x="63" y="16"/>
                  </a:cubicBezTo>
                  <a:cubicBezTo>
                    <a:pt x="63" y="16"/>
                    <a:pt x="63" y="17"/>
                    <a:pt x="63" y="17"/>
                  </a:cubicBezTo>
                  <a:cubicBezTo>
                    <a:pt x="63" y="17"/>
                    <a:pt x="64" y="17"/>
                    <a:pt x="64" y="17"/>
                  </a:cubicBezTo>
                  <a:cubicBezTo>
                    <a:pt x="64" y="18"/>
                    <a:pt x="64" y="19"/>
                    <a:pt x="64" y="19"/>
                  </a:cubicBezTo>
                  <a:cubicBezTo>
                    <a:pt x="65" y="19"/>
                    <a:pt x="65" y="19"/>
                    <a:pt x="66" y="19"/>
                  </a:cubicBezTo>
                  <a:cubicBezTo>
                    <a:pt x="66" y="20"/>
                    <a:pt x="66" y="20"/>
                    <a:pt x="66" y="21"/>
                  </a:cubicBezTo>
                  <a:cubicBezTo>
                    <a:pt x="65" y="21"/>
                    <a:pt x="65" y="21"/>
                    <a:pt x="64" y="21"/>
                  </a:cubicBezTo>
                  <a:cubicBezTo>
                    <a:pt x="64" y="21"/>
                    <a:pt x="64" y="22"/>
                    <a:pt x="64" y="22"/>
                  </a:cubicBezTo>
                  <a:cubicBezTo>
                    <a:pt x="64" y="22"/>
                    <a:pt x="63" y="22"/>
                    <a:pt x="63" y="22"/>
                  </a:cubicBezTo>
                  <a:cubicBezTo>
                    <a:pt x="63" y="23"/>
                    <a:pt x="63" y="23"/>
                    <a:pt x="63" y="24"/>
                  </a:cubicBezTo>
                  <a:cubicBezTo>
                    <a:pt x="63" y="25"/>
                    <a:pt x="63" y="25"/>
                    <a:pt x="63" y="26"/>
                  </a:cubicBezTo>
                  <a:cubicBezTo>
                    <a:pt x="62" y="26"/>
                    <a:pt x="62" y="26"/>
                    <a:pt x="61" y="26"/>
                  </a:cubicBezTo>
                  <a:cubicBezTo>
                    <a:pt x="61" y="26"/>
                    <a:pt x="60" y="26"/>
                    <a:pt x="59" y="26"/>
                  </a:cubicBezTo>
                  <a:cubicBezTo>
                    <a:pt x="59" y="25"/>
                    <a:pt x="59" y="25"/>
                    <a:pt x="59" y="24"/>
                  </a:cubicBezTo>
                  <a:cubicBezTo>
                    <a:pt x="59" y="24"/>
                    <a:pt x="58" y="24"/>
                    <a:pt x="58" y="24"/>
                  </a:cubicBezTo>
                  <a:cubicBezTo>
                    <a:pt x="58" y="23"/>
                    <a:pt x="58" y="23"/>
                    <a:pt x="58" y="22"/>
                  </a:cubicBezTo>
                  <a:cubicBezTo>
                    <a:pt x="58" y="22"/>
                    <a:pt x="58" y="21"/>
                    <a:pt x="58" y="21"/>
                  </a:cubicBezTo>
                  <a:cubicBezTo>
                    <a:pt x="58" y="20"/>
                    <a:pt x="58" y="20"/>
                    <a:pt x="58" y="19"/>
                  </a:cubicBezTo>
                  <a:cubicBezTo>
                    <a:pt x="57" y="19"/>
                    <a:pt x="57" y="19"/>
                    <a:pt x="56" y="19"/>
                  </a:cubicBezTo>
                  <a:cubicBezTo>
                    <a:pt x="56" y="19"/>
                    <a:pt x="56" y="18"/>
                    <a:pt x="56" y="17"/>
                  </a:cubicBezTo>
                  <a:cubicBezTo>
                    <a:pt x="56" y="17"/>
                    <a:pt x="55" y="17"/>
                    <a:pt x="55" y="17"/>
                  </a:cubicBezTo>
                  <a:cubicBezTo>
                    <a:pt x="55" y="17"/>
                    <a:pt x="55" y="16"/>
                    <a:pt x="55" y="16"/>
                  </a:cubicBezTo>
                  <a:cubicBezTo>
                    <a:pt x="55" y="15"/>
                    <a:pt x="55" y="15"/>
                    <a:pt x="55" y="14"/>
                  </a:cubicBezTo>
                  <a:cubicBezTo>
                    <a:pt x="54" y="14"/>
                    <a:pt x="54" y="14"/>
                    <a:pt x="53" y="14"/>
                  </a:cubicBezTo>
                  <a:cubicBezTo>
                    <a:pt x="53" y="14"/>
                    <a:pt x="53" y="13"/>
                    <a:pt x="53" y="13"/>
                  </a:cubicBezTo>
                  <a:cubicBezTo>
                    <a:pt x="53" y="12"/>
                    <a:pt x="53" y="12"/>
                    <a:pt x="53" y="11"/>
                  </a:cubicBezTo>
                  <a:cubicBezTo>
                    <a:pt x="53" y="11"/>
                    <a:pt x="53" y="10"/>
                    <a:pt x="53" y="10"/>
                  </a:cubicBezTo>
                  <a:cubicBezTo>
                    <a:pt x="53" y="10"/>
                    <a:pt x="52" y="10"/>
                    <a:pt x="52" y="10"/>
                  </a:cubicBezTo>
                  <a:cubicBezTo>
                    <a:pt x="51" y="10"/>
                    <a:pt x="51" y="10"/>
                    <a:pt x="50" y="10"/>
                  </a:cubicBezTo>
                  <a:cubicBezTo>
                    <a:pt x="50" y="9"/>
                    <a:pt x="50" y="8"/>
                    <a:pt x="50" y="8"/>
                  </a:cubicBezTo>
                  <a:cubicBezTo>
                    <a:pt x="50" y="8"/>
                    <a:pt x="49" y="8"/>
                    <a:pt x="49" y="8"/>
                  </a:cubicBezTo>
                  <a:cubicBezTo>
                    <a:pt x="48" y="8"/>
                    <a:pt x="48" y="8"/>
                    <a:pt x="47" y="8"/>
                  </a:cubicBezTo>
                  <a:cubicBezTo>
                    <a:pt x="46" y="8"/>
                    <a:pt x="46" y="8"/>
                    <a:pt x="45" y="8"/>
                  </a:cubicBezTo>
                  <a:cubicBezTo>
                    <a:pt x="45" y="7"/>
                    <a:pt x="45" y="7"/>
                    <a:pt x="45" y="6"/>
                  </a:cubicBezTo>
                  <a:cubicBezTo>
                    <a:pt x="45" y="6"/>
                    <a:pt x="44" y="6"/>
                    <a:pt x="44" y="6"/>
                  </a:cubicBezTo>
                  <a:cubicBezTo>
                    <a:pt x="44" y="6"/>
                    <a:pt x="44" y="5"/>
                    <a:pt x="44" y="5"/>
                  </a:cubicBezTo>
                  <a:cubicBezTo>
                    <a:pt x="43" y="5"/>
                    <a:pt x="43" y="5"/>
                    <a:pt x="42" y="5"/>
                  </a:cubicBezTo>
                  <a:cubicBezTo>
                    <a:pt x="42" y="4"/>
                    <a:pt x="42" y="3"/>
                    <a:pt x="42" y="3"/>
                  </a:cubicBezTo>
                  <a:cubicBezTo>
                    <a:pt x="42" y="3"/>
                    <a:pt x="41" y="3"/>
                    <a:pt x="41" y="3"/>
                  </a:cubicBezTo>
                  <a:cubicBezTo>
                    <a:pt x="41" y="2"/>
                    <a:pt x="41" y="2"/>
                    <a:pt x="41" y="1"/>
                  </a:cubicBezTo>
                  <a:cubicBezTo>
                    <a:pt x="40" y="1"/>
                    <a:pt x="40" y="1"/>
                    <a:pt x="39" y="1"/>
                  </a:cubicBezTo>
                  <a:cubicBezTo>
                    <a:pt x="39" y="1"/>
                    <a:pt x="39" y="0"/>
                    <a:pt x="39" y="0"/>
                  </a:cubicBezTo>
                  <a:cubicBezTo>
                    <a:pt x="39" y="0"/>
                    <a:pt x="38" y="0"/>
                    <a:pt x="38" y="0"/>
                  </a:cubicBezTo>
                  <a:cubicBezTo>
                    <a:pt x="38" y="0"/>
                    <a:pt x="38" y="1"/>
                    <a:pt x="38" y="1"/>
                  </a:cubicBezTo>
                  <a:cubicBezTo>
                    <a:pt x="38" y="2"/>
                    <a:pt x="38" y="2"/>
                    <a:pt x="38" y="3"/>
                  </a:cubicBezTo>
                  <a:cubicBezTo>
                    <a:pt x="38" y="3"/>
                    <a:pt x="39" y="3"/>
                    <a:pt x="39" y="3"/>
                  </a:cubicBezTo>
                  <a:cubicBezTo>
                    <a:pt x="39" y="3"/>
                    <a:pt x="39" y="4"/>
                    <a:pt x="39" y="5"/>
                  </a:cubicBezTo>
                  <a:cubicBezTo>
                    <a:pt x="40" y="5"/>
                    <a:pt x="40" y="5"/>
                    <a:pt x="41" y="5"/>
                  </a:cubicBezTo>
                  <a:cubicBezTo>
                    <a:pt x="41" y="5"/>
                    <a:pt x="41" y="6"/>
                    <a:pt x="41" y="6"/>
                  </a:cubicBezTo>
                  <a:cubicBezTo>
                    <a:pt x="41" y="6"/>
                    <a:pt x="42" y="6"/>
                    <a:pt x="42" y="6"/>
                  </a:cubicBezTo>
                  <a:cubicBezTo>
                    <a:pt x="42" y="7"/>
                    <a:pt x="42" y="7"/>
                    <a:pt x="42" y="8"/>
                  </a:cubicBezTo>
                  <a:cubicBezTo>
                    <a:pt x="42" y="8"/>
                    <a:pt x="42" y="9"/>
                    <a:pt x="42" y="10"/>
                  </a:cubicBezTo>
                  <a:cubicBezTo>
                    <a:pt x="43" y="10"/>
                    <a:pt x="43" y="10"/>
                    <a:pt x="44" y="10"/>
                  </a:cubicBezTo>
                  <a:cubicBezTo>
                    <a:pt x="44" y="10"/>
                    <a:pt x="45" y="10"/>
                    <a:pt x="45" y="10"/>
                  </a:cubicBezTo>
                  <a:cubicBezTo>
                    <a:pt x="46" y="10"/>
                    <a:pt x="46" y="10"/>
                    <a:pt x="47" y="10"/>
                  </a:cubicBezTo>
                  <a:cubicBezTo>
                    <a:pt x="47" y="10"/>
                    <a:pt x="47" y="11"/>
                    <a:pt x="47" y="11"/>
                  </a:cubicBezTo>
                  <a:cubicBezTo>
                    <a:pt x="48" y="11"/>
                    <a:pt x="48" y="11"/>
                    <a:pt x="49" y="11"/>
                  </a:cubicBezTo>
                  <a:cubicBezTo>
                    <a:pt x="49" y="12"/>
                    <a:pt x="49" y="12"/>
                    <a:pt x="49" y="13"/>
                  </a:cubicBezTo>
                  <a:cubicBezTo>
                    <a:pt x="49" y="13"/>
                    <a:pt x="50" y="13"/>
                    <a:pt x="50" y="13"/>
                  </a:cubicBezTo>
                  <a:cubicBezTo>
                    <a:pt x="51" y="13"/>
                    <a:pt x="51" y="13"/>
                    <a:pt x="52" y="13"/>
                  </a:cubicBezTo>
                  <a:cubicBezTo>
                    <a:pt x="52" y="13"/>
                    <a:pt x="52" y="14"/>
                    <a:pt x="52" y="14"/>
                  </a:cubicBezTo>
                  <a:cubicBezTo>
                    <a:pt x="52" y="15"/>
                    <a:pt x="52" y="15"/>
                    <a:pt x="52" y="16"/>
                  </a:cubicBezTo>
                  <a:cubicBezTo>
                    <a:pt x="51" y="16"/>
                    <a:pt x="51" y="16"/>
                    <a:pt x="50" y="16"/>
                  </a:cubicBezTo>
                  <a:cubicBezTo>
                    <a:pt x="50" y="16"/>
                    <a:pt x="49" y="16"/>
                    <a:pt x="49" y="16"/>
                  </a:cubicBezTo>
                  <a:cubicBezTo>
                    <a:pt x="49" y="16"/>
                    <a:pt x="49" y="17"/>
                    <a:pt x="49" y="17"/>
                  </a:cubicBezTo>
                  <a:cubicBezTo>
                    <a:pt x="49" y="17"/>
                    <a:pt x="50" y="17"/>
                    <a:pt x="50" y="17"/>
                  </a:cubicBezTo>
                  <a:cubicBezTo>
                    <a:pt x="50" y="18"/>
                    <a:pt x="50" y="19"/>
                    <a:pt x="50" y="19"/>
                  </a:cubicBezTo>
                  <a:cubicBezTo>
                    <a:pt x="50" y="19"/>
                    <a:pt x="49" y="19"/>
                    <a:pt x="49" y="19"/>
                  </a:cubicBezTo>
                  <a:cubicBezTo>
                    <a:pt x="49" y="20"/>
                    <a:pt x="49" y="20"/>
                    <a:pt x="49" y="21"/>
                  </a:cubicBezTo>
                  <a:cubicBezTo>
                    <a:pt x="49" y="21"/>
                    <a:pt x="49" y="22"/>
                    <a:pt x="49" y="22"/>
                  </a:cubicBezTo>
                  <a:cubicBezTo>
                    <a:pt x="48" y="22"/>
                    <a:pt x="48" y="22"/>
                    <a:pt x="47" y="22"/>
                  </a:cubicBezTo>
                  <a:cubicBezTo>
                    <a:pt x="46" y="22"/>
                    <a:pt x="46" y="22"/>
                    <a:pt x="45" y="22"/>
                  </a:cubicBezTo>
                  <a:cubicBezTo>
                    <a:pt x="45" y="23"/>
                    <a:pt x="45" y="23"/>
                    <a:pt x="45" y="24"/>
                  </a:cubicBezTo>
                  <a:cubicBezTo>
                    <a:pt x="45" y="25"/>
                    <a:pt x="45" y="25"/>
                    <a:pt x="45" y="26"/>
                  </a:cubicBezTo>
                  <a:cubicBezTo>
                    <a:pt x="45" y="26"/>
                    <a:pt x="44" y="26"/>
                    <a:pt x="44" y="26"/>
                  </a:cubicBezTo>
                  <a:cubicBezTo>
                    <a:pt x="43" y="26"/>
                    <a:pt x="43" y="26"/>
                    <a:pt x="42" y="26"/>
                  </a:cubicBezTo>
                  <a:cubicBezTo>
                    <a:pt x="42" y="25"/>
                    <a:pt x="42" y="25"/>
                    <a:pt x="42" y="24"/>
                  </a:cubicBezTo>
                  <a:cubicBezTo>
                    <a:pt x="42" y="24"/>
                    <a:pt x="41" y="24"/>
                    <a:pt x="41" y="24"/>
                  </a:cubicBezTo>
                  <a:cubicBezTo>
                    <a:pt x="40" y="24"/>
                    <a:pt x="40" y="24"/>
                    <a:pt x="39" y="24"/>
                  </a:cubicBezTo>
                  <a:cubicBezTo>
                    <a:pt x="39" y="23"/>
                    <a:pt x="39" y="23"/>
                    <a:pt x="39" y="22"/>
                  </a:cubicBezTo>
                  <a:cubicBezTo>
                    <a:pt x="39" y="22"/>
                    <a:pt x="38" y="22"/>
                    <a:pt x="38" y="22"/>
                  </a:cubicBezTo>
                  <a:cubicBezTo>
                    <a:pt x="38" y="22"/>
                    <a:pt x="38" y="21"/>
                    <a:pt x="38" y="21"/>
                  </a:cubicBezTo>
                  <a:cubicBezTo>
                    <a:pt x="38" y="21"/>
                    <a:pt x="39" y="21"/>
                    <a:pt x="39" y="21"/>
                  </a:cubicBezTo>
                  <a:cubicBezTo>
                    <a:pt x="40" y="21"/>
                    <a:pt x="40" y="21"/>
                    <a:pt x="41" y="21"/>
                  </a:cubicBezTo>
                  <a:cubicBezTo>
                    <a:pt x="41" y="21"/>
                    <a:pt x="42" y="21"/>
                    <a:pt x="42" y="21"/>
                  </a:cubicBezTo>
                  <a:cubicBezTo>
                    <a:pt x="43" y="21"/>
                    <a:pt x="43" y="21"/>
                    <a:pt x="44" y="21"/>
                  </a:cubicBezTo>
                  <a:cubicBezTo>
                    <a:pt x="44" y="20"/>
                    <a:pt x="44" y="20"/>
                    <a:pt x="44" y="19"/>
                  </a:cubicBezTo>
                  <a:cubicBezTo>
                    <a:pt x="44" y="19"/>
                    <a:pt x="45" y="19"/>
                    <a:pt x="45" y="19"/>
                  </a:cubicBezTo>
                  <a:cubicBezTo>
                    <a:pt x="45" y="19"/>
                    <a:pt x="45" y="18"/>
                    <a:pt x="45" y="17"/>
                  </a:cubicBezTo>
                  <a:cubicBezTo>
                    <a:pt x="45" y="17"/>
                    <a:pt x="45" y="16"/>
                    <a:pt x="45" y="16"/>
                  </a:cubicBezTo>
                  <a:cubicBezTo>
                    <a:pt x="45" y="16"/>
                    <a:pt x="44" y="16"/>
                    <a:pt x="44" y="16"/>
                  </a:cubicBezTo>
                  <a:cubicBezTo>
                    <a:pt x="44" y="15"/>
                    <a:pt x="44" y="15"/>
                    <a:pt x="44" y="14"/>
                  </a:cubicBezTo>
                  <a:cubicBezTo>
                    <a:pt x="43" y="14"/>
                    <a:pt x="43" y="14"/>
                    <a:pt x="42" y="14"/>
                  </a:cubicBezTo>
                  <a:cubicBezTo>
                    <a:pt x="42" y="14"/>
                    <a:pt x="41" y="14"/>
                    <a:pt x="41" y="14"/>
                  </a:cubicBezTo>
                  <a:cubicBezTo>
                    <a:pt x="41" y="14"/>
                    <a:pt x="41" y="13"/>
                    <a:pt x="41" y="13"/>
                  </a:cubicBezTo>
                  <a:cubicBezTo>
                    <a:pt x="40" y="13"/>
                    <a:pt x="40" y="13"/>
                    <a:pt x="39" y="13"/>
                  </a:cubicBezTo>
                  <a:cubicBezTo>
                    <a:pt x="39" y="13"/>
                    <a:pt x="38" y="13"/>
                    <a:pt x="38" y="13"/>
                  </a:cubicBezTo>
                  <a:cubicBezTo>
                    <a:pt x="38" y="12"/>
                    <a:pt x="38" y="12"/>
                    <a:pt x="38" y="11"/>
                  </a:cubicBezTo>
                  <a:cubicBezTo>
                    <a:pt x="37" y="11"/>
                    <a:pt x="37" y="11"/>
                    <a:pt x="36" y="11"/>
                  </a:cubicBezTo>
                  <a:cubicBezTo>
                    <a:pt x="36" y="11"/>
                    <a:pt x="36" y="10"/>
                    <a:pt x="36" y="10"/>
                  </a:cubicBezTo>
                  <a:cubicBezTo>
                    <a:pt x="35" y="10"/>
                    <a:pt x="35" y="10"/>
                    <a:pt x="34" y="10"/>
                  </a:cubicBezTo>
                  <a:cubicBezTo>
                    <a:pt x="34" y="9"/>
                    <a:pt x="34" y="8"/>
                    <a:pt x="34" y="8"/>
                  </a:cubicBezTo>
                  <a:cubicBezTo>
                    <a:pt x="34" y="8"/>
                    <a:pt x="33" y="8"/>
                    <a:pt x="33" y="8"/>
                  </a:cubicBezTo>
                  <a:cubicBezTo>
                    <a:pt x="33" y="7"/>
                    <a:pt x="33" y="7"/>
                    <a:pt x="33" y="6"/>
                  </a:cubicBezTo>
                  <a:cubicBezTo>
                    <a:pt x="32" y="6"/>
                    <a:pt x="32" y="6"/>
                    <a:pt x="31" y="6"/>
                  </a:cubicBezTo>
                  <a:cubicBezTo>
                    <a:pt x="31" y="6"/>
                    <a:pt x="31" y="5"/>
                    <a:pt x="31" y="5"/>
                  </a:cubicBezTo>
                  <a:cubicBezTo>
                    <a:pt x="31" y="5"/>
                    <a:pt x="30" y="5"/>
                    <a:pt x="30" y="5"/>
                  </a:cubicBezTo>
                  <a:cubicBezTo>
                    <a:pt x="29" y="5"/>
                    <a:pt x="29" y="5"/>
                    <a:pt x="28" y="5"/>
                  </a:cubicBezTo>
                  <a:cubicBezTo>
                    <a:pt x="28" y="5"/>
                    <a:pt x="28" y="6"/>
                    <a:pt x="28" y="6"/>
                  </a:cubicBezTo>
                  <a:cubicBezTo>
                    <a:pt x="28" y="6"/>
                    <a:pt x="27" y="6"/>
                    <a:pt x="27" y="6"/>
                  </a:cubicBezTo>
                  <a:cubicBezTo>
                    <a:pt x="27" y="7"/>
                    <a:pt x="27" y="7"/>
                    <a:pt x="27" y="8"/>
                  </a:cubicBezTo>
                  <a:cubicBezTo>
                    <a:pt x="26" y="8"/>
                    <a:pt x="26" y="8"/>
                    <a:pt x="25" y="8"/>
                  </a:cubicBezTo>
                  <a:cubicBezTo>
                    <a:pt x="25" y="8"/>
                    <a:pt x="24" y="8"/>
                    <a:pt x="24" y="8"/>
                  </a:cubicBezTo>
                  <a:cubicBezTo>
                    <a:pt x="23" y="8"/>
                    <a:pt x="22" y="8"/>
                    <a:pt x="22" y="8"/>
                  </a:cubicBezTo>
                  <a:cubicBezTo>
                    <a:pt x="22" y="7"/>
                    <a:pt x="22" y="7"/>
                    <a:pt x="22" y="6"/>
                  </a:cubicBezTo>
                  <a:cubicBezTo>
                    <a:pt x="21" y="6"/>
                    <a:pt x="21" y="6"/>
                    <a:pt x="20" y="6"/>
                  </a:cubicBezTo>
                  <a:cubicBezTo>
                    <a:pt x="20" y="6"/>
                    <a:pt x="19" y="6"/>
                    <a:pt x="19" y="6"/>
                  </a:cubicBezTo>
                  <a:cubicBezTo>
                    <a:pt x="19" y="7"/>
                    <a:pt x="19" y="7"/>
                    <a:pt x="19" y="8"/>
                  </a:cubicBezTo>
                  <a:cubicBezTo>
                    <a:pt x="19" y="8"/>
                    <a:pt x="19" y="9"/>
                    <a:pt x="19" y="10"/>
                  </a:cubicBezTo>
                  <a:cubicBezTo>
                    <a:pt x="19" y="10"/>
                    <a:pt x="19" y="11"/>
                    <a:pt x="19" y="11"/>
                  </a:cubicBezTo>
                  <a:cubicBezTo>
                    <a:pt x="19" y="12"/>
                    <a:pt x="19" y="12"/>
                    <a:pt x="19" y="13"/>
                  </a:cubicBezTo>
                  <a:cubicBezTo>
                    <a:pt x="18" y="13"/>
                    <a:pt x="18" y="13"/>
                    <a:pt x="17" y="13"/>
                  </a:cubicBezTo>
                  <a:cubicBezTo>
                    <a:pt x="17" y="13"/>
                    <a:pt x="16" y="13"/>
                    <a:pt x="16" y="13"/>
                  </a:cubicBezTo>
                  <a:cubicBezTo>
                    <a:pt x="16" y="13"/>
                    <a:pt x="16" y="14"/>
                    <a:pt x="16" y="14"/>
                  </a:cubicBezTo>
                  <a:cubicBezTo>
                    <a:pt x="15" y="14"/>
                    <a:pt x="15" y="14"/>
                    <a:pt x="14" y="14"/>
                  </a:cubicBezTo>
                  <a:cubicBezTo>
                    <a:pt x="14" y="14"/>
                    <a:pt x="13" y="14"/>
                    <a:pt x="13" y="14"/>
                  </a:cubicBezTo>
                  <a:cubicBezTo>
                    <a:pt x="13" y="15"/>
                    <a:pt x="13" y="15"/>
                    <a:pt x="13" y="16"/>
                  </a:cubicBezTo>
                  <a:cubicBezTo>
                    <a:pt x="12" y="16"/>
                    <a:pt x="12" y="16"/>
                    <a:pt x="11" y="16"/>
                  </a:cubicBezTo>
                  <a:cubicBezTo>
                    <a:pt x="11" y="16"/>
                    <a:pt x="11" y="17"/>
                    <a:pt x="11" y="17"/>
                  </a:cubicBezTo>
                  <a:cubicBezTo>
                    <a:pt x="11" y="18"/>
                    <a:pt x="11" y="19"/>
                    <a:pt x="11" y="19"/>
                  </a:cubicBezTo>
                  <a:cubicBezTo>
                    <a:pt x="12" y="19"/>
                    <a:pt x="12" y="19"/>
                    <a:pt x="13" y="19"/>
                  </a:cubicBezTo>
                  <a:cubicBezTo>
                    <a:pt x="13" y="20"/>
                    <a:pt x="13" y="20"/>
                    <a:pt x="13" y="21"/>
                  </a:cubicBezTo>
                  <a:cubicBezTo>
                    <a:pt x="12" y="21"/>
                    <a:pt x="12" y="21"/>
                    <a:pt x="11" y="21"/>
                  </a:cubicBezTo>
                  <a:cubicBezTo>
                    <a:pt x="11" y="21"/>
                    <a:pt x="11" y="22"/>
                    <a:pt x="11" y="22"/>
                  </a:cubicBezTo>
                  <a:cubicBezTo>
                    <a:pt x="11" y="22"/>
                    <a:pt x="10" y="22"/>
                    <a:pt x="10" y="22"/>
                  </a:cubicBezTo>
                  <a:cubicBezTo>
                    <a:pt x="10" y="23"/>
                    <a:pt x="10" y="23"/>
                    <a:pt x="10" y="24"/>
                  </a:cubicBezTo>
                  <a:cubicBezTo>
                    <a:pt x="9" y="24"/>
                    <a:pt x="8" y="24"/>
                    <a:pt x="8" y="24"/>
                  </a:cubicBezTo>
                  <a:cubicBezTo>
                    <a:pt x="8" y="25"/>
                    <a:pt x="8" y="25"/>
                    <a:pt x="8" y="26"/>
                  </a:cubicBezTo>
                  <a:cubicBezTo>
                    <a:pt x="7" y="26"/>
                    <a:pt x="7" y="26"/>
                    <a:pt x="6" y="26"/>
                  </a:cubicBezTo>
                  <a:cubicBezTo>
                    <a:pt x="6" y="26"/>
                    <a:pt x="5" y="26"/>
                    <a:pt x="5" y="26"/>
                  </a:cubicBezTo>
                  <a:cubicBezTo>
                    <a:pt x="5" y="26"/>
                    <a:pt x="5" y="27"/>
                    <a:pt x="5" y="27"/>
                  </a:cubicBezTo>
                  <a:cubicBezTo>
                    <a:pt x="4" y="27"/>
                    <a:pt x="4" y="27"/>
                    <a:pt x="3" y="27"/>
                  </a:cubicBezTo>
                  <a:cubicBezTo>
                    <a:pt x="3" y="27"/>
                    <a:pt x="2" y="27"/>
                    <a:pt x="2" y="27"/>
                  </a:cubicBezTo>
                  <a:cubicBezTo>
                    <a:pt x="1" y="27"/>
                    <a:pt x="1" y="27"/>
                    <a:pt x="0" y="27"/>
                  </a:cubicBezTo>
                  <a:cubicBezTo>
                    <a:pt x="0" y="28"/>
                    <a:pt x="0" y="28"/>
                    <a:pt x="0" y="29"/>
                  </a:cubicBezTo>
                  <a:cubicBezTo>
                    <a:pt x="1" y="29"/>
                    <a:pt x="1" y="29"/>
                    <a:pt x="2" y="29"/>
                  </a:cubicBezTo>
                  <a:cubicBezTo>
                    <a:pt x="2" y="29"/>
                    <a:pt x="3" y="29"/>
                    <a:pt x="3" y="29"/>
                  </a:cubicBezTo>
                  <a:cubicBezTo>
                    <a:pt x="4" y="29"/>
                    <a:pt x="4" y="29"/>
                    <a:pt x="5" y="29"/>
                  </a:cubicBezTo>
                  <a:cubicBezTo>
                    <a:pt x="5" y="29"/>
                    <a:pt x="6" y="29"/>
                    <a:pt x="6" y="29"/>
                  </a:cubicBezTo>
                  <a:cubicBezTo>
                    <a:pt x="7" y="29"/>
                    <a:pt x="7" y="29"/>
                    <a:pt x="8" y="29"/>
                  </a:cubicBezTo>
                  <a:cubicBezTo>
                    <a:pt x="8" y="28"/>
                    <a:pt x="8" y="28"/>
                    <a:pt x="8" y="27"/>
                  </a:cubicBezTo>
                  <a:cubicBezTo>
                    <a:pt x="8" y="27"/>
                    <a:pt x="9" y="27"/>
                    <a:pt x="10" y="27"/>
                  </a:cubicBezTo>
                  <a:cubicBezTo>
                    <a:pt x="10" y="27"/>
                    <a:pt x="11" y="27"/>
                    <a:pt x="11" y="27"/>
                  </a:cubicBezTo>
                  <a:cubicBezTo>
                    <a:pt x="11" y="27"/>
                    <a:pt x="11" y="26"/>
                    <a:pt x="11" y="26"/>
                  </a:cubicBezTo>
                  <a:cubicBezTo>
                    <a:pt x="12" y="26"/>
                    <a:pt x="12" y="26"/>
                    <a:pt x="13" y="26"/>
                  </a:cubicBezTo>
                  <a:cubicBezTo>
                    <a:pt x="13" y="26"/>
                    <a:pt x="14" y="26"/>
                    <a:pt x="14" y="26"/>
                  </a:cubicBezTo>
                  <a:cubicBezTo>
                    <a:pt x="15" y="26"/>
                    <a:pt x="15" y="26"/>
                    <a:pt x="16" y="26"/>
                  </a:cubicBezTo>
                  <a:cubicBezTo>
                    <a:pt x="16" y="26"/>
                    <a:pt x="17" y="26"/>
                    <a:pt x="17" y="26"/>
                  </a:cubicBezTo>
                  <a:cubicBezTo>
                    <a:pt x="18" y="26"/>
                    <a:pt x="18" y="26"/>
                    <a:pt x="19" y="26"/>
                  </a:cubicBezTo>
                  <a:cubicBezTo>
                    <a:pt x="19" y="25"/>
                    <a:pt x="19" y="25"/>
                    <a:pt x="19" y="24"/>
                  </a:cubicBezTo>
                  <a:cubicBezTo>
                    <a:pt x="19" y="24"/>
                    <a:pt x="20" y="24"/>
                    <a:pt x="20" y="24"/>
                  </a:cubicBezTo>
                  <a:cubicBezTo>
                    <a:pt x="21" y="24"/>
                    <a:pt x="21" y="24"/>
                    <a:pt x="22" y="24"/>
                  </a:cubicBezTo>
                  <a:cubicBezTo>
                    <a:pt x="22" y="24"/>
                    <a:pt x="23" y="24"/>
                    <a:pt x="24" y="24"/>
                  </a:cubicBezTo>
                  <a:cubicBezTo>
                    <a:pt x="24" y="24"/>
                    <a:pt x="25" y="24"/>
                    <a:pt x="25" y="24"/>
                  </a:cubicBezTo>
                  <a:cubicBezTo>
                    <a:pt x="26" y="24"/>
                    <a:pt x="26" y="24"/>
                    <a:pt x="27" y="24"/>
                  </a:cubicBezTo>
                  <a:cubicBezTo>
                    <a:pt x="27" y="24"/>
                    <a:pt x="28" y="24"/>
                    <a:pt x="28" y="24"/>
                  </a:cubicBezTo>
                  <a:cubicBezTo>
                    <a:pt x="29" y="24"/>
                    <a:pt x="29" y="24"/>
                    <a:pt x="30" y="24"/>
                  </a:cubicBezTo>
                  <a:cubicBezTo>
                    <a:pt x="30" y="24"/>
                    <a:pt x="31" y="24"/>
                    <a:pt x="31" y="24"/>
                  </a:cubicBezTo>
                  <a:cubicBezTo>
                    <a:pt x="32" y="24"/>
                    <a:pt x="32" y="24"/>
                    <a:pt x="33" y="24"/>
                  </a:cubicBezTo>
                  <a:cubicBezTo>
                    <a:pt x="33" y="24"/>
                    <a:pt x="34" y="24"/>
                    <a:pt x="34" y="24"/>
                  </a:cubicBezTo>
                  <a:cubicBezTo>
                    <a:pt x="35" y="24"/>
                    <a:pt x="35" y="24"/>
                    <a:pt x="36" y="24"/>
                  </a:cubicBezTo>
                  <a:cubicBezTo>
                    <a:pt x="36" y="25"/>
                    <a:pt x="36" y="25"/>
                    <a:pt x="36" y="26"/>
                  </a:cubicBezTo>
                  <a:cubicBezTo>
                    <a:pt x="35" y="26"/>
                    <a:pt x="35" y="26"/>
                    <a:pt x="34" y="26"/>
                  </a:cubicBezTo>
                  <a:cubicBezTo>
                    <a:pt x="34" y="26"/>
                    <a:pt x="34" y="27"/>
                    <a:pt x="34" y="27"/>
                  </a:cubicBezTo>
                  <a:cubicBezTo>
                    <a:pt x="35" y="27"/>
                    <a:pt x="35" y="27"/>
                    <a:pt x="36" y="27"/>
                  </a:cubicBezTo>
                  <a:cubicBezTo>
                    <a:pt x="36" y="28"/>
                    <a:pt x="36" y="28"/>
                    <a:pt x="36" y="29"/>
                  </a:cubicBezTo>
                  <a:cubicBezTo>
                    <a:pt x="36" y="29"/>
                    <a:pt x="36" y="30"/>
                    <a:pt x="36" y="30"/>
                  </a:cubicBezTo>
                  <a:cubicBezTo>
                    <a:pt x="36" y="31"/>
                    <a:pt x="36" y="31"/>
                    <a:pt x="36" y="32"/>
                  </a:cubicBezTo>
                  <a:cubicBezTo>
                    <a:pt x="36" y="33"/>
                    <a:pt x="36" y="33"/>
                    <a:pt x="36" y="34"/>
                  </a:cubicBezTo>
                  <a:cubicBezTo>
                    <a:pt x="37" y="34"/>
                    <a:pt x="37" y="34"/>
                    <a:pt x="38" y="34"/>
                  </a:cubicBezTo>
                  <a:cubicBezTo>
                    <a:pt x="38" y="34"/>
                    <a:pt x="38" y="35"/>
                    <a:pt x="38" y="35"/>
                  </a:cubicBezTo>
                  <a:cubicBezTo>
                    <a:pt x="38" y="35"/>
                    <a:pt x="39" y="35"/>
                    <a:pt x="39" y="35"/>
                  </a:cubicBezTo>
                  <a:cubicBezTo>
                    <a:pt x="40" y="35"/>
                    <a:pt x="40" y="35"/>
                    <a:pt x="41" y="35"/>
                  </a:cubicBezTo>
                  <a:cubicBezTo>
                    <a:pt x="41" y="35"/>
                    <a:pt x="42" y="35"/>
                    <a:pt x="42" y="35"/>
                  </a:cubicBezTo>
                  <a:cubicBezTo>
                    <a:pt x="43" y="35"/>
                    <a:pt x="43" y="35"/>
                    <a:pt x="44" y="35"/>
                  </a:cubicBezTo>
                  <a:cubicBezTo>
                    <a:pt x="44" y="35"/>
                    <a:pt x="45" y="35"/>
                    <a:pt x="45" y="35"/>
                  </a:cubicBezTo>
                  <a:cubicBezTo>
                    <a:pt x="45" y="36"/>
                    <a:pt x="45" y="36"/>
                    <a:pt x="45" y="37"/>
                  </a:cubicBezTo>
                  <a:cubicBezTo>
                    <a:pt x="46" y="37"/>
                    <a:pt x="46" y="37"/>
                    <a:pt x="47" y="37"/>
                  </a:cubicBezTo>
                  <a:cubicBezTo>
                    <a:pt x="47" y="37"/>
                    <a:pt x="47" y="38"/>
                    <a:pt x="47" y="39"/>
                  </a:cubicBezTo>
                  <a:cubicBezTo>
                    <a:pt x="47" y="39"/>
                    <a:pt x="47" y="40"/>
                    <a:pt x="47" y="40"/>
                  </a:cubicBezTo>
                  <a:cubicBezTo>
                    <a:pt x="48" y="40"/>
                    <a:pt x="48" y="40"/>
                    <a:pt x="49" y="40"/>
                  </a:cubicBezTo>
                  <a:cubicBezTo>
                    <a:pt x="49" y="40"/>
                    <a:pt x="50" y="40"/>
                    <a:pt x="50" y="40"/>
                  </a:cubicBezTo>
                  <a:cubicBezTo>
                    <a:pt x="51" y="40"/>
                    <a:pt x="51" y="40"/>
                    <a:pt x="52" y="40"/>
                  </a:cubicBezTo>
                  <a:cubicBezTo>
                    <a:pt x="52" y="40"/>
                    <a:pt x="53" y="40"/>
                    <a:pt x="53" y="40"/>
                  </a:cubicBezTo>
                  <a:cubicBezTo>
                    <a:pt x="53" y="41"/>
                    <a:pt x="53" y="41"/>
                    <a:pt x="53" y="42"/>
                  </a:cubicBezTo>
                  <a:cubicBezTo>
                    <a:pt x="54" y="42"/>
                    <a:pt x="54" y="42"/>
                    <a:pt x="55" y="42"/>
                  </a:cubicBezTo>
                  <a:cubicBezTo>
                    <a:pt x="55" y="41"/>
                    <a:pt x="55" y="41"/>
                    <a:pt x="55" y="40"/>
                  </a:cubicBezTo>
                  <a:cubicBezTo>
                    <a:pt x="55" y="40"/>
                    <a:pt x="56" y="40"/>
                    <a:pt x="56" y="40"/>
                  </a:cubicBezTo>
                  <a:cubicBezTo>
                    <a:pt x="56" y="40"/>
                    <a:pt x="56" y="39"/>
                    <a:pt x="56" y="39"/>
                  </a:cubicBezTo>
                  <a:cubicBezTo>
                    <a:pt x="56" y="38"/>
                    <a:pt x="56" y="37"/>
                    <a:pt x="56" y="37"/>
                  </a:cubicBezTo>
                  <a:cubicBezTo>
                    <a:pt x="56" y="36"/>
                    <a:pt x="56" y="36"/>
                    <a:pt x="56" y="36"/>
                  </a:cubicBezTo>
                  <a:cubicBezTo>
                    <a:pt x="56" y="35"/>
                    <a:pt x="56" y="35"/>
                    <a:pt x="56" y="35"/>
                  </a:cubicBezTo>
                  <a:cubicBezTo>
                    <a:pt x="57" y="35"/>
                    <a:pt x="57" y="35"/>
                    <a:pt x="58" y="35"/>
                  </a:cubicBezTo>
                  <a:cubicBezTo>
                    <a:pt x="58" y="35"/>
                    <a:pt x="59" y="35"/>
                    <a:pt x="59" y="35"/>
                  </a:cubicBezTo>
                  <a:cubicBezTo>
                    <a:pt x="60" y="35"/>
                    <a:pt x="61" y="35"/>
                    <a:pt x="61" y="35"/>
                  </a:cubicBezTo>
                  <a:cubicBezTo>
                    <a:pt x="62" y="35"/>
                    <a:pt x="62" y="35"/>
                    <a:pt x="63" y="35"/>
                  </a:cubicBezTo>
                  <a:cubicBezTo>
                    <a:pt x="63" y="35"/>
                    <a:pt x="64" y="35"/>
                    <a:pt x="64" y="35"/>
                  </a:cubicBezTo>
                  <a:cubicBezTo>
                    <a:pt x="64" y="36"/>
                    <a:pt x="64" y="36"/>
                    <a:pt x="64" y="37"/>
                  </a:cubicBezTo>
                  <a:cubicBezTo>
                    <a:pt x="65" y="37"/>
                    <a:pt x="65" y="37"/>
                    <a:pt x="66" y="37"/>
                  </a:cubicBezTo>
                  <a:cubicBezTo>
                    <a:pt x="66" y="37"/>
                    <a:pt x="67" y="37"/>
                    <a:pt x="67" y="37"/>
                  </a:cubicBezTo>
                  <a:cubicBezTo>
                    <a:pt x="68" y="37"/>
                    <a:pt x="68" y="37"/>
                    <a:pt x="69" y="37"/>
                  </a:cubicBezTo>
                  <a:cubicBezTo>
                    <a:pt x="69" y="37"/>
                    <a:pt x="69" y="38"/>
                    <a:pt x="69" y="39"/>
                  </a:cubicBezTo>
                  <a:cubicBezTo>
                    <a:pt x="69" y="39"/>
                    <a:pt x="70" y="39"/>
                    <a:pt x="71" y="39"/>
                  </a:cubicBezTo>
                  <a:cubicBezTo>
                    <a:pt x="71" y="39"/>
                    <a:pt x="72" y="39"/>
                    <a:pt x="72" y="39"/>
                  </a:cubicBezTo>
                  <a:cubicBezTo>
                    <a:pt x="73" y="39"/>
                    <a:pt x="73" y="39"/>
                    <a:pt x="74" y="39"/>
                  </a:cubicBezTo>
                  <a:cubicBezTo>
                    <a:pt x="74" y="39"/>
                    <a:pt x="75" y="39"/>
                    <a:pt x="75" y="39"/>
                  </a:cubicBezTo>
                  <a:cubicBezTo>
                    <a:pt x="76" y="39"/>
                    <a:pt x="76" y="39"/>
                    <a:pt x="77" y="39"/>
                  </a:cubicBezTo>
                  <a:cubicBezTo>
                    <a:pt x="77" y="39"/>
                    <a:pt x="78" y="39"/>
                    <a:pt x="78" y="39"/>
                  </a:cubicBezTo>
                  <a:cubicBezTo>
                    <a:pt x="79" y="39"/>
                    <a:pt x="79" y="39"/>
                    <a:pt x="80" y="39"/>
                  </a:cubicBezTo>
                  <a:cubicBezTo>
                    <a:pt x="80" y="38"/>
                    <a:pt x="80" y="37"/>
                    <a:pt x="80" y="37"/>
                  </a:cubicBezTo>
                  <a:cubicBezTo>
                    <a:pt x="80" y="37"/>
                    <a:pt x="81" y="37"/>
                    <a:pt x="81" y="37"/>
                  </a:cubicBezTo>
                  <a:cubicBezTo>
                    <a:pt x="82" y="37"/>
                    <a:pt x="82" y="37"/>
                    <a:pt x="83" y="37"/>
                  </a:cubicBezTo>
                  <a:cubicBezTo>
                    <a:pt x="83" y="37"/>
                    <a:pt x="83" y="38"/>
                    <a:pt x="83" y="39"/>
                  </a:cubicBezTo>
                  <a:cubicBezTo>
                    <a:pt x="83" y="39"/>
                    <a:pt x="84" y="39"/>
                    <a:pt x="85" y="39"/>
                  </a:cubicBezTo>
                  <a:cubicBezTo>
                    <a:pt x="85" y="39"/>
                    <a:pt x="86" y="39"/>
                    <a:pt x="86" y="39"/>
                  </a:cubicBezTo>
                  <a:cubicBezTo>
                    <a:pt x="87" y="39"/>
                    <a:pt x="87" y="39"/>
                    <a:pt x="88" y="39"/>
                  </a:cubicBezTo>
                  <a:cubicBezTo>
                    <a:pt x="88" y="38"/>
                    <a:pt x="88" y="37"/>
                    <a:pt x="88" y="37"/>
                  </a:cubicBezTo>
                  <a:cubicBezTo>
                    <a:pt x="88" y="37"/>
                    <a:pt x="89" y="37"/>
                    <a:pt x="89" y="37"/>
                  </a:cubicBezTo>
                  <a:cubicBezTo>
                    <a:pt x="89" y="36"/>
                    <a:pt x="89" y="36"/>
                    <a:pt x="89" y="35"/>
                  </a:cubicBezTo>
                  <a:cubicBezTo>
                    <a:pt x="89" y="35"/>
                    <a:pt x="89" y="34"/>
                    <a:pt x="89" y="34"/>
                  </a:cubicBezTo>
                  <a:cubicBezTo>
                    <a:pt x="89" y="33"/>
                    <a:pt x="89" y="33"/>
                    <a:pt x="89" y="32"/>
                  </a:cubicBezTo>
                  <a:cubicBezTo>
                    <a:pt x="89" y="31"/>
                    <a:pt x="89" y="31"/>
                    <a:pt x="89" y="30"/>
                  </a:cubicBezTo>
                  <a:cubicBezTo>
                    <a:pt x="90" y="30"/>
                    <a:pt x="90" y="30"/>
                    <a:pt x="91" y="30"/>
                  </a:cubicBezTo>
                  <a:cubicBezTo>
                    <a:pt x="91" y="30"/>
                    <a:pt x="91" y="29"/>
                    <a:pt x="91" y="29"/>
                  </a:cubicBezTo>
                  <a:close/>
                  <a:moveTo>
                    <a:pt x="20" y="17"/>
                  </a:moveTo>
                  <a:cubicBezTo>
                    <a:pt x="20" y="17"/>
                    <a:pt x="19" y="17"/>
                    <a:pt x="19" y="17"/>
                  </a:cubicBezTo>
                  <a:cubicBezTo>
                    <a:pt x="19" y="18"/>
                    <a:pt x="19" y="19"/>
                    <a:pt x="19" y="19"/>
                  </a:cubicBezTo>
                  <a:cubicBezTo>
                    <a:pt x="18" y="19"/>
                    <a:pt x="18" y="19"/>
                    <a:pt x="17" y="19"/>
                  </a:cubicBezTo>
                  <a:cubicBezTo>
                    <a:pt x="17" y="19"/>
                    <a:pt x="17" y="18"/>
                    <a:pt x="17" y="17"/>
                  </a:cubicBezTo>
                  <a:cubicBezTo>
                    <a:pt x="17" y="17"/>
                    <a:pt x="16" y="17"/>
                    <a:pt x="16" y="17"/>
                  </a:cubicBezTo>
                  <a:cubicBezTo>
                    <a:pt x="16" y="17"/>
                    <a:pt x="16" y="16"/>
                    <a:pt x="16" y="16"/>
                  </a:cubicBezTo>
                  <a:cubicBezTo>
                    <a:pt x="16" y="16"/>
                    <a:pt x="17" y="16"/>
                    <a:pt x="17" y="16"/>
                  </a:cubicBezTo>
                  <a:cubicBezTo>
                    <a:pt x="18" y="16"/>
                    <a:pt x="18" y="16"/>
                    <a:pt x="19" y="16"/>
                  </a:cubicBezTo>
                  <a:cubicBezTo>
                    <a:pt x="19" y="16"/>
                    <a:pt x="20" y="16"/>
                    <a:pt x="20" y="16"/>
                  </a:cubicBezTo>
                  <a:cubicBezTo>
                    <a:pt x="20" y="16"/>
                    <a:pt x="20" y="17"/>
                    <a:pt x="20" y="17"/>
                  </a:cubicBezTo>
                  <a:close/>
                  <a:moveTo>
                    <a:pt x="33" y="14"/>
                  </a:moveTo>
                  <a:cubicBezTo>
                    <a:pt x="33" y="15"/>
                    <a:pt x="33" y="15"/>
                    <a:pt x="33" y="16"/>
                  </a:cubicBezTo>
                  <a:cubicBezTo>
                    <a:pt x="33" y="16"/>
                    <a:pt x="33" y="17"/>
                    <a:pt x="33" y="17"/>
                  </a:cubicBezTo>
                  <a:cubicBezTo>
                    <a:pt x="33" y="18"/>
                    <a:pt x="33" y="19"/>
                    <a:pt x="33" y="19"/>
                  </a:cubicBezTo>
                  <a:cubicBezTo>
                    <a:pt x="32" y="19"/>
                    <a:pt x="32" y="19"/>
                    <a:pt x="31" y="19"/>
                  </a:cubicBezTo>
                  <a:cubicBezTo>
                    <a:pt x="31" y="19"/>
                    <a:pt x="30" y="19"/>
                    <a:pt x="30" y="19"/>
                  </a:cubicBezTo>
                  <a:cubicBezTo>
                    <a:pt x="29" y="19"/>
                    <a:pt x="29" y="19"/>
                    <a:pt x="28" y="19"/>
                  </a:cubicBezTo>
                  <a:cubicBezTo>
                    <a:pt x="28" y="19"/>
                    <a:pt x="28" y="18"/>
                    <a:pt x="28" y="17"/>
                  </a:cubicBezTo>
                  <a:cubicBezTo>
                    <a:pt x="28" y="17"/>
                    <a:pt x="28" y="16"/>
                    <a:pt x="28" y="16"/>
                  </a:cubicBezTo>
                  <a:cubicBezTo>
                    <a:pt x="28" y="15"/>
                    <a:pt x="28" y="15"/>
                    <a:pt x="28" y="14"/>
                  </a:cubicBezTo>
                  <a:cubicBezTo>
                    <a:pt x="29" y="14"/>
                    <a:pt x="29" y="14"/>
                    <a:pt x="30" y="14"/>
                  </a:cubicBezTo>
                  <a:cubicBezTo>
                    <a:pt x="30" y="14"/>
                    <a:pt x="30" y="13"/>
                    <a:pt x="30" y="13"/>
                  </a:cubicBezTo>
                  <a:cubicBezTo>
                    <a:pt x="30" y="12"/>
                    <a:pt x="30" y="12"/>
                    <a:pt x="30" y="11"/>
                  </a:cubicBezTo>
                  <a:cubicBezTo>
                    <a:pt x="30" y="11"/>
                    <a:pt x="30" y="10"/>
                    <a:pt x="30" y="10"/>
                  </a:cubicBezTo>
                  <a:cubicBezTo>
                    <a:pt x="30" y="9"/>
                    <a:pt x="30" y="8"/>
                    <a:pt x="30" y="8"/>
                  </a:cubicBezTo>
                  <a:cubicBezTo>
                    <a:pt x="30" y="8"/>
                    <a:pt x="31" y="8"/>
                    <a:pt x="31" y="8"/>
                  </a:cubicBezTo>
                  <a:cubicBezTo>
                    <a:pt x="31" y="8"/>
                    <a:pt x="31" y="9"/>
                    <a:pt x="31" y="10"/>
                  </a:cubicBezTo>
                  <a:cubicBezTo>
                    <a:pt x="31" y="10"/>
                    <a:pt x="31" y="11"/>
                    <a:pt x="31" y="11"/>
                  </a:cubicBezTo>
                  <a:cubicBezTo>
                    <a:pt x="31" y="12"/>
                    <a:pt x="31" y="12"/>
                    <a:pt x="31" y="13"/>
                  </a:cubicBezTo>
                  <a:cubicBezTo>
                    <a:pt x="32" y="13"/>
                    <a:pt x="32" y="13"/>
                    <a:pt x="33" y="13"/>
                  </a:cubicBezTo>
                  <a:cubicBezTo>
                    <a:pt x="33" y="13"/>
                    <a:pt x="33" y="14"/>
                    <a:pt x="33" y="1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51" name="Freeform 36"/>
            <p:cNvSpPr/>
            <p:nvPr/>
          </p:nvSpPr>
          <p:spPr bwMode="auto">
            <a:xfrm>
              <a:off x="4199" y="1108"/>
              <a:ext cx="8" cy="7"/>
            </a:xfrm>
            <a:custGeom>
              <a:avLst/>
              <a:gdLst>
                <a:gd name="T0" fmla="*/ 0 w 5"/>
                <a:gd name="T1" fmla="*/ 7 h 4"/>
                <a:gd name="T2" fmla="*/ 3 w 5"/>
                <a:gd name="T3" fmla="*/ 7 h 4"/>
                <a:gd name="T4" fmla="*/ 5 w 5"/>
                <a:gd name="T5" fmla="*/ 7 h 4"/>
                <a:gd name="T6" fmla="*/ 8 w 5"/>
                <a:gd name="T7" fmla="*/ 7 h 4"/>
                <a:gd name="T8" fmla="*/ 8 w 5"/>
                <a:gd name="T9" fmla="*/ 4 h 4"/>
                <a:gd name="T10" fmla="*/ 8 w 5"/>
                <a:gd name="T11" fmla="*/ 0 h 4"/>
                <a:gd name="T12" fmla="*/ 5 w 5"/>
                <a:gd name="T13" fmla="*/ 0 h 4"/>
                <a:gd name="T14" fmla="*/ 3 w 5"/>
                <a:gd name="T15" fmla="*/ 0 h 4"/>
                <a:gd name="T16" fmla="*/ 3 w 5"/>
                <a:gd name="T17" fmla="*/ 4 h 4"/>
                <a:gd name="T18" fmla="*/ 0 w 5"/>
                <a:gd name="T19" fmla="*/ 4 h 4"/>
                <a:gd name="T20" fmla="*/ 0 w 5"/>
                <a:gd name="T21" fmla="*/ 7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 h="4">
                  <a:moveTo>
                    <a:pt x="0" y="4"/>
                  </a:moveTo>
                  <a:cubicBezTo>
                    <a:pt x="1" y="4"/>
                    <a:pt x="1" y="4"/>
                    <a:pt x="2" y="4"/>
                  </a:cubicBezTo>
                  <a:cubicBezTo>
                    <a:pt x="2" y="4"/>
                    <a:pt x="3" y="4"/>
                    <a:pt x="3" y="4"/>
                  </a:cubicBezTo>
                  <a:cubicBezTo>
                    <a:pt x="4" y="4"/>
                    <a:pt x="4" y="4"/>
                    <a:pt x="5" y="4"/>
                  </a:cubicBezTo>
                  <a:cubicBezTo>
                    <a:pt x="5" y="3"/>
                    <a:pt x="5" y="2"/>
                    <a:pt x="5" y="2"/>
                  </a:cubicBezTo>
                  <a:cubicBezTo>
                    <a:pt x="5" y="1"/>
                    <a:pt x="5" y="1"/>
                    <a:pt x="5" y="0"/>
                  </a:cubicBezTo>
                  <a:cubicBezTo>
                    <a:pt x="4" y="0"/>
                    <a:pt x="4" y="0"/>
                    <a:pt x="3" y="0"/>
                  </a:cubicBezTo>
                  <a:cubicBezTo>
                    <a:pt x="3" y="0"/>
                    <a:pt x="2" y="0"/>
                    <a:pt x="2" y="0"/>
                  </a:cubicBezTo>
                  <a:cubicBezTo>
                    <a:pt x="2" y="1"/>
                    <a:pt x="2" y="1"/>
                    <a:pt x="2" y="2"/>
                  </a:cubicBezTo>
                  <a:cubicBezTo>
                    <a:pt x="1" y="2"/>
                    <a:pt x="1" y="2"/>
                    <a:pt x="0" y="2"/>
                  </a:cubicBezTo>
                  <a:cubicBezTo>
                    <a:pt x="0" y="2"/>
                    <a:pt x="0" y="3"/>
                    <a:pt x="0"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52" name="Freeform 37"/>
            <p:cNvSpPr/>
            <p:nvPr/>
          </p:nvSpPr>
          <p:spPr bwMode="auto">
            <a:xfrm>
              <a:off x="4207" y="1207"/>
              <a:ext cx="39" cy="61"/>
            </a:xfrm>
            <a:custGeom>
              <a:avLst/>
              <a:gdLst>
                <a:gd name="T0" fmla="*/ 39 w 22"/>
                <a:gd name="T1" fmla="*/ 52 h 35"/>
                <a:gd name="T2" fmla="*/ 39 w 22"/>
                <a:gd name="T3" fmla="*/ 47 h 35"/>
                <a:gd name="T4" fmla="*/ 35 w 22"/>
                <a:gd name="T5" fmla="*/ 45 h 35"/>
                <a:gd name="T6" fmla="*/ 34 w 22"/>
                <a:gd name="T7" fmla="*/ 42 h 35"/>
                <a:gd name="T8" fmla="*/ 30 w 22"/>
                <a:gd name="T9" fmla="*/ 38 h 35"/>
                <a:gd name="T10" fmla="*/ 27 w 22"/>
                <a:gd name="T11" fmla="*/ 37 h 35"/>
                <a:gd name="T12" fmla="*/ 25 w 22"/>
                <a:gd name="T13" fmla="*/ 33 h 35"/>
                <a:gd name="T14" fmla="*/ 21 w 22"/>
                <a:gd name="T15" fmla="*/ 31 h 35"/>
                <a:gd name="T16" fmla="*/ 21 w 22"/>
                <a:gd name="T17" fmla="*/ 24 h 35"/>
                <a:gd name="T18" fmla="*/ 20 w 22"/>
                <a:gd name="T19" fmla="*/ 23 h 35"/>
                <a:gd name="T20" fmla="*/ 16 w 22"/>
                <a:gd name="T21" fmla="*/ 19 h 35"/>
                <a:gd name="T22" fmla="*/ 14 w 22"/>
                <a:gd name="T23" fmla="*/ 16 h 35"/>
                <a:gd name="T24" fmla="*/ 11 w 22"/>
                <a:gd name="T25" fmla="*/ 14 h 35"/>
                <a:gd name="T26" fmla="*/ 11 w 22"/>
                <a:gd name="T27" fmla="*/ 9 h 35"/>
                <a:gd name="T28" fmla="*/ 7 w 22"/>
                <a:gd name="T29" fmla="*/ 5 h 35"/>
                <a:gd name="T30" fmla="*/ 5 w 22"/>
                <a:gd name="T31" fmla="*/ 2 h 35"/>
                <a:gd name="T32" fmla="*/ 2 w 22"/>
                <a:gd name="T33" fmla="*/ 0 h 35"/>
                <a:gd name="T34" fmla="*/ 0 w 22"/>
                <a:gd name="T35" fmla="*/ 2 h 35"/>
                <a:gd name="T36" fmla="*/ 2 w 22"/>
                <a:gd name="T37" fmla="*/ 5 h 35"/>
                <a:gd name="T38" fmla="*/ 2 w 22"/>
                <a:gd name="T39" fmla="*/ 10 h 35"/>
                <a:gd name="T40" fmla="*/ 5 w 22"/>
                <a:gd name="T41" fmla="*/ 14 h 35"/>
                <a:gd name="T42" fmla="*/ 7 w 22"/>
                <a:gd name="T43" fmla="*/ 16 h 35"/>
                <a:gd name="T44" fmla="*/ 11 w 22"/>
                <a:gd name="T45" fmla="*/ 19 h 35"/>
                <a:gd name="T46" fmla="*/ 14 w 22"/>
                <a:gd name="T47" fmla="*/ 23 h 35"/>
                <a:gd name="T48" fmla="*/ 14 w 22"/>
                <a:gd name="T49" fmla="*/ 28 h 35"/>
                <a:gd name="T50" fmla="*/ 16 w 22"/>
                <a:gd name="T51" fmla="*/ 31 h 35"/>
                <a:gd name="T52" fmla="*/ 16 w 22"/>
                <a:gd name="T53" fmla="*/ 37 h 35"/>
                <a:gd name="T54" fmla="*/ 20 w 22"/>
                <a:gd name="T55" fmla="*/ 38 h 35"/>
                <a:gd name="T56" fmla="*/ 21 w 22"/>
                <a:gd name="T57" fmla="*/ 42 h 35"/>
                <a:gd name="T58" fmla="*/ 21 w 22"/>
                <a:gd name="T59" fmla="*/ 47 h 35"/>
                <a:gd name="T60" fmla="*/ 25 w 22"/>
                <a:gd name="T61" fmla="*/ 51 h 35"/>
                <a:gd name="T62" fmla="*/ 27 w 22"/>
                <a:gd name="T63" fmla="*/ 52 h 35"/>
                <a:gd name="T64" fmla="*/ 30 w 22"/>
                <a:gd name="T65" fmla="*/ 56 h 35"/>
                <a:gd name="T66" fmla="*/ 34 w 22"/>
                <a:gd name="T67" fmla="*/ 59 h 35"/>
                <a:gd name="T68" fmla="*/ 35 w 22"/>
                <a:gd name="T69" fmla="*/ 61 h 35"/>
                <a:gd name="T70" fmla="*/ 39 w 22"/>
                <a:gd name="T71" fmla="*/ 59 h 3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2" h="35">
                  <a:moveTo>
                    <a:pt x="22" y="32"/>
                  </a:moveTo>
                  <a:cubicBezTo>
                    <a:pt x="22" y="32"/>
                    <a:pt x="22" y="31"/>
                    <a:pt x="22" y="30"/>
                  </a:cubicBezTo>
                  <a:cubicBezTo>
                    <a:pt x="22" y="30"/>
                    <a:pt x="22" y="29"/>
                    <a:pt x="22" y="29"/>
                  </a:cubicBezTo>
                  <a:cubicBezTo>
                    <a:pt x="22" y="28"/>
                    <a:pt x="22" y="28"/>
                    <a:pt x="22" y="27"/>
                  </a:cubicBezTo>
                  <a:cubicBezTo>
                    <a:pt x="21" y="27"/>
                    <a:pt x="21" y="27"/>
                    <a:pt x="20" y="27"/>
                  </a:cubicBezTo>
                  <a:cubicBezTo>
                    <a:pt x="20" y="27"/>
                    <a:pt x="20" y="26"/>
                    <a:pt x="20" y="26"/>
                  </a:cubicBezTo>
                  <a:cubicBezTo>
                    <a:pt x="20" y="26"/>
                    <a:pt x="19" y="26"/>
                    <a:pt x="19" y="26"/>
                  </a:cubicBezTo>
                  <a:cubicBezTo>
                    <a:pt x="19" y="25"/>
                    <a:pt x="19" y="24"/>
                    <a:pt x="19" y="24"/>
                  </a:cubicBezTo>
                  <a:cubicBezTo>
                    <a:pt x="19" y="23"/>
                    <a:pt x="19" y="23"/>
                    <a:pt x="19" y="22"/>
                  </a:cubicBezTo>
                  <a:cubicBezTo>
                    <a:pt x="18" y="22"/>
                    <a:pt x="18" y="22"/>
                    <a:pt x="17" y="22"/>
                  </a:cubicBezTo>
                  <a:cubicBezTo>
                    <a:pt x="17" y="22"/>
                    <a:pt x="17" y="21"/>
                    <a:pt x="17" y="21"/>
                  </a:cubicBezTo>
                  <a:cubicBezTo>
                    <a:pt x="17" y="21"/>
                    <a:pt x="16" y="21"/>
                    <a:pt x="15" y="21"/>
                  </a:cubicBezTo>
                  <a:cubicBezTo>
                    <a:pt x="15" y="20"/>
                    <a:pt x="15" y="20"/>
                    <a:pt x="15" y="19"/>
                  </a:cubicBezTo>
                  <a:cubicBezTo>
                    <a:pt x="15" y="19"/>
                    <a:pt x="14" y="19"/>
                    <a:pt x="14" y="19"/>
                  </a:cubicBezTo>
                  <a:cubicBezTo>
                    <a:pt x="14" y="19"/>
                    <a:pt x="14" y="18"/>
                    <a:pt x="14" y="18"/>
                  </a:cubicBezTo>
                  <a:cubicBezTo>
                    <a:pt x="13" y="18"/>
                    <a:pt x="13" y="18"/>
                    <a:pt x="12" y="18"/>
                  </a:cubicBezTo>
                  <a:cubicBezTo>
                    <a:pt x="12" y="17"/>
                    <a:pt x="12" y="16"/>
                    <a:pt x="12" y="16"/>
                  </a:cubicBezTo>
                  <a:cubicBezTo>
                    <a:pt x="12" y="15"/>
                    <a:pt x="12" y="15"/>
                    <a:pt x="12" y="14"/>
                  </a:cubicBezTo>
                  <a:cubicBezTo>
                    <a:pt x="12" y="14"/>
                    <a:pt x="11" y="14"/>
                    <a:pt x="11" y="14"/>
                  </a:cubicBezTo>
                  <a:cubicBezTo>
                    <a:pt x="11" y="14"/>
                    <a:pt x="11" y="13"/>
                    <a:pt x="11" y="13"/>
                  </a:cubicBezTo>
                  <a:cubicBezTo>
                    <a:pt x="11" y="12"/>
                    <a:pt x="11" y="12"/>
                    <a:pt x="11" y="11"/>
                  </a:cubicBezTo>
                  <a:cubicBezTo>
                    <a:pt x="10" y="11"/>
                    <a:pt x="10" y="11"/>
                    <a:pt x="9" y="11"/>
                  </a:cubicBezTo>
                  <a:cubicBezTo>
                    <a:pt x="9" y="10"/>
                    <a:pt x="9" y="10"/>
                    <a:pt x="9" y="9"/>
                  </a:cubicBezTo>
                  <a:cubicBezTo>
                    <a:pt x="9" y="9"/>
                    <a:pt x="8" y="9"/>
                    <a:pt x="8" y="9"/>
                  </a:cubicBezTo>
                  <a:cubicBezTo>
                    <a:pt x="8" y="9"/>
                    <a:pt x="8" y="8"/>
                    <a:pt x="8" y="8"/>
                  </a:cubicBezTo>
                  <a:cubicBezTo>
                    <a:pt x="7" y="8"/>
                    <a:pt x="7" y="8"/>
                    <a:pt x="6" y="8"/>
                  </a:cubicBezTo>
                  <a:cubicBezTo>
                    <a:pt x="6" y="7"/>
                    <a:pt x="6" y="7"/>
                    <a:pt x="6" y="6"/>
                  </a:cubicBezTo>
                  <a:cubicBezTo>
                    <a:pt x="6" y="6"/>
                    <a:pt x="6" y="5"/>
                    <a:pt x="6" y="5"/>
                  </a:cubicBezTo>
                  <a:cubicBezTo>
                    <a:pt x="6" y="5"/>
                    <a:pt x="5" y="5"/>
                    <a:pt x="4" y="5"/>
                  </a:cubicBezTo>
                  <a:cubicBezTo>
                    <a:pt x="4" y="4"/>
                    <a:pt x="4" y="4"/>
                    <a:pt x="4" y="3"/>
                  </a:cubicBezTo>
                  <a:cubicBezTo>
                    <a:pt x="4" y="3"/>
                    <a:pt x="3" y="3"/>
                    <a:pt x="3" y="3"/>
                  </a:cubicBezTo>
                  <a:cubicBezTo>
                    <a:pt x="3" y="2"/>
                    <a:pt x="3" y="2"/>
                    <a:pt x="3" y="1"/>
                  </a:cubicBezTo>
                  <a:cubicBezTo>
                    <a:pt x="2" y="1"/>
                    <a:pt x="2" y="1"/>
                    <a:pt x="1" y="1"/>
                  </a:cubicBezTo>
                  <a:cubicBezTo>
                    <a:pt x="1" y="1"/>
                    <a:pt x="1" y="0"/>
                    <a:pt x="1" y="0"/>
                  </a:cubicBezTo>
                  <a:cubicBezTo>
                    <a:pt x="1" y="0"/>
                    <a:pt x="0" y="0"/>
                    <a:pt x="0" y="0"/>
                  </a:cubicBezTo>
                  <a:cubicBezTo>
                    <a:pt x="0" y="0"/>
                    <a:pt x="0" y="1"/>
                    <a:pt x="0" y="1"/>
                  </a:cubicBezTo>
                  <a:cubicBezTo>
                    <a:pt x="0" y="2"/>
                    <a:pt x="0" y="2"/>
                    <a:pt x="0" y="3"/>
                  </a:cubicBezTo>
                  <a:cubicBezTo>
                    <a:pt x="0" y="3"/>
                    <a:pt x="1" y="3"/>
                    <a:pt x="1" y="3"/>
                  </a:cubicBezTo>
                  <a:cubicBezTo>
                    <a:pt x="1" y="4"/>
                    <a:pt x="1" y="4"/>
                    <a:pt x="1" y="5"/>
                  </a:cubicBezTo>
                  <a:cubicBezTo>
                    <a:pt x="1" y="5"/>
                    <a:pt x="1" y="6"/>
                    <a:pt x="1" y="6"/>
                  </a:cubicBezTo>
                  <a:cubicBezTo>
                    <a:pt x="2" y="6"/>
                    <a:pt x="2" y="6"/>
                    <a:pt x="3" y="6"/>
                  </a:cubicBezTo>
                  <a:cubicBezTo>
                    <a:pt x="3" y="7"/>
                    <a:pt x="3" y="7"/>
                    <a:pt x="3" y="8"/>
                  </a:cubicBezTo>
                  <a:cubicBezTo>
                    <a:pt x="3" y="8"/>
                    <a:pt x="4" y="8"/>
                    <a:pt x="4" y="8"/>
                  </a:cubicBezTo>
                  <a:cubicBezTo>
                    <a:pt x="4" y="8"/>
                    <a:pt x="4" y="9"/>
                    <a:pt x="4" y="9"/>
                  </a:cubicBezTo>
                  <a:cubicBezTo>
                    <a:pt x="4" y="10"/>
                    <a:pt x="4" y="10"/>
                    <a:pt x="4" y="11"/>
                  </a:cubicBezTo>
                  <a:cubicBezTo>
                    <a:pt x="5" y="11"/>
                    <a:pt x="6" y="11"/>
                    <a:pt x="6" y="11"/>
                  </a:cubicBezTo>
                  <a:cubicBezTo>
                    <a:pt x="6" y="12"/>
                    <a:pt x="6" y="12"/>
                    <a:pt x="6" y="13"/>
                  </a:cubicBezTo>
                  <a:cubicBezTo>
                    <a:pt x="7" y="13"/>
                    <a:pt x="7" y="13"/>
                    <a:pt x="8" y="13"/>
                  </a:cubicBezTo>
                  <a:cubicBezTo>
                    <a:pt x="8" y="13"/>
                    <a:pt x="8" y="14"/>
                    <a:pt x="8" y="14"/>
                  </a:cubicBezTo>
                  <a:cubicBezTo>
                    <a:pt x="8" y="15"/>
                    <a:pt x="8" y="15"/>
                    <a:pt x="8" y="16"/>
                  </a:cubicBezTo>
                  <a:cubicBezTo>
                    <a:pt x="8" y="16"/>
                    <a:pt x="8" y="17"/>
                    <a:pt x="8" y="18"/>
                  </a:cubicBezTo>
                  <a:cubicBezTo>
                    <a:pt x="8" y="18"/>
                    <a:pt x="9" y="18"/>
                    <a:pt x="9" y="18"/>
                  </a:cubicBezTo>
                  <a:cubicBezTo>
                    <a:pt x="9" y="18"/>
                    <a:pt x="9" y="19"/>
                    <a:pt x="9" y="19"/>
                  </a:cubicBezTo>
                  <a:cubicBezTo>
                    <a:pt x="9" y="20"/>
                    <a:pt x="9" y="20"/>
                    <a:pt x="9" y="21"/>
                  </a:cubicBezTo>
                  <a:cubicBezTo>
                    <a:pt x="9" y="21"/>
                    <a:pt x="9" y="22"/>
                    <a:pt x="9" y="22"/>
                  </a:cubicBezTo>
                  <a:cubicBezTo>
                    <a:pt x="10" y="22"/>
                    <a:pt x="10" y="22"/>
                    <a:pt x="11" y="22"/>
                  </a:cubicBezTo>
                  <a:cubicBezTo>
                    <a:pt x="11" y="23"/>
                    <a:pt x="11" y="23"/>
                    <a:pt x="11" y="24"/>
                  </a:cubicBezTo>
                  <a:cubicBezTo>
                    <a:pt x="11" y="24"/>
                    <a:pt x="12" y="24"/>
                    <a:pt x="12" y="24"/>
                  </a:cubicBezTo>
                  <a:cubicBezTo>
                    <a:pt x="12" y="24"/>
                    <a:pt x="12" y="25"/>
                    <a:pt x="12" y="26"/>
                  </a:cubicBezTo>
                  <a:cubicBezTo>
                    <a:pt x="12" y="26"/>
                    <a:pt x="12" y="27"/>
                    <a:pt x="12" y="27"/>
                  </a:cubicBezTo>
                  <a:cubicBezTo>
                    <a:pt x="13" y="27"/>
                    <a:pt x="13" y="27"/>
                    <a:pt x="14" y="27"/>
                  </a:cubicBezTo>
                  <a:cubicBezTo>
                    <a:pt x="14" y="28"/>
                    <a:pt x="14" y="28"/>
                    <a:pt x="14" y="29"/>
                  </a:cubicBezTo>
                  <a:cubicBezTo>
                    <a:pt x="14" y="29"/>
                    <a:pt x="14" y="30"/>
                    <a:pt x="14" y="30"/>
                  </a:cubicBezTo>
                  <a:cubicBezTo>
                    <a:pt x="14" y="30"/>
                    <a:pt x="15" y="30"/>
                    <a:pt x="15" y="30"/>
                  </a:cubicBezTo>
                  <a:cubicBezTo>
                    <a:pt x="16" y="30"/>
                    <a:pt x="17" y="30"/>
                    <a:pt x="17" y="30"/>
                  </a:cubicBezTo>
                  <a:cubicBezTo>
                    <a:pt x="17" y="31"/>
                    <a:pt x="17" y="32"/>
                    <a:pt x="17" y="32"/>
                  </a:cubicBezTo>
                  <a:cubicBezTo>
                    <a:pt x="18" y="32"/>
                    <a:pt x="18" y="32"/>
                    <a:pt x="19" y="32"/>
                  </a:cubicBezTo>
                  <a:cubicBezTo>
                    <a:pt x="19" y="33"/>
                    <a:pt x="19" y="33"/>
                    <a:pt x="19" y="34"/>
                  </a:cubicBezTo>
                  <a:cubicBezTo>
                    <a:pt x="19" y="34"/>
                    <a:pt x="20" y="34"/>
                    <a:pt x="20" y="34"/>
                  </a:cubicBezTo>
                  <a:cubicBezTo>
                    <a:pt x="20" y="34"/>
                    <a:pt x="20" y="35"/>
                    <a:pt x="20" y="35"/>
                  </a:cubicBezTo>
                  <a:cubicBezTo>
                    <a:pt x="21" y="35"/>
                    <a:pt x="21" y="35"/>
                    <a:pt x="22" y="35"/>
                  </a:cubicBezTo>
                  <a:cubicBezTo>
                    <a:pt x="22" y="35"/>
                    <a:pt x="22" y="34"/>
                    <a:pt x="22" y="34"/>
                  </a:cubicBezTo>
                  <a:cubicBezTo>
                    <a:pt x="22" y="33"/>
                    <a:pt x="22" y="33"/>
                    <a:pt x="22" y="3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53" name="Freeform 38"/>
            <p:cNvSpPr/>
            <p:nvPr/>
          </p:nvSpPr>
          <p:spPr bwMode="auto">
            <a:xfrm>
              <a:off x="4117" y="998"/>
              <a:ext cx="33" cy="73"/>
            </a:xfrm>
            <a:custGeom>
              <a:avLst/>
              <a:gdLst>
                <a:gd name="T0" fmla="*/ 5 w 19"/>
                <a:gd name="T1" fmla="*/ 71 h 42"/>
                <a:gd name="T2" fmla="*/ 9 w 19"/>
                <a:gd name="T3" fmla="*/ 68 h 42"/>
                <a:gd name="T4" fmla="*/ 14 w 19"/>
                <a:gd name="T5" fmla="*/ 68 h 42"/>
                <a:gd name="T6" fmla="*/ 23 w 19"/>
                <a:gd name="T7" fmla="*/ 68 h 42"/>
                <a:gd name="T8" fmla="*/ 24 w 19"/>
                <a:gd name="T9" fmla="*/ 66 h 42"/>
                <a:gd name="T10" fmla="*/ 23 w 19"/>
                <a:gd name="T11" fmla="*/ 63 h 42"/>
                <a:gd name="T12" fmla="*/ 23 w 19"/>
                <a:gd name="T13" fmla="*/ 57 h 42"/>
                <a:gd name="T14" fmla="*/ 24 w 19"/>
                <a:gd name="T15" fmla="*/ 54 h 42"/>
                <a:gd name="T16" fmla="*/ 24 w 19"/>
                <a:gd name="T17" fmla="*/ 49 h 42"/>
                <a:gd name="T18" fmla="*/ 28 w 19"/>
                <a:gd name="T19" fmla="*/ 45 h 42"/>
                <a:gd name="T20" fmla="*/ 30 w 19"/>
                <a:gd name="T21" fmla="*/ 43 h 42"/>
                <a:gd name="T22" fmla="*/ 33 w 19"/>
                <a:gd name="T23" fmla="*/ 40 h 42"/>
                <a:gd name="T24" fmla="*/ 30 w 19"/>
                <a:gd name="T25" fmla="*/ 37 h 42"/>
                <a:gd name="T26" fmla="*/ 24 w 19"/>
                <a:gd name="T27" fmla="*/ 37 h 42"/>
                <a:gd name="T28" fmla="*/ 23 w 19"/>
                <a:gd name="T29" fmla="*/ 35 h 42"/>
                <a:gd name="T30" fmla="*/ 23 w 19"/>
                <a:gd name="T31" fmla="*/ 30 h 42"/>
                <a:gd name="T32" fmla="*/ 23 w 19"/>
                <a:gd name="T33" fmla="*/ 23 h 42"/>
                <a:gd name="T34" fmla="*/ 23 w 19"/>
                <a:gd name="T35" fmla="*/ 17 h 42"/>
                <a:gd name="T36" fmla="*/ 24 w 19"/>
                <a:gd name="T37" fmla="*/ 14 h 42"/>
                <a:gd name="T38" fmla="*/ 28 w 19"/>
                <a:gd name="T39" fmla="*/ 12 h 42"/>
                <a:gd name="T40" fmla="*/ 30 w 19"/>
                <a:gd name="T41" fmla="*/ 9 h 42"/>
                <a:gd name="T42" fmla="*/ 30 w 19"/>
                <a:gd name="T43" fmla="*/ 3 h 42"/>
                <a:gd name="T44" fmla="*/ 28 w 19"/>
                <a:gd name="T45" fmla="*/ 0 h 42"/>
                <a:gd name="T46" fmla="*/ 24 w 19"/>
                <a:gd name="T47" fmla="*/ 3 h 42"/>
                <a:gd name="T48" fmla="*/ 23 w 19"/>
                <a:gd name="T49" fmla="*/ 7 h 42"/>
                <a:gd name="T50" fmla="*/ 23 w 19"/>
                <a:gd name="T51" fmla="*/ 12 h 42"/>
                <a:gd name="T52" fmla="*/ 19 w 19"/>
                <a:gd name="T53" fmla="*/ 14 h 42"/>
                <a:gd name="T54" fmla="*/ 17 w 19"/>
                <a:gd name="T55" fmla="*/ 17 h 42"/>
                <a:gd name="T56" fmla="*/ 14 w 19"/>
                <a:gd name="T57" fmla="*/ 21 h 42"/>
                <a:gd name="T58" fmla="*/ 10 w 19"/>
                <a:gd name="T59" fmla="*/ 23 h 42"/>
                <a:gd name="T60" fmla="*/ 10 w 19"/>
                <a:gd name="T61" fmla="*/ 30 h 42"/>
                <a:gd name="T62" fmla="*/ 14 w 19"/>
                <a:gd name="T63" fmla="*/ 31 h 42"/>
                <a:gd name="T64" fmla="*/ 17 w 19"/>
                <a:gd name="T65" fmla="*/ 35 h 42"/>
                <a:gd name="T66" fmla="*/ 19 w 19"/>
                <a:gd name="T67" fmla="*/ 37 h 42"/>
                <a:gd name="T68" fmla="*/ 17 w 19"/>
                <a:gd name="T69" fmla="*/ 40 h 42"/>
                <a:gd name="T70" fmla="*/ 14 w 19"/>
                <a:gd name="T71" fmla="*/ 43 h 42"/>
                <a:gd name="T72" fmla="*/ 10 w 19"/>
                <a:gd name="T73" fmla="*/ 45 h 42"/>
                <a:gd name="T74" fmla="*/ 10 w 19"/>
                <a:gd name="T75" fmla="*/ 50 h 42"/>
                <a:gd name="T76" fmla="*/ 14 w 19"/>
                <a:gd name="T77" fmla="*/ 54 h 42"/>
                <a:gd name="T78" fmla="*/ 17 w 19"/>
                <a:gd name="T79" fmla="*/ 50 h 42"/>
                <a:gd name="T80" fmla="*/ 19 w 19"/>
                <a:gd name="T81" fmla="*/ 49 h 42"/>
                <a:gd name="T82" fmla="*/ 19 w 19"/>
                <a:gd name="T83" fmla="*/ 54 h 42"/>
                <a:gd name="T84" fmla="*/ 17 w 19"/>
                <a:gd name="T85" fmla="*/ 57 h 42"/>
                <a:gd name="T86" fmla="*/ 10 w 19"/>
                <a:gd name="T87" fmla="*/ 57 h 42"/>
                <a:gd name="T88" fmla="*/ 9 w 19"/>
                <a:gd name="T89" fmla="*/ 59 h 42"/>
                <a:gd name="T90" fmla="*/ 5 w 19"/>
                <a:gd name="T91" fmla="*/ 63 h 42"/>
                <a:gd name="T92" fmla="*/ 3 w 19"/>
                <a:gd name="T93" fmla="*/ 66 h 42"/>
                <a:gd name="T94" fmla="*/ 0 w 19"/>
                <a:gd name="T95" fmla="*/ 68 h 42"/>
                <a:gd name="T96" fmla="*/ 0 w 19"/>
                <a:gd name="T97" fmla="*/ 73 h 42"/>
                <a:gd name="T98" fmla="*/ 3 w 19"/>
                <a:gd name="T99" fmla="*/ 71 h 4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9" h="42">
                  <a:moveTo>
                    <a:pt x="2" y="41"/>
                  </a:moveTo>
                  <a:cubicBezTo>
                    <a:pt x="2" y="41"/>
                    <a:pt x="3" y="41"/>
                    <a:pt x="3" y="41"/>
                  </a:cubicBezTo>
                  <a:cubicBezTo>
                    <a:pt x="4" y="41"/>
                    <a:pt x="4" y="41"/>
                    <a:pt x="5" y="41"/>
                  </a:cubicBezTo>
                  <a:cubicBezTo>
                    <a:pt x="5" y="40"/>
                    <a:pt x="5" y="40"/>
                    <a:pt x="5" y="39"/>
                  </a:cubicBezTo>
                  <a:cubicBezTo>
                    <a:pt x="5" y="39"/>
                    <a:pt x="6" y="39"/>
                    <a:pt x="6" y="39"/>
                  </a:cubicBezTo>
                  <a:cubicBezTo>
                    <a:pt x="7" y="39"/>
                    <a:pt x="7" y="39"/>
                    <a:pt x="8" y="39"/>
                  </a:cubicBezTo>
                  <a:cubicBezTo>
                    <a:pt x="9" y="39"/>
                    <a:pt x="9" y="39"/>
                    <a:pt x="10" y="39"/>
                  </a:cubicBezTo>
                  <a:cubicBezTo>
                    <a:pt x="11" y="39"/>
                    <a:pt x="12" y="39"/>
                    <a:pt x="13" y="39"/>
                  </a:cubicBezTo>
                  <a:cubicBezTo>
                    <a:pt x="13" y="39"/>
                    <a:pt x="13" y="38"/>
                    <a:pt x="13" y="38"/>
                  </a:cubicBezTo>
                  <a:cubicBezTo>
                    <a:pt x="13" y="38"/>
                    <a:pt x="14" y="38"/>
                    <a:pt x="14" y="38"/>
                  </a:cubicBezTo>
                  <a:cubicBezTo>
                    <a:pt x="14" y="37"/>
                    <a:pt x="14" y="36"/>
                    <a:pt x="14" y="36"/>
                  </a:cubicBezTo>
                  <a:cubicBezTo>
                    <a:pt x="14" y="36"/>
                    <a:pt x="13" y="36"/>
                    <a:pt x="13" y="36"/>
                  </a:cubicBezTo>
                  <a:cubicBezTo>
                    <a:pt x="13" y="35"/>
                    <a:pt x="13" y="35"/>
                    <a:pt x="13" y="34"/>
                  </a:cubicBezTo>
                  <a:cubicBezTo>
                    <a:pt x="13" y="34"/>
                    <a:pt x="13" y="33"/>
                    <a:pt x="13" y="33"/>
                  </a:cubicBezTo>
                  <a:cubicBezTo>
                    <a:pt x="13" y="32"/>
                    <a:pt x="13" y="32"/>
                    <a:pt x="13" y="31"/>
                  </a:cubicBezTo>
                  <a:cubicBezTo>
                    <a:pt x="13" y="31"/>
                    <a:pt x="14" y="31"/>
                    <a:pt x="14" y="31"/>
                  </a:cubicBezTo>
                  <a:cubicBezTo>
                    <a:pt x="14" y="31"/>
                    <a:pt x="14" y="30"/>
                    <a:pt x="14" y="29"/>
                  </a:cubicBezTo>
                  <a:cubicBezTo>
                    <a:pt x="14" y="29"/>
                    <a:pt x="14" y="28"/>
                    <a:pt x="14" y="28"/>
                  </a:cubicBezTo>
                  <a:cubicBezTo>
                    <a:pt x="14" y="27"/>
                    <a:pt x="14" y="27"/>
                    <a:pt x="14" y="26"/>
                  </a:cubicBezTo>
                  <a:cubicBezTo>
                    <a:pt x="15" y="26"/>
                    <a:pt x="15" y="26"/>
                    <a:pt x="16" y="26"/>
                  </a:cubicBezTo>
                  <a:cubicBezTo>
                    <a:pt x="16" y="26"/>
                    <a:pt x="16" y="25"/>
                    <a:pt x="16" y="25"/>
                  </a:cubicBezTo>
                  <a:cubicBezTo>
                    <a:pt x="16" y="25"/>
                    <a:pt x="17" y="25"/>
                    <a:pt x="17" y="25"/>
                  </a:cubicBezTo>
                  <a:cubicBezTo>
                    <a:pt x="17" y="24"/>
                    <a:pt x="17" y="23"/>
                    <a:pt x="17" y="23"/>
                  </a:cubicBezTo>
                  <a:cubicBezTo>
                    <a:pt x="18" y="23"/>
                    <a:pt x="18" y="23"/>
                    <a:pt x="19" y="23"/>
                  </a:cubicBezTo>
                  <a:cubicBezTo>
                    <a:pt x="19" y="22"/>
                    <a:pt x="19" y="22"/>
                    <a:pt x="19" y="21"/>
                  </a:cubicBezTo>
                  <a:cubicBezTo>
                    <a:pt x="18" y="21"/>
                    <a:pt x="18" y="21"/>
                    <a:pt x="17" y="21"/>
                  </a:cubicBezTo>
                  <a:cubicBezTo>
                    <a:pt x="17" y="21"/>
                    <a:pt x="16" y="21"/>
                    <a:pt x="16" y="21"/>
                  </a:cubicBezTo>
                  <a:cubicBezTo>
                    <a:pt x="15" y="21"/>
                    <a:pt x="15" y="21"/>
                    <a:pt x="14" y="21"/>
                  </a:cubicBezTo>
                  <a:cubicBezTo>
                    <a:pt x="14" y="21"/>
                    <a:pt x="14" y="20"/>
                    <a:pt x="14" y="20"/>
                  </a:cubicBezTo>
                  <a:cubicBezTo>
                    <a:pt x="14" y="20"/>
                    <a:pt x="13" y="20"/>
                    <a:pt x="13" y="20"/>
                  </a:cubicBezTo>
                  <a:cubicBezTo>
                    <a:pt x="13" y="19"/>
                    <a:pt x="13" y="19"/>
                    <a:pt x="13" y="18"/>
                  </a:cubicBezTo>
                  <a:cubicBezTo>
                    <a:pt x="13" y="18"/>
                    <a:pt x="13" y="17"/>
                    <a:pt x="13" y="17"/>
                  </a:cubicBezTo>
                  <a:cubicBezTo>
                    <a:pt x="13" y="16"/>
                    <a:pt x="13" y="15"/>
                    <a:pt x="13" y="15"/>
                  </a:cubicBezTo>
                  <a:cubicBezTo>
                    <a:pt x="13" y="14"/>
                    <a:pt x="13" y="14"/>
                    <a:pt x="13" y="13"/>
                  </a:cubicBezTo>
                  <a:cubicBezTo>
                    <a:pt x="13" y="13"/>
                    <a:pt x="13" y="12"/>
                    <a:pt x="13" y="12"/>
                  </a:cubicBezTo>
                  <a:cubicBezTo>
                    <a:pt x="13" y="11"/>
                    <a:pt x="13" y="11"/>
                    <a:pt x="13" y="10"/>
                  </a:cubicBezTo>
                  <a:cubicBezTo>
                    <a:pt x="13" y="10"/>
                    <a:pt x="13" y="9"/>
                    <a:pt x="13" y="8"/>
                  </a:cubicBezTo>
                  <a:cubicBezTo>
                    <a:pt x="13" y="8"/>
                    <a:pt x="14" y="8"/>
                    <a:pt x="14" y="8"/>
                  </a:cubicBezTo>
                  <a:cubicBezTo>
                    <a:pt x="14" y="8"/>
                    <a:pt x="14" y="7"/>
                    <a:pt x="14" y="7"/>
                  </a:cubicBezTo>
                  <a:cubicBezTo>
                    <a:pt x="15" y="7"/>
                    <a:pt x="15" y="7"/>
                    <a:pt x="16" y="7"/>
                  </a:cubicBezTo>
                  <a:cubicBezTo>
                    <a:pt x="16" y="6"/>
                    <a:pt x="16" y="6"/>
                    <a:pt x="16" y="5"/>
                  </a:cubicBezTo>
                  <a:cubicBezTo>
                    <a:pt x="16" y="5"/>
                    <a:pt x="17" y="5"/>
                    <a:pt x="17" y="5"/>
                  </a:cubicBezTo>
                  <a:cubicBezTo>
                    <a:pt x="17" y="5"/>
                    <a:pt x="17" y="4"/>
                    <a:pt x="17" y="4"/>
                  </a:cubicBezTo>
                  <a:cubicBezTo>
                    <a:pt x="17" y="3"/>
                    <a:pt x="17" y="3"/>
                    <a:pt x="17" y="2"/>
                  </a:cubicBezTo>
                  <a:cubicBezTo>
                    <a:pt x="17" y="2"/>
                    <a:pt x="17" y="1"/>
                    <a:pt x="17" y="0"/>
                  </a:cubicBezTo>
                  <a:cubicBezTo>
                    <a:pt x="17" y="0"/>
                    <a:pt x="16" y="0"/>
                    <a:pt x="16" y="0"/>
                  </a:cubicBezTo>
                  <a:cubicBezTo>
                    <a:pt x="15" y="0"/>
                    <a:pt x="15" y="0"/>
                    <a:pt x="14" y="0"/>
                  </a:cubicBezTo>
                  <a:cubicBezTo>
                    <a:pt x="14" y="1"/>
                    <a:pt x="14" y="2"/>
                    <a:pt x="14" y="2"/>
                  </a:cubicBezTo>
                  <a:cubicBezTo>
                    <a:pt x="14" y="2"/>
                    <a:pt x="13" y="2"/>
                    <a:pt x="13" y="2"/>
                  </a:cubicBezTo>
                  <a:cubicBezTo>
                    <a:pt x="13" y="3"/>
                    <a:pt x="13" y="3"/>
                    <a:pt x="13" y="4"/>
                  </a:cubicBezTo>
                  <a:cubicBezTo>
                    <a:pt x="13" y="4"/>
                    <a:pt x="13" y="5"/>
                    <a:pt x="13" y="5"/>
                  </a:cubicBezTo>
                  <a:cubicBezTo>
                    <a:pt x="13" y="6"/>
                    <a:pt x="13" y="6"/>
                    <a:pt x="13" y="7"/>
                  </a:cubicBezTo>
                  <a:cubicBezTo>
                    <a:pt x="12" y="7"/>
                    <a:pt x="12" y="7"/>
                    <a:pt x="11" y="7"/>
                  </a:cubicBezTo>
                  <a:cubicBezTo>
                    <a:pt x="11" y="7"/>
                    <a:pt x="11" y="8"/>
                    <a:pt x="11" y="8"/>
                  </a:cubicBezTo>
                  <a:cubicBezTo>
                    <a:pt x="11" y="9"/>
                    <a:pt x="11" y="10"/>
                    <a:pt x="11" y="10"/>
                  </a:cubicBezTo>
                  <a:cubicBezTo>
                    <a:pt x="11" y="10"/>
                    <a:pt x="10" y="10"/>
                    <a:pt x="10" y="10"/>
                  </a:cubicBezTo>
                  <a:cubicBezTo>
                    <a:pt x="9" y="10"/>
                    <a:pt x="9" y="10"/>
                    <a:pt x="8" y="10"/>
                  </a:cubicBezTo>
                  <a:cubicBezTo>
                    <a:pt x="8" y="11"/>
                    <a:pt x="8" y="11"/>
                    <a:pt x="8" y="12"/>
                  </a:cubicBezTo>
                  <a:cubicBezTo>
                    <a:pt x="7" y="12"/>
                    <a:pt x="7" y="12"/>
                    <a:pt x="6" y="12"/>
                  </a:cubicBezTo>
                  <a:cubicBezTo>
                    <a:pt x="6" y="12"/>
                    <a:pt x="6" y="13"/>
                    <a:pt x="6" y="13"/>
                  </a:cubicBezTo>
                  <a:cubicBezTo>
                    <a:pt x="6" y="14"/>
                    <a:pt x="6" y="14"/>
                    <a:pt x="6" y="15"/>
                  </a:cubicBezTo>
                  <a:cubicBezTo>
                    <a:pt x="6" y="15"/>
                    <a:pt x="6" y="16"/>
                    <a:pt x="6" y="17"/>
                  </a:cubicBezTo>
                  <a:cubicBezTo>
                    <a:pt x="6" y="17"/>
                    <a:pt x="6" y="18"/>
                    <a:pt x="6" y="18"/>
                  </a:cubicBezTo>
                  <a:cubicBezTo>
                    <a:pt x="7" y="18"/>
                    <a:pt x="7" y="18"/>
                    <a:pt x="8" y="18"/>
                  </a:cubicBezTo>
                  <a:cubicBezTo>
                    <a:pt x="8" y="19"/>
                    <a:pt x="8" y="19"/>
                    <a:pt x="8" y="20"/>
                  </a:cubicBezTo>
                  <a:cubicBezTo>
                    <a:pt x="9" y="20"/>
                    <a:pt x="9" y="20"/>
                    <a:pt x="10" y="20"/>
                  </a:cubicBezTo>
                  <a:cubicBezTo>
                    <a:pt x="10" y="20"/>
                    <a:pt x="11" y="20"/>
                    <a:pt x="11" y="20"/>
                  </a:cubicBezTo>
                  <a:cubicBezTo>
                    <a:pt x="11" y="20"/>
                    <a:pt x="11" y="21"/>
                    <a:pt x="11" y="21"/>
                  </a:cubicBezTo>
                  <a:cubicBezTo>
                    <a:pt x="11" y="22"/>
                    <a:pt x="11" y="22"/>
                    <a:pt x="11" y="23"/>
                  </a:cubicBezTo>
                  <a:cubicBezTo>
                    <a:pt x="11" y="23"/>
                    <a:pt x="10" y="23"/>
                    <a:pt x="10" y="23"/>
                  </a:cubicBezTo>
                  <a:cubicBezTo>
                    <a:pt x="10" y="23"/>
                    <a:pt x="10" y="24"/>
                    <a:pt x="10" y="25"/>
                  </a:cubicBezTo>
                  <a:cubicBezTo>
                    <a:pt x="9" y="25"/>
                    <a:pt x="9" y="25"/>
                    <a:pt x="8" y="25"/>
                  </a:cubicBezTo>
                  <a:cubicBezTo>
                    <a:pt x="8" y="25"/>
                    <a:pt x="8" y="26"/>
                    <a:pt x="8" y="26"/>
                  </a:cubicBezTo>
                  <a:cubicBezTo>
                    <a:pt x="7" y="26"/>
                    <a:pt x="7" y="26"/>
                    <a:pt x="6" y="26"/>
                  </a:cubicBezTo>
                  <a:cubicBezTo>
                    <a:pt x="6" y="27"/>
                    <a:pt x="6" y="27"/>
                    <a:pt x="6" y="28"/>
                  </a:cubicBezTo>
                  <a:cubicBezTo>
                    <a:pt x="6" y="28"/>
                    <a:pt x="6" y="29"/>
                    <a:pt x="6" y="29"/>
                  </a:cubicBezTo>
                  <a:cubicBezTo>
                    <a:pt x="6" y="30"/>
                    <a:pt x="6" y="31"/>
                    <a:pt x="6" y="31"/>
                  </a:cubicBezTo>
                  <a:cubicBezTo>
                    <a:pt x="7" y="31"/>
                    <a:pt x="7" y="31"/>
                    <a:pt x="8" y="31"/>
                  </a:cubicBezTo>
                  <a:cubicBezTo>
                    <a:pt x="8" y="31"/>
                    <a:pt x="8" y="30"/>
                    <a:pt x="8" y="29"/>
                  </a:cubicBezTo>
                  <a:cubicBezTo>
                    <a:pt x="9" y="29"/>
                    <a:pt x="9" y="29"/>
                    <a:pt x="10" y="29"/>
                  </a:cubicBezTo>
                  <a:cubicBezTo>
                    <a:pt x="10" y="29"/>
                    <a:pt x="10" y="28"/>
                    <a:pt x="10" y="28"/>
                  </a:cubicBezTo>
                  <a:cubicBezTo>
                    <a:pt x="10" y="28"/>
                    <a:pt x="11" y="28"/>
                    <a:pt x="11" y="28"/>
                  </a:cubicBezTo>
                  <a:cubicBezTo>
                    <a:pt x="11" y="28"/>
                    <a:pt x="11" y="29"/>
                    <a:pt x="11" y="29"/>
                  </a:cubicBezTo>
                  <a:cubicBezTo>
                    <a:pt x="11" y="30"/>
                    <a:pt x="11" y="31"/>
                    <a:pt x="11" y="31"/>
                  </a:cubicBezTo>
                  <a:cubicBezTo>
                    <a:pt x="11" y="32"/>
                    <a:pt x="11" y="32"/>
                    <a:pt x="11" y="33"/>
                  </a:cubicBezTo>
                  <a:cubicBezTo>
                    <a:pt x="11" y="33"/>
                    <a:pt x="10" y="33"/>
                    <a:pt x="10" y="33"/>
                  </a:cubicBezTo>
                  <a:cubicBezTo>
                    <a:pt x="9" y="33"/>
                    <a:pt x="9" y="33"/>
                    <a:pt x="8" y="33"/>
                  </a:cubicBezTo>
                  <a:cubicBezTo>
                    <a:pt x="7" y="33"/>
                    <a:pt x="7" y="33"/>
                    <a:pt x="6" y="33"/>
                  </a:cubicBezTo>
                  <a:cubicBezTo>
                    <a:pt x="6" y="33"/>
                    <a:pt x="6" y="34"/>
                    <a:pt x="6" y="34"/>
                  </a:cubicBezTo>
                  <a:cubicBezTo>
                    <a:pt x="6" y="34"/>
                    <a:pt x="5" y="34"/>
                    <a:pt x="5" y="34"/>
                  </a:cubicBezTo>
                  <a:cubicBezTo>
                    <a:pt x="5" y="35"/>
                    <a:pt x="5" y="35"/>
                    <a:pt x="5" y="36"/>
                  </a:cubicBezTo>
                  <a:cubicBezTo>
                    <a:pt x="4" y="36"/>
                    <a:pt x="4" y="36"/>
                    <a:pt x="3" y="36"/>
                  </a:cubicBezTo>
                  <a:cubicBezTo>
                    <a:pt x="3" y="36"/>
                    <a:pt x="2" y="36"/>
                    <a:pt x="2" y="36"/>
                  </a:cubicBezTo>
                  <a:cubicBezTo>
                    <a:pt x="2" y="36"/>
                    <a:pt x="2" y="37"/>
                    <a:pt x="2" y="38"/>
                  </a:cubicBezTo>
                  <a:cubicBezTo>
                    <a:pt x="2" y="38"/>
                    <a:pt x="2" y="39"/>
                    <a:pt x="2" y="39"/>
                  </a:cubicBezTo>
                  <a:cubicBezTo>
                    <a:pt x="1" y="39"/>
                    <a:pt x="1" y="39"/>
                    <a:pt x="0" y="39"/>
                  </a:cubicBezTo>
                  <a:cubicBezTo>
                    <a:pt x="0" y="40"/>
                    <a:pt x="0" y="40"/>
                    <a:pt x="0" y="41"/>
                  </a:cubicBezTo>
                  <a:cubicBezTo>
                    <a:pt x="0" y="41"/>
                    <a:pt x="0" y="42"/>
                    <a:pt x="0" y="42"/>
                  </a:cubicBezTo>
                  <a:cubicBezTo>
                    <a:pt x="1" y="42"/>
                    <a:pt x="1" y="42"/>
                    <a:pt x="2" y="42"/>
                  </a:cubicBezTo>
                  <a:cubicBezTo>
                    <a:pt x="2" y="42"/>
                    <a:pt x="2" y="41"/>
                    <a:pt x="2" y="41"/>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54" name="Freeform 39"/>
            <p:cNvSpPr/>
            <p:nvPr/>
          </p:nvSpPr>
          <p:spPr bwMode="auto">
            <a:xfrm>
              <a:off x="4265" y="1193"/>
              <a:ext cx="29" cy="24"/>
            </a:xfrm>
            <a:custGeom>
              <a:avLst/>
              <a:gdLst>
                <a:gd name="T0" fmla="*/ 24 w 17"/>
                <a:gd name="T1" fmla="*/ 14 h 14"/>
                <a:gd name="T2" fmla="*/ 20 w 17"/>
                <a:gd name="T3" fmla="*/ 14 h 14"/>
                <a:gd name="T4" fmla="*/ 19 w 17"/>
                <a:gd name="T5" fmla="*/ 14 h 14"/>
                <a:gd name="T6" fmla="*/ 19 w 17"/>
                <a:gd name="T7" fmla="*/ 10 h 14"/>
                <a:gd name="T8" fmla="*/ 15 w 17"/>
                <a:gd name="T9" fmla="*/ 10 h 14"/>
                <a:gd name="T10" fmla="*/ 14 w 17"/>
                <a:gd name="T11" fmla="*/ 10 h 14"/>
                <a:gd name="T12" fmla="*/ 10 w 17"/>
                <a:gd name="T13" fmla="*/ 10 h 14"/>
                <a:gd name="T14" fmla="*/ 10 w 17"/>
                <a:gd name="T15" fmla="*/ 7 h 14"/>
                <a:gd name="T16" fmla="*/ 7 w 17"/>
                <a:gd name="T17" fmla="*/ 7 h 14"/>
                <a:gd name="T18" fmla="*/ 7 w 17"/>
                <a:gd name="T19" fmla="*/ 5 h 14"/>
                <a:gd name="T20" fmla="*/ 7 w 17"/>
                <a:gd name="T21" fmla="*/ 2 h 14"/>
                <a:gd name="T22" fmla="*/ 5 w 17"/>
                <a:gd name="T23" fmla="*/ 2 h 14"/>
                <a:gd name="T24" fmla="*/ 5 w 17"/>
                <a:gd name="T25" fmla="*/ 0 h 14"/>
                <a:gd name="T26" fmla="*/ 2 w 17"/>
                <a:gd name="T27" fmla="*/ 0 h 14"/>
                <a:gd name="T28" fmla="*/ 0 w 17"/>
                <a:gd name="T29" fmla="*/ 0 h 14"/>
                <a:gd name="T30" fmla="*/ 0 w 17"/>
                <a:gd name="T31" fmla="*/ 2 h 14"/>
                <a:gd name="T32" fmla="*/ 0 w 17"/>
                <a:gd name="T33" fmla="*/ 5 h 14"/>
                <a:gd name="T34" fmla="*/ 0 w 17"/>
                <a:gd name="T35" fmla="*/ 7 h 14"/>
                <a:gd name="T36" fmla="*/ 2 w 17"/>
                <a:gd name="T37" fmla="*/ 7 h 14"/>
                <a:gd name="T38" fmla="*/ 2 w 17"/>
                <a:gd name="T39" fmla="*/ 10 h 14"/>
                <a:gd name="T40" fmla="*/ 5 w 17"/>
                <a:gd name="T41" fmla="*/ 10 h 14"/>
                <a:gd name="T42" fmla="*/ 5 w 17"/>
                <a:gd name="T43" fmla="*/ 14 h 14"/>
                <a:gd name="T44" fmla="*/ 7 w 17"/>
                <a:gd name="T45" fmla="*/ 14 h 14"/>
                <a:gd name="T46" fmla="*/ 7 w 17"/>
                <a:gd name="T47" fmla="*/ 15 h 14"/>
                <a:gd name="T48" fmla="*/ 10 w 17"/>
                <a:gd name="T49" fmla="*/ 15 h 14"/>
                <a:gd name="T50" fmla="*/ 14 w 17"/>
                <a:gd name="T51" fmla="*/ 15 h 14"/>
                <a:gd name="T52" fmla="*/ 15 w 17"/>
                <a:gd name="T53" fmla="*/ 15 h 14"/>
                <a:gd name="T54" fmla="*/ 15 w 17"/>
                <a:gd name="T55" fmla="*/ 19 h 14"/>
                <a:gd name="T56" fmla="*/ 15 w 17"/>
                <a:gd name="T57" fmla="*/ 22 h 14"/>
                <a:gd name="T58" fmla="*/ 15 w 17"/>
                <a:gd name="T59" fmla="*/ 24 h 14"/>
                <a:gd name="T60" fmla="*/ 19 w 17"/>
                <a:gd name="T61" fmla="*/ 24 h 14"/>
                <a:gd name="T62" fmla="*/ 20 w 17"/>
                <a:gd name="T63" fmla="*/ 24 h 14"/>
                <a:gd name="T64" fmla="*/ 24 w 17"/>
                <a:gd name="T65" fmla="*/ 24 h 14"/>
                <a:gd name="T66" fmla="*/ 24 w 17"/>
                <a:gd name="T67" fmla="*/ 22 h 14"/>
                <a:gd name="T68" fmla="*/ 24 w 17"/>
                <a:gd name="T69" fmla="*/ 19 h 14"/>
                <a:gd name="T70" fmla="*/ 26 w 17"/>
                <a:gd name="T71" fmla="*/ 19 h 14"/>
                <a:gd name="T72" fmla="*/ 26 w 17"/>
                <a:gd name="T73" fmla="*/ 15 h 14"/>
                <a:gd name="T74" fmla="*/ 29 w 17"/>
                <a:gd name="T75" fmla="*/ 15 h 14"/>
                <a:gd name="T76" fmla="*/ 29 w 17"/>
                <a:gd name="T77" fmla="*/ 14 h 14"/>
                <a:gd name="T78" fmla="*/ 26 w 17"/>
                <a:gd name="T79" fmla="*/ 14 h 14"/>
                <a:gd name="T80" fmla="*/ 24 w 17"/>
                <a:gd name="T81" fmla="*/ 14 h 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7" h="14">
                  <a:moveTo>
                    <a:pt x="14" y="8"/>
                  </a:moveTo>
                  <a:cubicBezTo>
                    <a:pt x="13" y="8"/>
                    <a:pt x="13" y="8"/>
                    <a:pt x="12" y="8"/>
                  </a:cubicBezTo>
                  <a:cubicBezTo>
                    <a:pt x="12" y="8"/>
                    <a:pt x="11" y="8"/>
                    <a:pt x="11" y="8"/>
                  </a:cubicBezTo>
                  <a:cubicBezTo>
                    <a:pt x="11" y="7"/>
                    <a:pt x="11" y="7"/>
                    <a:pt x="11" y="6"/>
                  </a:cubicBezTo>
                  <a:cubicBezTo>
                    <a:pt x="10" y="6"/>
                    <a:pt x="10" y="6"/>
                    <a:pt x="9" y="6"/>
                  </a:cubicBezTo>
                  <a:cubicBezTo>
                    <a:pt x="9" y="6"/>
                    <a:pt x="8" y="6"/>
                    <a:pt x="8" y="6"/>
                  </a:cubicBezTo>
                  <a:cubicBezTo>
                    <a:pt x="7" y="6"/>
                    <a:pt x="6" y="6"/>
                    <a:pt x="6" y="6"/>
                  </a:cubicBezTo>
                  <a:cubicBezTo>
                    <a:pt x="6" y="6"/>
                    <a:pt x="6" y="5"/>
                    <a:pt x="6" y="4"/>
                  </a:cubicBezTo>
                  <a:cubicBezTo>
                    <a:pt x="5" y="4"/>
                    <a:pt x="5" y="4"/>
                    <a:pt x="4" y="4"/>
                  </a:cubicBezTo>
                  <a:cubicBezTo>
                    <a:pt x="4" y="4"/>
                    <a:pt x="4" y="3"/>
                    <a:pt x="4" y="3"/>
                  </a:cubicBezTo>
                  <a:cubicBezTo>
                    <a:pt x="4" y="2"/>
                    <a:pt x="4" y="2"/>
                    <a:pt x="4" y="1"/>
                  </a:cubicBezTo>
                  <a:cubicBezTo>
                    <a:pt x="4" y="1"/>
                    <a:pt x="3" y="1"/>
                    <a:pt x="3" y="1"/>
                  </a:cubicBezTo>
                  <a:cubicBezTo>
                    <a:pt x="3" y="1"/>
                    <a:pt x="3" y="0"/>
                    <a:pt x="3" y="0"/>
                  </a:cubicBezTo>
                  <a:cubicBezTo>
                    <a:pt x="2" y="0"/>
                    <a:pt x="2" y="0"/>
                    <a:pt x="1" y="0"/>
                  </a:cubicBezTo>
                  <a:cubicBezTo>
                    <a:pt x="1" y="0"/>
                    <a:pt x="0" y="0"/>
                    <a:pt x="0" y="0"/>
                  </a:cubicBezTo>
                  <a:cubicBezTo>
                    <a:pt x="0" y="0"/>
                    <a:pt x="0" y="1"/>
                    <a:pt x="0" y="1"/>
                  </a:cubicBezTo>
                  <a:cubicBezTo>
                    <a:pt x="0" y="2"/>
                    <a:pt x="0" y="2"/>
                    <a:pt x="0" y="3"/>
                  </a:cubicBezTo>
                  <a:cubicBezTo>
                    <a:pt x="0" y="3"/>
                    <a:pt x="0" y="4"/>
                    <a:pt x="0" y="4"/>
                  </a:cubicBezTo>
                  <a:cubicBezTo>
                    <a:pt x="0" y="4"/>
                    <a:pt x="1" y="4"/>
                    <a:pt x="1" y="4"/>
                  </a:cubicBezTo>
                  <a:cubicBezTo>
                    <a:pt x="1" y="5"/>
                    <a:pt x="1" y="6"/>
                    <a:pt x="1" y="6"/>
                  </a:cubicBezTo>
                  <a:cubicBezTo>
                    <a:pt x="2" y="6"/>
                    <a:pt x="2" y="6"/>
                    <a:pt x="3" y="6"/>
                  </a:cubicBezTo>
                  <a:cubicBezTo>
                    <a:pt x="3" y="7"/>
                    <a:pt x="3" y="7"/>
                    <a:pt x="3" y="8"/>
                  </a:cubicBezTo>
                  <a:cubicBezTo>
                    <a:pt x="3" y="8"/>
                    <a:pt x="4" y="8"/>
                    <a:pt x="4" y="8"/>
                  </a:cubicBezTo>
                  <a:cubicBezTo>
                    <a:pt x="4" y="8"/>
                    <a:pt x="4" y="9"/>
                    <a:pt x="4" y="9"/>
                  </a:cubicBezTo>
                  <a:cubicBezTo>
                    <a:pt x="5" y="9"/>
                    <a:pt x="5" y="9"/>
                    <a:pt x="6" y="9"/>
                  </a:cubicBezTo>
                  <a:cubicBezTo>
                    <a:pt x="6" y="9"/>
                    <a:pt x="7" y="9"/>
                    <a:pt x="8" y="9"/>
                  </a:cubicBezTo>
                  <a:cubicBezTo>
                    <a:pt x="8" y="9"/>
                    <a:pt x="9" y="9"/>
                    <a:pt x="9" y="9"/>
                  </a:cubicBezTo>
                  <a:cubicBezTo>
                    <a:pt x="9" y="10"/>
                    <a:pt x="9" y="10"/>
                    <a:pt x="9" y="11"/>
                  </a:cubicBezTo>
                  <a:cubicBezTo>
                    <a:pt x="9" y="12"/>
                    <a:pt x="9" y="12"/>
                    <a:pt x="9" y="13"/>
                  </a:cubicBezTo>
                  <a:cubicBezTo>
                    <a:pt x="9" y="13"/>
                    <a:pt x="9" y="14"/>
                    <a:pt x="9" y="14"/>
                  </a:cubicBezTo>
                  <a:cubicBezTo>
                    <a:pt x="10" y="14"/>
                    <a:pt x="10" y="14"/>
                    <a:pt x="11" y="14"/>
                  </a:cubicBezTo>
                  <a:cubicBezTo>
                    <a:pt x="11" y="14"/>
                    <a:pt x="12" y="14"/>
                    <a:pt x="12" y="14"/>
                  </a:cubicBezTo>
                  <a:cubicBezTo>
                    <a:pt x="13" y="14"/>
                    <a:pt x="13" y="14"/>
                    <a:pt x="14" y="14"/>
                  </a:cubicBezTo>
                  <a:cubicBezTo>
                    <a:pt x="14" y="14"/>
                    <a:pt x="14" y="13"/>
                    <a:pt x="14" y="13"/>
                  </a:cubicBezTo>
                  <a:cubicBezTo>
                    <a:pt x="14" y="12"/>
                    <a:pt x="14" y="12"/>
                    <a:pt x="14" y="11"/>
                  </a:cubicBezTo>
                  <a:cubicBezTo>
                    <a:pt x="14" y="11"/>
                    <a:pt x="15" y="11"/>
                    <a:pt x="15" y="11"/>
                  </a:cubicBezTo>
                  <a:cubicBezTo>
                    <a:pt x="15" y="10"/>
                    <a:pt x="15" y="10"/>
                    <a:pt x="15" y="9"/>
                  </a:cubicBezTo>
                  <a:cubicBezTo>
                    <a:pt x="16" y="9"/>
                    <a:pt x="16" y="9"/>
                    <a:pt x="17" y="9"/>
                  </a:cubicBezTo>
                  <a:cubicBezTo>
                    <a:pt x="17" y="9"/>
                    <a:pt x="17" y="8"/>
                    <a:pt x="17" y="8"/>
                  </a:cubicBezTo>
                  <a:cubicBezTo>
                    <a:pt x="16" y="8"/>
                    <a:pt x="16" y="8"/>
                    <a:pt x="15" y="8"/>
                  </a:cubicBezTo>
                  <a:cubicBezTo>
                    <a:pt x="15" y="8"/>
                    <a:pt x="14" y="8"/>
                    <a:pt x="14" y="8"/>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55" name="Freeform 40"/>
            <p:cNvSpPr/>
            <p:nvPr/>
          </p:nvSpPr>
          <p:spPr bwMode="auto">
            <a:xfrm>
              <a:off x="4111" y="1066"/>
              <a:ext cx="4" cy="3"/>
            </a:xfrm>
            <a:custGeom>
              <a:avLst/>
              <a:gdLst>
                <a:gd name="T0" fmla="*/ 0 w 2"/>
                <a:gd name="T1" fmla="*/ 3 h 2"/>
                <a:gd name="T2" fmla="*/ 4 w 2"/>
                <a:gd name="T3" fmla="*/ 3 h 2"/>
                <a:gd name="T4" fmla="*/ 4 w 2"/>
                <a:gd name="T5" fmla="*/ 0 h 2"/>
                <a:gd name="T6" fmla="*/ 0 w 2"/>
                <a:gd name="T7" fmla="*/ 0 h 2"/>
                <a:gd name="T8" fmla="*/ 0 w 2"/>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2"/>
                  </a:moveTo>
                  <a:cubicBezTo>
                    <a:pt x="1" y="2"/>
                    <a:pt x="1" y="2"/>
                    <a:pt x="2" y="2"/>
                  </a:cubicBezTo>
                  <a:cubicBezTo>
                    <a:pt x="2" y="1"/>
                    <a:pt x="2" y="1"/>
                    <a:pt x="2" y="0"/>
                  </a:cubicBezTo>
                  <a:cubicBezTo>
                    <a:pt x="1" y="0"/>
                    <a:pt x="1"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56" name="Freeform 41"/>
            <p:cNvSpPr/>
            <p:nvPr/>
          </p:nvSpPr>
          <p:spPr bwMode="auto">
            <a:xfrm>
              <a:off x="4103" y="1043"/>
              <a:ext cx="3" cy="5"/>
            </a:xfrm>
            <a:custGeom>
              <a:avLst/>
              <a:gdLst>
                <a:gd name="T0" fmla="*/ 3 w 2"/>
                <a:gd name="T1" fmla="*/ 3 h 3"/>
                <a:gd name="T2" fmla="*/ 3 w 2"/>
                <a:gd name="T3" fmla="*/ 0 h 3"/>
                <a:gd name="T4" fmla="*/ 0 w 2"/>
                <a:gd name="T5" fmla="*/ 0 h 3"/>
                <a:gd name="T6" fmla="*/ 0 w 2"/>
                <a:gd name="T7" fmla="*/ 3 h 3"/>
                <a:gd name="T8" fmla="*/ 0 w 2"/>
                <a:gd name="T9" fmla="*/ 5 h 3"/>
                <a:gd name="T10" fmla="*/ 3 w 2"/>
                <a:gd name="T11" fmla="*/ 5 h 3"/>
                <a:gd name="T12" fmla="*/ 3 w 2"/>
                <a:gd name="T13" fmla="*/ 3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3">
                  <a:moveTo>
                    <a:pt x="2" y="2"/>
                  </a:moveTo>
                  <a:cubicBezTo>
                    <a:pt x="2" y="1"/>
                    <a:pt x="2" y="1"/>
                    <a:pt x="2" y="0"/>
                  </a:cubicBezTo>
                  <a:cubicBezTo>
                    <a:pt x="1" y="0"/>
                    <a:pt x="1" y="0"/>
                    <a:pt x="0" y="0"/>
                  </a:cubicBezTo>
                  <a:cubicBezTo>
                    <a:pt x="0" y="1"/>
                    <a:pt x="0" y="1"/>
                    <a:pt x="0" y="2"/>
                  </a:cubicBezTo>
                  <a:cubicBezTo>
                    <a:pt x="0" y="2"/>
                    <a:pt x="0" y="3"/>
                    <a:pt x="0" y="3"/>
                  </a:cubicBezTo>
                  <a:cubicBezTo>
                    <a:pt x="1" y="3"/>
                    <a:pt x="1" y="3"/>
                    <a:pt x="2" y="3"/>
                  </a:cubicBezTo>
                  <a:cubicBezTo>
                    <a:pt x="2" y="3"/>
                    <a:pt x="2" y="2"/>
                    <a:pt x="2"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57" name="Freeform 42"/>
            <p:cNvSpPr/>
            <p:nvPr/>
          </p:nvSpPr>
          <p:spPr bwMode="auto">
            <a:xfrm>
              <a:off x="4106" y="1048"/>
              <a:ext cx="5" cy="13"/>
            </a:xfrm>
            <a:custGeom>
              <a:avLst/>
              <a:gdLst>
                <a:gd name="T0" fmla="*/ 0 w 3"/>
                <a:gd name="T1" fmla="*/ 7 h 7"/>
                <a:gd name="T2" fmla="*/ 0 w 3"/>
                <a:gd name="T3" fmla="*/ 9 h 7"/>
                <a:gd name="T4" fmla="*/ 2 w 3"/>
                <a:gd name="T5" fmla="*/ 9 h 7"/>
                <a:gd name="T6" fmla="*/ 2 w 3"/>
                <a:gd name="T7" fmla="*/ 13 h 7"/>
                <a:gd name="T8" fmla="*/ 5 w 3"/>
                <a:gd name="T9" fmla="*/ 13 h 7"/>
                <a:gd name="T10" fmla="*/ 5 w 3"/>
                <a:gd name="T11" fmla="*/ 9 h 7"/>
                <a:gd name="T12" fmla="*/ 5 w 3"/>
                <a:gd name="T13" fmla="*/ 7 h 7"/>
                <a:gd name="T14" fmla="*/ 2 w 3"/>
                <a:gd name="T15" fmla="*/ 7 h 7"/>
                <a:gd name="T16" fmla="*/ 2 w 3"/>
                <a:gd name="T17" fmla="*/ 4 h 7"/>
                <a:gd name="T18" fmla="*/ 2 w 3"/>
                <a:gd name="T19" fmla="*/ 0 h 7"/>
                <a:gd name="T20" fmla="*/ 0 w 3"/>
                <a:gd name="T21" fmla="*/ 0 h 7"/>
                <a:gd name="T22" fmla="*/ 0 w 3"/>
                <a:gd name="T23" fmla="*/ 4 h 7"/>
                <a:gd name="T24" fmla="*/ 0 w 3"/>
                <a:gd name="T25" fmla="*/ 7 h 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7">
                  <a:moveTo>
                    <a:pt x="0" y="4"/>
                  </a:moveTo>
                  <a:cubicBezTo>
                    <a:pt x="0" y="4"/>
                    <a:pt x="0" y="5"/>
                    <a:pt x="0" y="5"/>
                  </a:cubicBezTo>
                  <a:cubicBezTo>
                    <a:pt x="0" y="5"/>
                    <a:pt x="1" y="5"/>
                    <a:pt x="1" y="5"/>
                  </a:cubicBezTo>
                  <a:cubicBezTo>
                    <a:pt x="1" y="6"/>
                    <a:pt x="1" y="6"/>
                    <a:pt x="1" y="7"/>
                  </a:cubicBezTo>
                  <a:cubicBezTo>
                    <a:pt x="2" y="7"/>
                    <a:pt x="2" y="7"/>
                    <a:pt x="3" y="7"/>
                  </a:cubicBezTo>
                  <a:cubicBezTo>
                    <a:pt x="3" y="6"/>
                    <a:pt x="3" y="6"/>
                    <a:pt x="3" y="5"/>
                  </a:cubicBezTo>
                  <a:cubicBezTo>
                    <a:pt x="3" y="5"/>
                    <a:pt x="3" y="4"/>
                    <a:pt x="3" y="4"/>
                  </a:cubicBezTo>
                  <a:cubicBezTo>
                    <a:pt x="2" y="4"/>
                    <a:pt x="2" y="4"/>
                    <a:pt x="1" y="4"/>
                  </a:cubicBezTo>
                  <a:cubicBezTo>
                    <a:pt x="1" y="3"/>
                    <a:pt x="1" y="3"/>
                    <a:pt x="1" y="2"/>
                  </a:cubicBezTo>
                  <a:cubicBezTo>
                    <a:pt x="1" y="2"/>
                    <a:pt x="1" y="1"/>
                    <a:pt x="1" y="0"/>
                  </a:cubicBezTo>
                  <a:cubicBezTo>
                    <a:pt x="1" y="0"/>
                    <a:pt x="0" y="0"/>
                    <a:pt x="0" y="0"/>
                  </a:cubicBezTo>
                  <a:cubicBezTo>
                    <a:pt x="0" y="1"/>
                    <a:pt x="0" y="2"/>
                    <a:pt x="0" y="2"/>
                  </a:cubicBezTo>
                  <a:cubicBezTo>
                    <a:pt x="0" y="3"/>
                    <a:pt x="0" y="3"/>
                    <a:pt x="0"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58" name="Freeform 43"/>
            <p:cNvSpPr/>
            <p:nvPr/>
          </p:nvSpPr>
          <p:spPr bwMode="auto">
            <a:xfrm>
              <a:off x="3782" y="1395"/>
              <a:ext cx="2" cy="3"/>
            </a:xfrm>
            <a:custGeom>
              <a:avLst/>
              <a:gdLst>
                <a:gd name="T0" fmla="*/ 0 w 1"/>
                <a:gd name="T1" fmla="*/ 3 h 2"/>
                <a:gd name="T2" fmla="*/ 2 w 1"/>
                <a:gd name="T3" fmla="*/ 3 h 2"/>
                <a:gd name="T4" fmla="*/ 2 w 1"/>
                <a:gd name="T5" fmla="*/ 0 h 2"/>
                <a:gd name="T6" fmla="*/ 0 w 1"/>
                <a:gd name="T7" fmla="*/ 0 h 2"/>
                <a:gd name="T8" fmla="*/ 0 w 1"/>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2"/>
                  </a:moveTo>
                  <a:cubicBezTo>
                    <a:pt x="0" y="2"/>
                    <a:pt x="1" y="2"/>
                    <a:pt x="1" y="2"/>
                  </a:cubicBezTo>
                  <a:cubicBezTo>
                    <a:pt x="1" y="1"/>
                    <a:pt x="1" y="0"/>
                    <a:pt x="1" y="0"/>
                  </a:cubicBezTo>
                  <a:cubicBezTo>
                    <a:pt x="1" y="0"/>
                    <a:pt x="0" y="0"/>
                    <a:pt x="0" y="0"/>
                  </a:cubicBezTo>
                  <a:cubicBezTo>
                    <a:pt x="0" y="0"/>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59" name="Freeform 44"/>
            <p:cNvSpPr/>
            <p:nvPr/>
          </p:nvSpPr>
          <p:spPr bwMode="auto">
            <a:xfrm>
              <a:off x="3739" y="937"/>
              <a:ext cx="21" cy="10"/>
            </a:xfrm>
            <a:custGeom>
              <a:avLst/>
              <a:gdLst>
                <a:gd name="T0" fmla="*/ 2 w 12"/>
                <a:gd name="T1" fmla="*/ 5 h 6"/>
                <a:gd name="T2" fmla="*/ 5 w 12"/>
                <a:gd name="T3" fmla="*/ 5 h 6"/>
                <a:gd name="T4" fmla="*/ 7 w 12"/>
                <a:gd name="T5" fmla="*/ 5 h 6"/>
                <a:gd name="T6" fmla="*/ 7 w 12"/>
                <a:gd name="T7" fmla="*/ 8 h 6"/>
                <a:gd name="T8" fmla="*/ 11 w 12"/>
                <a:gd name="T9" fmla="*/ 8 h 6"/>
                <a:gd name="T10" fmla="*/ 12 w 12"/>
                <a:gd name="T11" fmla="*/ 8 h 6"/>
                <a:gd name="T12" fmla="*/ 12 w 12"/>
                <a:gd name="T13" fmla="*/ 10 h 6"/>
                <a:gd name="T14" fmla="*/ 16 w 12"/>
                <a:gd name="T15" fmla="*/ 10 h 6"/>
                <a:gd name="T16" fmla="*/ 19 w 12"/>
                <a:gd name="T17" fmla="*/ 10 h 6"/>
                <a:gd name="T18" fmla="*/ 19 w 12"/>
                <a:gd name="T19" fmla="*/ 8 h 6"/>
                <a:gd name="T20" fmla="*/ 21 w 12"/>
                <a:gd name="T21" fmla="*/ 8 h 6"/>
                <a:gd name="T22" fmla="*/ 21 w 12"/>
                <a:gd name="T23" fmla="*/ 5 h 6"/>
                <a:gd name="T24" fmla="*/ 19 w 12"/>
                <a:gd name="T25" fmla="*/ 5 h 6"/>
                <a:gd name="T26" fmla="*/ 19 w 12"/>
                <a:gd name="T27" fmla="*/ 2 h 6"/>
                <a:gd name="T28" fmla="*/ 16 w 12"/>
                <a:gd name="T29" fmla="*/ 2 h 6"/>
                <a:gd name="T30" fmla="*/ 12 w 12"/>
                <a:gd name="T31" fmla="*/ 2 h 6"/>
                <a:gd name="T32" fmla="*/ 11 w 12"/>
                <a:gd name="T33" fmla="*/ 2 h 6"/>
                <a:gd name="T34" fmla="*/ 7 w 12"/>
                <a:gd name="T35" fmla="*/ 2 h 6"/>
                <a:gd name="T36" fmla="*/ 5 w 12"/>
                <a:gd name="T37" fmla="*/ 2 h 6"/>
                <a:gd name="T38" fmla="*/ 5 w 12"/>
                <a:gd name="T39" fmla="*/ 0 h 6"/>
                <a:gd name="T40" fmla="*/ 2 w 12"/>
                <a:gd name="T41" fmla="*/ 0 h 6"/>
                <a:gd name="T42" fmla="*/ 0 w 12"/>
                <a:gd name="T43" fmla="*/ 0 h 6"/>
                <a:gd name="T44" fmla="*/ 0 w 12"/>
                <a:gd name="T45" fmla="*/ 2 h 6"/>
                <a:gd name="T46" fmla="*/ 2 w 12"/>
                <a:gd name="T47" fmla="*/ 2 h 6"/>
                <a:gd name="T48" fmla="*/ 2 w 12"/>
                <a:gd name="T49" fmla="*/ 5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2" h="6">
                  <a:moveTo>
                    <a:pt x="1" y="3"/>
                  </a:moveTo>
                  <a:cubicBezTo>
                    <a:pt x="2" y="3"/>
                    <a:pt x="2" y="3"/>
                    <a:pt x="3" y="3"/>
                  </a:cubicBezTo>
                  <a:cubicBezTo>
                    <a:pt x="3" y="3"/>
                    <a:pt x="4" y="3"/>
                    <a:pt x="4" y="3"/>
                  </a:cubicBezTo>
                  <a:cubicBezTo>
                    <a:pt x="4" y="4"/>
                    <a:pt x="4" y="4"/>
                    <a:pt x="4" y="5"/>
                  </a:cubicBezTo>
                  <a:cubicBezTo>
                    <a:pt x="5" y="5"/>
                    <a:pt x="5" y="5"/>
                    <a:pt x="6" y="5"/>
                  </a:cubicBezTo>
                  <a:cubicBezTo>
                    <a:pt x="6" y="5"/>
                    <a:pt x="7" y="5"/>
                    <a:pt x="7" y="5"/>
                  </a:cubicBezTo>
                  <a:cubicBezTo>
                    <a:pt x="7" y="5"/>
                    <a:pt x="7" y="6"/>
                    <a:pt x="7" y="6"/>
                  </a:cubicBezTo>
                  <a:cubicBezTo>
                    <a:pt x="8" y="6"/>
                    <a:pt x="9" y="6"/>
                    <a:pt x="9" y="6"/>
                  </a:cubicBezTo>
                  <a:cubicBezTo>
                    <a:pt x="10" y="6"/>
                    <a:pt x="10" y="6"/>
                    <a:pt x="11" y="6"/>
                  </a:cubicBezTo>
                  <a:cubicBezTo>
                    <a:pt x="11" y="6"/>
                    <a:pt x="11" y="5"/>
                    <a:pt x="11" y="5"/>
                  </a:cubicBezTo>
                  <a:cubicBezTo>
                    <a:pt x="11" y="5"/>
                    <a:pt x="12" y="5"/>
                    <a:pt x="12" y="5"/>
                  </a:cubicBezTo>
                  <a:cubicBezTo>
                    <a:pt x="12" y="4"/>
                    <a:pt x="12" y="4"/>
                    <a:pt x="12" y="3"/>
                  </a:cubicBezTo>
                  <a:cubicBezTo>
                    <a:pt x="12" y="3"/>
                    <a:pt x="11" y="3"/>
                    <a:pt x="11" y="3"/>
                  </a:cubicBezTo>
                  <a:cubicBezTo>
                    <a:pt x="11" y="3"/>
                    <a:pt x="11" y="2"/>
                    <a:pt x="11" y="1"/>
                  </a:cubicBezTo>
                  <a:cubicBezTo>
                    <a:pt x="10" y="1"/>
                    <a:pt x="10" y="1"/>
                    <a:pt x="9" y="1"/>
                  </a:cubicBezTo>
                  <a:cubicBezTo>
                    <a:pt x="9" y="1"/>
                    <a:pt x="8" y="1"/>
                    <a:pt x="7" y="1"/>
                  </a:cubicBezTo>
                  <a:cubicBezTo>
                    <a:pt x="7" y="1"/>
                    <a:pt x="6" y="1"/>
                    <a:pt x="6" y="1"/>
                  </a:cubicBezTo>
                  <a:cubicBezTo>
                    <a:pt x="5" y="1"/>
                    <a:pt x="5" y="1"/>
                    <a:pt x="4" y="1"/>
                  </a:cubicBezTo>
                  <a:cubicBezTo>
                    <a:pt x="4" y="1"/>
                    <a:pt x="3" y="1"/>
                    <a:pt x="3" y="1"/>
                  </a:cubicBezTo>
                  <a:cubicBezTo>
                    <a:pt x="3" y="1"/>
                    <a:pt x="3" y="0"/>
                    <a:pt x="3" y="0"/>
                  </a:cubicBezTo>
                  <a:cubicBezTo>
                    <a:pt x="2" y="0"/>
                    <a:pt x="2" y="0"/>
                    <a:pt x="1" y="0"/>
                  </a:cubicBezTo>
                  <a:cubicBezTo>
                    <a:pt x="1" y="0"/>
                    <a:pt x="0" y="0"/>
                    <a:pt x="0" y="0"/>
                  </a:cubicBezTo>
                  <a:cubicBezTo>
                    <a:pt x="0" y="0"/>
                    <a:pt x="0" y="1"/>
                    <a:pt x="0" y="1"/>
                  </a:cubicBezTo>
                  <a:cubicBezTo>
                    <a:pt x="0" y="1"/>
                    <a:pt x="1" y="1"/>
                    <a:pt x="1" y="1"/>
                  </a:cubicBezTo>
                  <a:cubicBezTo>
                    <a:pt x="1" y="2"/>
                    <a:pt x="1" y="3"/>
                    <a:pt x="1"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60" name="Freeform 45"/>
            <p:cNvSpPr/>
            <p:nvPr/>
          </p:nvSpPr>
          <p:spPr bwMode="auto">
            <a:xfrm>
              <a:off x="3765" y="939"/>
              <a:ext cx="9" cy="12"/>
            </a:xfrm>
            <a:custGeom>
              <a:avLst/>
              <a:gdLst>
                <a:gd name="T0" fmla="*/ 4 w 5"/>
                <a:gd name="T1" fmla="*/ 9 h 7"/>
                <a:gd name="T2" fmla="*/ 7 w 5"/>
                <a:gd name="T3" fmla="*/ 9 h 7"/>
                <a:gd name="T4" fmla="*/ 9 w 5"/>
                <a:gd name="T5" fmla="*/ 9 h 7"/>
                <a:gd name="T6" fmla="*/ 9 w 5"/>
                <a:gd name="T7" fmla="*/ 7 h 7"/>
                <a:gd name="T8" fmla="*/ 9 w 5"/>
                <a:gd name="T9" fmla="*/ 3 h 7"/>
                <a:gd name="T10" fmla="*/ 9 w 5"/>
                <a:gd name="T11" fmla="*/ 0 h 7"/>
                <a:gd name="T12" fmla="*/ 7 w 5"/>
                <a:gd name="T13" fmla="*/ 0 h 7"/>
                <a:gd name="T14" fmla="*/ 7 w 5"/>
                <a:gd name="T15" fmla="*/ 3 h 7"/>
                <a:gd name="T16" fmla="*/ 7 w 5"/>
                <a:gd name="T17" fmla="*/ 7 h 7"/>
                <a:gd name="T18" fmla="*/ 4 w 5"/>
                <a:gd name="T19" fmla="*/ 7 h 7"/>
                <a:gd name="T20" fmla="*/ 0 w 5"/>
                <a:gd name="T21" fmla="*/ 7 h 7"/>
                <a:gd name="T22" fmla="*/ 0 w 5"/>
                <a:gd name="T23" fmla="*/ 9 h 7"/>
                <a:gd name="T24" fmla="*/ 0 w 5"/>
                <a:gd name="T25" fmla="*/ 12 h 7"/>
                <a:gd name="T26" fmla="*/ 4 w 5"/>
                <a:gd name="T27" fmla="*/ 12 h 7"/>
                <a:gd name="T28" fmla="*/ 4 w 5"/>
                <a:gd name="T29" fmla="*/ 9 h 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 h="7">
                  <a:moveTo>
                    <a:pt x="2" y="5"/>
                  </a:moveTo>
                  <a:cubicBezTo>
                    <a:pt x="2" y="5"/>
                    <a:pt x="3" y="5"/>
                    <a:pt x="4" y="5"/>
                  </a:cubicBezTo>
                  <a:cubicBezTo>
                    <a:pt x="4" y="5"/>
                    <a:pt x="5" y="5"/>
                    <a:pt x="5" y="5"/>
                  </a:cubicBezTo>
                  <a:cubicBezTo>
                    <a:pt x="5" y="5"/>
                    <a:pt x="5" y="4"/>
                    <a:pt x="5" y="4"/>
                  </a:cubicBezTo>
                  <a:cubicBezTo>
                    <a:pt x="5" y="3"/>
                    <a:pt x="5" y="3"/>
                    <a:pt x="5" y="2"/>
                  </a:cubicBezTo>
                  <a:cubicBezTo>
                    <a:pt x="5" y="2"/>
                    <a:pt x="5" y="1"/>
                    <a:pt x="5" y="0"/>
                  </a:cubicBezTo>
                  <a:cubicBezTo>
                    <a:pt x="5" y="0"/>
                    <a:pt x="4" y="0"/>
                    <a:pt x="4" y="0"/>
                  </a:cubicBezTo>
                  <a:cubicBezTo>
                    <a:pt x="4" y="1"/>
                    <a:pt x="4" y="2"/>
                    <a:pt x="4" y="2"/>
                  </a:cubicBezTo>
                  <a:cubicBezTo>
                    <a:pt x="4" y="3"/>
                    <a:pt x="4" y="3"/>
                    <a:pt x="4" y="4"/>
                  </a:cubicBezTo>
                  <a:cubicBezTo>
                    <a:pt x="3" y="4"/>
                    <a:pt x="2" y="4"/>
                    <a:pt x="2" y="4"/>
                  </a:cubicBezTo>
                  <a:cubicBezTo>
                    <a:pt x="1" y="4"/>
                    <a:pt x="1" y="4"/>
                    <a:pt x="0" y="4"/>
                  </a:cubicBezTo>
                  <a:cubicBezTo>
                    <a:pt x="0" y="4"/>
                    <a:pt x="0" y="5"/>
                    <a:pt x="0" y="5"/>
                  </a:cubicBezTo>
                  <a:cubicBezTo>
                    <a:pt x="0" y="6"/>
                    <a:pt x="0" y="6"/>
                    <a:pt x="0" y="7"/>
                  </a:cubicBezTo>
                  <a:cubicBezTo>
                    <a:pt x="1" y="7"/>
                    <a:pt x="1" y="7"/>
                    <a:pt x="2" y="7"/>
                  </a:cubicBezTo>
                  <a:cubicBezTo>
                    <a:pt x="2" y="6"/>
                    <a:pt x="2" y="6"/>
                    <a:pt x="2" y="5"/>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61" name="Freeform 46"/>
            <p:cNvSpPr/>
            <p:nvPr/>
          </p:nvSpPr>
          <p:spPr bwMode="auto">
            <a:xfrm>
              <a:off x="3828" y="860"/>
              <a:ext cx="14" cy="13"/>
            </a:xfrm>
            <a:custGeom>
              <a:avLst/>
              <a:gdLst>
                <a:gd name="T0" fmla="*/ 4 w 8"/>
                <a:gd name="T1" fmla="*/ 7 h 7"/>
                <a:gd name="T2" fmla="*/ 4 w 8"/>
                <a:gd name="T3" fmla="*/ 9 h 7"/>
                <a:gd name="T4" fmla="*/ 4 w 8"/>
                <a:gd name="T5" fmla="*/ 13 h 7"/>
                <a:gd name="T6" fmla="*/ 5 w 8"/>
                <a:gd name="T7" fmla="*/ 13 h 7"/>
                <a:gd name="T8" fmla="*/ 9 w 8"/>
                <a:gd name="T9" fmla="*/ 13 h 7"/>
                <a:gd name="T10" fmla="*/ 9 w 8"/>
                <a:gd name="T11" fmla="*/ 9 h 7"/>
                <a:gd name="T12" fmla="*/ 5 w 8"/>
                <a:gd name="T13" fmla="*/ 9 h 7"/>
                <a:gd name="T14" fmla="*/ 5 w 8"/>
                <a:gd name="T15" fmla="*/ 7 h 7"/>
                <a:gd name="T16" fmla="*/ 5 w 8"/>
                <a:gd name="T17" fmla="*/ 4 h 7"/>
                <a:gd name="T18" fmla="*/ 9 w 8"/>
                <a:gd name="T19" fmla="*/ 4 h 7"/>
                <a:gd name="T20" fmla="*/ 12 w 8"/>
                <a:gd name="T21" fmla="*/ 4 h 7"/>
                <a:gd name="T22" fmla="*/ 14 w 8"/>
                <a:gd name="T23" fmla="*/ 4 h 7"/>
                <a:gd name="T24" fmla="*/ 14 w 8"/>
                <a:gd name="T25" fmla="*/ 0 h 7"/>
                <a:gd name="T26" fmla="*/ 12 w 8"/>
                <a:gd name="T27" fmla="*/ 0 h 7"/>
                <a:gd name="T28" fmla="*/ 9 w 8"/>
                <a:gd name="T29" fmla="*/ 0 h 7"/>
                <a:gd name="T30" fmla="*/ 5 w 8"/>
                <a:gd name="T31" fmla="*/ 0 h 7"/>
                <a:gd name="T32" fmla="*/ 4 w 8"/>
                <a:gd name="T33" fmla="*/ 0 h 7"/>
                <a:gd name="T34" fmla="*/ 0 w 8"/>
                <a:gd name="T35" fmla="*/ 0 h 7"/>
                <a:gd name="T36" fmla="*/ 0 w 8"/>
                <a:gd name="T37" fmla="*/ 4 h 7"/>
                <a:gd name="T38" fmla="*/ 4 w 8"/>
                <a:gd name="T39" fmla="*/ 4 h 7"/>
                <a:gd name="T40" fmla="*/ 4 w 8"/>
                <a:gd name="T41" fmla="*/ 7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7">
                  <a:moveTo>
                    <a:pt x="2" y="4"/>
                  </a:moveTo>
                  <a:cubicBezTo>
                    <a:pt x="2" y="4"/>
                    <a:pt x="2" y="5"/>
                    <a:pt x="2" y="5"/>
                  </a:cubicBezTo>
                  <a:cubicBezTo>
                    <a:pt x="2" y="6"/>
                    <a:pt x="2" y="6"/>
                    <a:pt x="2" y="7"/>
                  </a:cubicBezTo>
                  <a:cubicBezTo>
                    <a:pt x="2" y="7"/>
                    <a:pt x="3" y="7"/>
                    <a:pt x="3" y="7"/>
                  </a:cubicBezTo>
                  <a:cubicBezTo>
                    <a:pt x="4" y="7"/>
                    <a:pt x="5" y="7"/>
                    <a:pt x="5" y="7"/>
                  </a:cubicBezTo>
                  <a:cubicBezTo>
                    <a:pt x="5" y="6"/>
                    <a:pt x="5" y="6"/>
                    <a:pt x="5" y="5"/>
                  </a:cubicBezTo>
                  <a:cubicBezTo>
                    <a:pt x="5" y="5"/>
                    <a:pt x="4" y="5"/>
                    <a:pt x="3" y="5"/>
                  </a:cubicBezTo>
                  <a:cubicBezTo>
                    <a:pt x="3" y="5"/>
                    <a:pt x="3" y="4"/>
                    <a:pt x="3" y="4"/>
                  </a:cubicBezTo>
                  <a:cubicBezTo>
                    <a:pt x="3" y="3"/>
                    <a:pt x="3" y="3"/>
                    <a:pt x="3" y="2"/>
                  </a:cubicBezTo>
                  <a:cubicBezTo>
                    <a:pt x="4" y="2"/>
                    <a:pt x="5" y="2"/>
                    <a:pt x="5" y="2"/>
                  </a:cubicBezTo>
                  <a:cubicBezTo>
                    <a:pt x="6" y="2"/>
                    <a:pt x="6" y="2"/>
                    <a:pt x="7" y="2"/>
                  </a:cubicBezTo>
                  <a:cubicBezTo>
                    <a:pt x="7" y="2"/>
                    <a:pt x="8" y="2"/>
                    <a:pt x="8" y="2"/>
                  </a:cubicBezTo>
                  <a:cubicBezTo>
                    <a:pt x="8" y="1"/>
                    <a:pt x="8" y="1"/>
                    <a:pt x="8" y="0"/>
                  </a:cubicBezTo>
                  <a:cubicBezTo>
                    <a:pt x="8" y="0"/>
                    <a:pt x="7" y="0"/>
                    <a:pt x="7" y="0"/>
                  </a:cubicBezTo>
                  <a:cubicBezTo>
                    <a:pt x="6" y="0"/>
                    <a:pt x="6" y="0"/>
                    <a:pt x="5" y="0"/>
                  </a:cubicBezTo>
                  <a:cubicBezTo>
                    <a:pt x="5" y="0"/>
                    <a:pt x="4" y="0"/>
                    <a:pt x="3" y="0"/>
                  </a:cubicBezTo>
                  <a:cubicBezTo>
                    <a:pt x="3" y="0"/>
                    <a:pt x="2" y="0"/>
                    <a:pt x="2" y="0"/>
                  </a:cubicBezTo>
                  <a:cubicBezTo>
                    <a:pt x="1" y="0"/>
                    <a:pt x="1" y="0"/>
                    <a:pt x="0" y="0"/>
                  </a:cubicBezTo>
                  <a:cubicBezTo>
                    <a:pt x="0" y="1"/>
                    <a:pt x="0" y="1"/>
                    <a:pt x="0" y="2"/>
                  </a:cubicBezTo>
                  <a:cubicBezTo>
                    <a:pt x="1" y="2"/>
                    <a:pt x="1" y="2"/>
                    <a:pt x="2" y="2"/>
                  </a:cubicBezTo>
                  <a:cubicBezTo>
                    <a:pt x="2" y="3"/>
                    <a:pt x="2" y="3"/>
                    <a:pt x="2"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62" name="Freeform 47"/>
            <p:cNvSpPr/>
            <p:nvPr/>
          </p:nvSpPr>
          <p:spPr bwMode="auto">
            <a:xfrm>
              <a:off x="4045" y="1069"/>
              <a:ext cx="9" cy="14"/>
            </a:xfrm>
            <a:custGeom>
              <a:avLst/>
              <a:gdLst>
                <a:gd name="T0" fmla="*/ 4 w 5"/>
                <a:gd name="T1" fmla="*/ 11 h 8"/>
                <a:gd name="T2" fmla="*/ 4 w 5"/>
                <a:gd name="T3" fmla="*/ 9 h 8"/>
                <a:gd name="T4" fmla="*/ 4 w 5"/>
                <a:gd name="T5" fmla="*/ 5 h 8"/>
                <a:gd name="T6" fmla="*/ 7 w 5"/>
                <a:gd name="T7" fmla="*/ 5 h 8"/>
                <a:gd name="T8" fmla="*/ 9 w 5"/>
                <a:gd name="T9" fmla="*/ 5 h 8"/>
                <a:gd name="T10" fmla="*/ 9 w 5"/>
                <a:gd name="T11" fmla="*/ 2 h 8"/>
                <a:gd name="T12" fmla="*/ 7 w 5"/>
                <a:gd name="T13" fmla="*/ 2 h 8"/>
                <a:gd name="T14" fmla="*/ 7 w 5"/>
                <a:gd name="T15" fmla="*/ 0 h 8"/>
                <a:gd name="T16" fmla="*/ 4 w 5"/>
                <a:gd name="T17" fmla="*/ 0 h 8"/>
                <a:gd name="T18" fmla="*/ 4 w 5"/>
                <a:gd name="T19" fmla="*/ 2 h 8"/>
                <a:gd name="T20" fmla="*/ 0 w 5"/>
                <a:gd name="T21" fmla="*/ 2 h 8"/>
                <a:gd name="T22" fmla="*/ 0 w 5"/>
                <a:gd name="T23" fmla="*/ 5 h 8"/>
                <a:gd name="T24" fmla="*/ 0 w 5"/>
                <a:gd name="T25" fmla="*/ 9 h 8"/>
                <a:gd name="T26" fmla="*/ 0 w 5"/>
                <a:gd name="T27" fmla="*/ 11 h 8"/>
                <a:gd name="T28" fmla="*/ 0 w 5"/>
                <a:gd name="T29" fmla="*/ 14 h 8"/>
                <a:gd name="T30" fmla="*/ 4 w 5"/>
                <a:gd name="T31" fmla="*/ 14 h 8"/>
                <a:gd name="T32" fmla="*/ 4 w 5"/>
                <a:gd name="T33" fmla="*/ 11 h 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 h="8">
                  <a:moveTo>
                    <a:pt x="2" y="6"/>
                  </a:moveTo>
                  <a:cubicBezTo>
                    <a:pt x="2" y="6"/>
                    <a:pt x="2" y="5"/>
                    <a:pt x="2" y="5"/>
                  </a:cubicBezTo>
                  <a:cubicBezTo>
                    <a:pt x="2" y="4"/>
                    <a:pt x="2" y="3"/>
                    <a:pt x="2" y="3"/>
                  </a:cubicBezTo>
                  <a:cubicBezTo>
                    <a:pt x="3" y="3"/>
                    <a:pt x="3" y="3"/>
                    <a:pt x="4" y="3"/>
                  </a:cubicBezTo>
                  <a:cubicBezTo>
                    <a:pt x="4" y="3"/>
                    <a:pt x="5" y="3"/>
                    <a:pt x="5" y="3"/>
                  </a:cubicBezTo>
                  <a:cubicBezTo>
                    <a:pt x="5" y="2"/>
                    <a:pt x="5" y="2"/>
                    <a:pt x="5" y="1"/>
                  </a:cubicBezTo>
                  <a:cubicBezTo>
                    <a:pt x="5" y="1"/>
                    <a:pt x="4" y="1"/>
                    <a:pt x="4" y="1"/>
                  </a:cubicBezTo>
                  <a:cubicBezTo>
                    <a:pt x="4" y="1"/>
                    <a:pt x="4" y="0"/>
                    <a:pt x="4" y="0"/>
                  </a:cubicBezTo>
                  <a:cubicBezTo>
                    <a:pt x="3" y="0"/>
                    <a:pt x="3" y="0"/>
                    <a:pt x="2" y="0"/>
                  </a:cubicBezTo>
                  <a:cubicBezTo>
                    <a:pt x="2" y="0"/>
                    <a:pt x="2" y="1"/>
                    <a:pt x="2" y="1"/>
                  </a:cubicBezTo>
                  <a:cubicBezTo>
                    <a:pt x="2" y="1"/>
                    <a:pt x="1" y="1"/>
                    <a:pt x="0" y="1"/>
                  </a:cubicBezTo>
                  <a:cubicBezTo>
                    <a:pt x="0" y="2"/>
                    <a:pt x="0" y="2"/>
                    <a:pt x="0" y="3"/>
                  </a:cubicBezTo>
                  <a:cubicBezTo>
                    <a:pt x="0" y="3"/>
                    <a:pt x="0" y="4"/>
                    <a:pt x="0" y="5"/>
                  </a:cubicBezTo>
                  <a:cubicBezTo>
                    <a:pt x="0" y="5"/>
                    <a:pt x="0" y="6"/>
                    <a:pt x="0" y="6"/>
                  </a:cubicBezTo>
                  <a:cubicBezTo>
                    <a:pt x="0" y="7"/>
                    <a:pt x="0" y="7"/>
                    <a:pt x="0" y="8"/>
                  </a:cubicBezTo>
                  <a:cubicBezTo>
                    <a:pt x="1" y="8"/>
                    <a:pt x="2" y="8"/>
                    <a:pt x="2" y="8"/>
                  </a:cubicBezTo>
                  <a:cubicBezTo>
                    <a:pt x="2" y="7"/>
                    <a:pt x="2" y="7"/>
                    <a:pt x="2" y="6"/>
                  </a:cubicBezTo>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63" name="Freeform 48"/>
            <p:cNvSpPr/>
            <p:nvPr/>
          </p:nvSpPr>
          <p:spPr bwMode="auto">
            <a:xfrm>
              <a:off x="3751" y="909"/>
              <a:ext cx="26" cy="28"/>
            </a:xfrm>
            <a:custGeom>
              <a:avLst/>
              <a:gdLst>
                <a:gd name="T0" fmla="*/ 0 w 15"/>
                <a:gd name="T1" fmla="*/ 11 h 16"/>
                <a:gd name="T2" fmla="*/ 0 w 15"/>
                <a:gd name="T3" fmla="*/ 14 h 16"/>
                <a:gd name="T4" fmla="*/ 3 w 15"/>
                <a:gd name="T5" fmla="*/ 14 h 16"/>
                <a:gd name="T6" fmla="*/ 3 w 15"/>
                <a:gd name="T7" fmla="*/ 18 h 16"/>
                <a:gd name="T8" fmla="*/ 7 w 15"/>
                <a:gd name="T9" fmla="*/ 18 h 16"/>
                <a:gd name="T10" fmla="*/ 7 w 15"/>
                <a:gd name="T11" fmla="*/ 19 h 16"/>
                <a:gd name="T12" fmla="*/ 7 w 15"/>
                <a:gd name="T13" fmla="*/ 23 h 16"/>
                <a:gd name="T14" fmla="*/ 7 w 15"/>
                <a:gd name="T15" fmla="*/ 25 h 16"/>
                <a:gd name="T16" fmla="*/ 3 w 15"/>
                <a:gd name="T17" fmla="*/ 25 h 16"/>
                <a:gd name="T18" fmla="*/ 0 w 15"/>
                <a:gd name="T19" fmla="*/ 25 h 16"/>
                <a:gd name="T20" fmla="*/ 0 w 15"/>
                <a:gd name="T21" fmla="*/ 28 h 16"/>
                <a:gd name="T22" fmla="*/ 3 w 15"/>
                <a:gd name="T23" fmla="*/ 28 h 16"/>
                <a:gd name="T24" fmla="*/ 7 w 15"/>
                <a:gd name="T25" fmla="*/ 28 h 16"/>
                <a:gd name="T26" fmla="*/ 9 w 15"/>
                <a:gd name="T27" fmla="*/ 28 h 16"/>
                <a:gd name="T28" fmla="*/ 12 w 15"/>
                <a:gd name="T29" fmla="*/ 28 h 16"/>
                <a:gd name="T30" fmla="*/ 12 w 15"/>
                <a:gd name="T31" fmla="*/ 25 h 16"/>
                <a:gd name="T32" fmla="*/ 14 w 15"/>
                <a:gd name="T33" fmla="*/ 25 h 16"/>
                <a:gd name="T34" fmla="*/ 17 w 15"/>
                <a:gd name="T35" fmla="*/ 25 h 16"/>
                <a:gd name="T36" fmla="*/ 17 w 15"/>
                <a:gd name="T37" fmla="*/ 28 h 16"/>
                <a:gd name="T38" fmla="*/ 21 w 15"/>
                <a:gd name="T39" fmla="*/ 28 h 16"/>
                <a:gd name="T40" fmla="*/ 21 w 15"/>
                <a:gd name="T41" fmla="*/ 25 h 16"/>
                <a:gd name="T42" fmla="*/ 21 w 15"/>
                <a:gd name="T43" fmla="*/ 23 h 16"/>
                <a:gd name="T44" fmla="*/ 21 w 15"/>
                <a:gd name="T45" fmla="*/ 19 h 16"/>
                <a:gd name="T46" fmla="*/ 21 w 15"/>
                <a:gd name="T47" fmla="*/ 18 h 16"/>
                <a:gd name="T48" fmla="*/ 23 w 15"/>
                <a:gd name="T49" fmla="*/ 18 h 16"/>
                <a:gd name="T50" fmla="*/ 23 w 15"/>
                <a:gd name="T51" fmla="*/ 14 h 16"/>
                <a:gd name="T52" fmla="*/ 26 w 15"/>
                <a:gd name="T53" fmla="*/ 14 h 16"/>
                <a:gd name="T54" fmla="*/ 26 w 15"/>
                <a:gd name="T55" fmla="*/ 11 h 16"/>
                <a:gd name="T56" fmla="*/ 23 w 15"/>
                <a:gd name="T57" fmla="*/ 11 h 16"/>
                <a:gd name="T58" fmla="*/ 21 w 15"/>
                <a:gd name="T59" fmla="*/ 11 h 16"/>
                <a:gd name="T60" fmla="*/ 21 w 15"/>
                <a:gd name="T61" fmla="*/ 14 h 16"/>
                <a:gd name="T62" fmla="*/ 17 w 15"/>
                <a:gd name="T63" fmla="*/ 14 h 16"/>
                <a:gd name="T64" fmla="*/ 14 w 15"/>
                <a:gd name="T65" fmla="*/ 14 h 16"/>
                <a:gd name="T66" fmla="*/ 14 w 15"/>
                <a:gd name="T67" fmla="*/ 11 h 16"/>
                <a:gd name="T68" fmla="*/ 14 w 15"/>
                <a:gd name="T69" fmla="*/ 9 h 16"/>
                <a:gd name="T70" fmla="*/ 14 w 15"/>
                <a:gd name="T71" fmla="*/ 5 h 16"/>
                <a:gd name="T72" fmla="*/ 12 w 15"/>
                <a:gd name="T73" fmla="*/ 5 h 16"/>
                <a:gd name="T74" fmla="*/ 12 w 15"/>
                <a:gd name="T75" fmla="*/ 2 h 16"/>
                <a:gd name="T76" fmla="*/ 10 w 15"/>
                <a:gd name="T77" fmla="*/ 2 h 16"/>
                <a:gd name="T78" fmla="*/ 10 w 15"/>
                <a:gd name="T79" fmla="*/ 2 h 16"/>
                <a:gd name="T80" fmla="*/ 9 w 15"/>
                <a:gd name="T81" fmla="*/ 2 h 16"/>
                <a:gd name="T82" fmla="*/ 9 w 15"/>
                <a:gd name="T83" fmla="*/ 0 h 16"/>
                <a:gd name="T84" fmla="*/ 9 w 15"/>
                <a:gd name="T85" fmla="*/ 0 h 16"/>
                <a:gd name="T86" fmla="*/ 0 w 15"/>
                <a:gd name="T87" fmla="*/ 9 h 16"/>
                <a:gd name="T88" fmla="*/ 0 w 15"/>
                <a:gd name="T89" fmla="*/ 9 h 16"/>
                <a:gd name="T90" fmla="*/ 0 w 15"/>
                <a:gd name="T91" fmla="*/ 11 h 1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5" h="16">
                  <a:moveTo>
                    <a:pt x="0" y="6"/>
                  </a:moveTo>
                  <a:cubicBezTo>
                    <a:pt x="0" y="7"/>
                    <a:pt x="0" y="7"/>
                    <a:pt x="0" y="8"/>
                  </a:cubicBezTo>
                  <a:cubicBezTo>
                    <a:pt x="1" y="8"/>
                    <a:pt x="2" y="8"/>
                    <a:pt x="2" y="8"/>
                  </a:cubicBezTo>
                  <a:cubicBezTo>
                    <a:pt x="2" y="8"/>
                    <a:pt x="2" y="9"/>
                    <a:pt x="2" y="10"/>
                  </a:cubicBezTo>
                  <a:cubicBezTo>
                    <a:pt x="3" y="10"/>
                    <a:pt x="3" y="10"/>
                    <a:pt x="4" y="10"/>
                  </a:cubicBezTo>
                  <a:cubicBezTo>
                    <a:pt x="4" y="10"/>
                    <a:pt x="4" y="11"/>
                    <a:pt x="4" y="11"/>
                  </a:cubicBezTo>
                  <a:cubicBezTo>
                    <a:pt x="4" y="12"/>
                    <a:pt x="4" y="12"/>
                    <a:pt x="4" y="13"/>
                  </a:cubicBezTo>
                  <a:cubicBezTo>
                    <a:pt x="4" y="13"/>
                    <a:pt x="4" y="14"/>
                    <a:pt x="4" y="14"/>
                  </a:cubicBezTo>
                  <a:cubicBezTo>
                    <a:pt x="3" y="14"/>
                    <a:pt x="3" y="14"/>
                    <a:pt x="2" y="14"/>
                  </a:cubicBezTo>
                  <a:cubicBezTo>
                    <a:pt x="2" y="14"/>
                    <a:pt x="1" y="14"/>
                    <a:pt x="0" y="14"/>
                  </a:cubicBezTo>
                  <a:cubicBezTo>
                    <a:pt x="0" y="15"/>
                    <a:pt x="0" y="15"/>
                    <a:pt x="0" y="16"/>
                  </a:cubicBezTo>
                  <a:cubicBezTo>
                    <a:pt x="1" y="16"/>
                    <a:pt x="2" y="16"/>
                    <a:pt x="2" y="16"/>
                  </a:cubicBezTo>
                  <a:cubicBezTo>
                    <a:pt x="3" y="16"/>
                    <a:pt x="3" y="16"/>
                    <a:pt x="4" y="16"/>
                  </a:cubicBezTo>
                  <a:cubicBezTo>
                    <a:pt x="4" y="16"/>
                    <a:pt x="5" y="16"/>
                    <a:pt x="5" y="16"/>
                  </a:cubicBezTo>
                  <a:cubicBezTo>
                    <a:pt x="6" y="16"/>
                    <a:pt x="6" y="16"/>
                    <a:pt x="7" y="16"/>
                  </a:cubicBezTo>
                  <a:cubicBezTo>
                    <a:pt x="7" y="15"/>
                    <a:pt x="7" y="15"/>
                    <a:pt x="7" y="14"/>
                  </a:cubicBezTo>
                  <a:cubicBezTo>
                    <a:pt x="7" y="14"/>
                    <a:pt x="8" y="14"/>
                    <a:pt x="8" y="14"/>
                  </a:cubicBezTo>
                  <a:cubicBezTo>
                    <a:pt x="9" y="14"/>
                    <a:pt x="9" y="14"/>
                    <a:pt x="10" y="14"/>
                  </a:cubicBezTo>
                  <a:cubicBezTo>
                    <a:pt x="10" y="15"/>
                    <a:pt x="10" y="15"/>
                    <a:pt x="10" y="16"/>
                  </a:cubicBezTo>
                  <a:cubicBezTo>
                    <a:pt x="10" y="16"/>
                    <a:pt x="11" y="16"/>
                    <a:pt x="12" y="16"/>
                  </a:cubicBezTo>
                  <a:cubicBezTo>
                    <a:pt x="12" y="15"/>
                    <a:pt x="12" y="15"/>
                    <a:pt x="12" y="14"/>
                  </a:cubicBezTo>
                  <a:cubicBezTo>
                    <a:pt x="12" y="14"/>
                    <a:pt x="12" y="13"/>
                    <a:pt x="12" y="13"/>
                  </a:cubicBezTo>
                  <a:cubicBezTo>
                    <a:pt x="12" y="12"/>
                    <a:pt x="12" y="12"/>
                    <a:pt x="12" y="11"/>
                  </a:cubicBezTo>
                  <a:cubicBezTo>
                    <a:pt x="12" y="11"/>
                    <a:pt x="12" y="10"/>
                    <a:pt x="12" y="10"/>
                  </a:cubicBezTo>
                  <a:cubicBezTo>
                    <a:pt x="12" y="10"/>
                    <a:pt x="13" y="10"/>
                    <a:pt x="13" y="10"/>
                  </a:cubicBezTo>
                  <a:cubicBezTo>
                    <a:pt x="13" y="9"/>
                    <a:pt x="13" y="8"/>
                    <a:pt x="13" y="8"/>
                  </a:cubicBezTo>
                  <a:cubicBezTo>
                    <a:pt x="14" y="8"/>
                    <a:pt x="14" y="8"/>
                    <a:pt x="15" y="8"/>
                  </a:cubicBezTo>
                  <a:cubicBezTo>
                    <a:pt x="15" y="7"/>
                    <a:pt x="15" y="7"/>
                    <a:pt x="15" y="6"/>
                  </a:cubicBezTo>
                  <a:cubicBezTo>
                    <a:pt x="14" y="6"/>
                    <a:pt x="14" y="6"/>
                    <a:pt x="13" y="6"/>
                  </a:cubicBezTo>
                  <a:cubicBezTo>
                    <a:pt x="13" y="6"/>
                    <a:pt x="12" y="6"/>
                    <a:pt x="12" y="6"/>
                  </a:cubicBezTo>
                  <a:cubicBezTo>
                    <a:pt x="12" y="7"/>
                    <a:pt x="12" y="7"/>
                    <a:pt x="12" y="8"/>
                  </a:cubicBezTo>
                  <a:cubicBezTo>
                    <a:pt x="11" y="8"/>
                    <a:pt x="10" y="8"/>
                    <a:pt x="10" y="8"/>
                  </a:cubicBezTo>
                  <a:cubicBezTo>
                    <a:pt x="9" y="8"/>
                    <a:pt x="9" y="8"/>
                    <a:pt x="8" y="8"/>
                  </a:cubicBezTo>
                  <a:cubicBezTo>
                    <a:pt x="8" y="7"/>
                    <a:pt x="8" y="7"/>
                    <a:pt x="8" y="6"/>
                  </a:cubicBezTo>
                  <a:cubicBezTo>
                    <a:pt x="8" y="6"/>
                    <a:pt x="8" y="5"/>
                    <a:pt x="8" y="5"/>
                  </a:cubicBezTo>
                  <a:cubicBezTo>
                    <a:pt x="8" y="4"/>
                    <a:pt x="8" y="4"/>
                    <a:pt x="8" y="3"/>
                  </a:cubicBezTo>
                  <a:cubicBezTo>
                    <a:pt x="8" y="3"/>
                    <a:pt x="7" y="3"/>
                    <a:pt x="7" y="3"/>
                  </a:cubicBezTo>
                  <a:cubicBezTo>
                    <a:pt x="7" y="2"/>
                    <a:pt x="7" y="2"/>
                    <a:pt x="7" y="1"/>
                  </a:cubicBezTo>
                  <a:cubicBezTo>
                    <a:pt x="6" y="1"/>
                    <a:pt x="6" y="1"/>
                    <a:pt x="6" y="1"/>
                  </a:cubicBezTo>
                  <a:cubicBezTo>
                    <a:pt x="6" y="1"/>
                    <a:pt x="6" y="1"/>
                    <a:pt x="6" y="1"/>
                  </a:cubicBezTo>
                  <a:cubicBezTo>
                    <a:pt x="5" y="1"/>
                    <a:pt x="5" y="1"/>
                    <a:pt x="5" y="1"/>
                  </a:cubicBezTo>
                  <a:cubicBezTo>
                    <a:pt x="5" y="1"/>
                    <a:pt x="5" y="0"/>
                    <a:pt x="5" y="0"/>
                  </a:cubicBezTo>
                  <a:cubicBezTo>
                    <a:pt x="5" y="0"/>
                    <a:pt x="5" y="0"/>
                    <a:pt x="5" y="0"/>
                  </a:cubicBezTo>
                  <a:cubicBezTo>
                    <a:pt x="4" y="1"/>
                    <a:pt x="2" y="3"/>
                    <a:pt x="0" y="5"/>
                  </a:cubicBezTo>
                  <a:cubicBezTo>
                    <a:pt x="0" y="5"/>
                    <a:pt x="0" y="5"/>
                    <a:pt x="0" y="5"/>
                  </a:cubicBezTo>
                  <a:cubicBezTo>
                    <a:pt x="0" y="5"/>
                    <a:pt x="0" y="6"/>
                    <a:pt x="0" y="6"/>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64" name="Freeform 49"/>
            <p:cNvSpPr/>
            <p:nvPr/>
          </p:nvSpPr>
          <p:spPr bwMode="auto">
            <a:xfrm>
              <a:off x="3737" y="934"/>
              <a:ext cx="2" cy="0"/>
            </a:xfrm>
            <a:custGeom>
              <a:avLst/>
              <a:gdLst>
                <a:gd name="T0" fmla="*/ 2 w 2"/>
                <a:gd name="T1" fmla="*/ 2 w 2"/>
                <a:gd name="T2" fmla="*/ 0 w 2"/>
                <a:gd name="T3" fmla="*/ 2 w 2"/>
                <a:gd name="T4" fmla="*/ 0 60000 65536"/>
                <a:gd name="T5" fmla="*/ 0 60000 65536"/>
                <a:gd name="T6" fmla="*/ 0 60000 65536"/>
                <a:gd name="T7" fmla="*/ 0 60000 65536"/>
              </a:gdLst>
              <a:ahLst/>
              <a:cxnLst>
                <a:cxn ang="T4">
                  <a:pos x="T0" y="0"/>
                </a:cxn>
                <a:cxn ang="T5">
                  <a:pos x="T1" y="0"/>
                </a:cxn>
                <a:cxn ang="T6">
                  <a:pos x="T2" y="0"/>
                </a:cxn>
                <a:cxn ang="T7">
                  <a:pos x="T3" y="0"/>
                </a:cxn>
              </a:cxnLst>
              <a:rect l="0" t="0" r="r" b="b"/>
              <a:pathLst>
                <a:path w="2">
                  <a:moveTo>
                    <a:pt x="2" y="0"/>
                  </a:moveTo>
                  <a:lnTo>
                    <a:pt x="2" y="0"/>
                  </a:lnTo>
                  <a:lnTo>
                    <a:pt x="0" y="0"/>
                  </a:lnTo>
                  <a:lnTo>
                    <a:pt x="2"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65" name="Freeform 50"/>
            <p:cNvSpPr/>
            <p:nvPr/>
          </p:nvSpPr>
          <p:spPr bwMode="auto">
            <a:xfrm>
              <a:off x="3842" y="864"/>
              <a:ext cx="5" cy="5"/>
            </a:xfrm>
            <a:custGeom>
              <a:avLst/>
              <a:gdLst>
                <a:gd name="T0" fmla="*/ 0 w 3"/>
                <a:gd name="T1" fmla="*/ 5 h 3"/>
                <a:gd name="T2" fmla="*/ 3 w 3"/>
                <a:gd name="T3" fmla="*/ 5 h 3"/>
                <a:gd name="T4" fmla="*/ 5 w 3"/>
                <a:gd name="T5" fmla="*/ 5 h 3"/>
                <a:gd name="T6" fmla="*/ 5 w 3"/>
                <a:gd name="T7" fmla="*/ 3 h 3"/>
                <a:gd name="T8" fmla="*/ 3 w 3"/>
                <a:gd name="T9" fmla="*/ 3 h 3"/>
                <a:gd name="T10" fmla="*/ 3 w 3"/>
                <a:gd name="T11" fmla="*/ 0 h 3"/>
                <a:gd name="T12" fmla="*/ 0 w 3"/>
                <a:gd name="T13" fmla="*/ 0 h 3"/>
                <a:gd name="T14" fmla="*/ 0 w 3"/>
                <a:gd name="T15" fmla="*/ 3 h 3"/>
                <a:gd name="T16" fmla="*/ 0 w 3"/>
                <a:gd name="T17" fmla="*/ 5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0" y="3"/>
                  </a:moveTo>
                  <a:cubicBezTo>
                    <a:pt x="1" y="3"/>
                    <a:pt x="1" y="3"/>
                    <a:pt x="2" y="3"/>
                  </a:cubicBezTo>
                  <a:cubicBezTo>
                    <a:pt x="2" y="3"/>
                    <a:pt x="3" y="3"/>
                    <a:pt x="3" y="3"/>
                  </a:cubicBezTo>
                  <a:cubicBezTo>
                    <a:pt x="3" y="3"/>
                    <a:pt x="3" y="2"/>
                    <a:pt x="3" y="2"/>
                  </a:cubicBezTo>
                  <a:cubicBezTo>
                    <a:pt x="3" y="2"/>
                    <a:pt x="2" y="2"/>
                    <a:pt x="2" y="2"/>
                  </a:cubicBezTo>
                  <a:cubicBezTo>
                    <a:pt x="2" y="1"/>
                    <a:pt x="2" y="1"/>
                    <a:pt x="2" y="0"/>
                  </a:cubicBezTo>
                  <a:cubicBezTo>
                    <a:pt x="1" y="0"/>
                    <a:pt x="1" y="0"/>
                    <a:pt x="0" y="0"/>
                  </a:cubicBezTo>
                  <a:cubicBezTo>
                    <a:pt x="0" y="1"/>
                    <a:pt x="0" y="1"/>
                    <a:pt x="0" y="2"/>
                  </a:cubicBezTo>
                  <a:cubicBezTo>
                    <a:pt x="0" y="2"/>
                    <a:pt x="0" y="3"/>
                    <a:pt x="0"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66" name="Freeform 51"/>
            <p:cNvSpPr/>
            <p:nvPr/>
          </p:nvSpPr>
          <p:spPr bwMode="auto">
            <a:xfrm>
              <a:off x="4280" y="960"/>
              <a:ext cx="4" cy="1"/>
            </a:xfrm>
            <a:custGeom>
              <a:avLst/>
              <a:gdLst>
                <a:gd name="T0" fmla="*/ 4 w 2"/>
                <a:gd name="T1" fmla="*/ 1 h 1"/>
                <a:gd name="T2" fmla="*/ 4 w 2"/>
                <a:gd name="T3" fmla="*/ 0 h 1"/>
                <a:gd name="T4" fmla="*/ 0 w 2"/>
                <a:gd name="T5" fmla="*/ 0 h 1"/>
                <a:gd name="T6" fmla="*/ 0 w 2"/>
                <a:gd name="T7" fmla="*/ 1 h 1"/>
                <a:gd name="T8" fmla="*/ 4 w 2"/>
                <a:gd name="T9" fmla="*/ 1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1"/>
                  </a:moveTo>
                  <a:cubicBezTo>
                    <a:pt x="2" y="1"/>
                    <a:pt x="2" y="0"/>
                    <a:pt x="2" y="0"/>
                  </a:cubicBezTo>
                  <a:cubicBezTo>
                    <a:pt x="1" y="0"/>
                    <a:pt x="1" y="0"/>
                    <a:pt x="0" y="0"/>
                  </a:cubicBezTo>
                  <a:cubicBezTo>
                    <a:pt x="0" y="0"/>
                    <a:pt x="0" y="1"/>
                    <a:pt x="0" y="1"/>
                  </a:cubicBezTo>
                  <a:cubicBezTo>
                    <a:pt x="1" y="1"/>
                    <a:pt x="1" y="1"/>
                    <a:pt x="2" y="1"/>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67" name="Freeform 52"/>
            <p:cNvSpPr>
              <a:spLocks noEditPoints="1"/>
            </p:cNvSpPr>
            <p:nvPr/>
          </p:nvSpPr>
          <p:spPr bwMode="auto">
            <a:xfrm>
              <a:off x="3648" y="1243"/>
              <a:ext cx="136" cy="260"/>
            </a:xfrm>
            <a:custGeom>
              <a:avLst/>
              <a:gdLst>
                <a:gd name="T0" fmla="*/ 136 w 78"/>
                <a:gd name="T1" fmla="*/ 253 h 149"/>
                <a:gd name="T2" fmla="*/ 136 w 78"/>
                <a:gd name="T3" fmla="*/ 244 h 149"/>
                <a:gd name="T4" fmla="*/ 134 w 78"/>
                <a:gd name="T5" fmla="*/ 239 h 149"/>
                <a:gd name="T6" fmla="*/ 134 w 78"/>
                <a:gd name="T7" fmla="*/ 230 h 149"/>
                <a:gd name="T8" fmla="*/ 134 w 78"/>
                <a:gd name="T9" fmla="*/ 222 h 149"/>
                <a:gd name="T10" fmla="*/ 134 w 78"/>
                <a:gd name="T11" fmla="*/ 213 h 149"/>
                <a:gd name="T12" fmla="*/ 134 w 78"/>
                <a:gd name="T13" fmla="*/ 211 h 149"/>
                <a:gd name="T14" fmla="*/ 134 w 78"/>
                <a:gd name="T15" fmla="*/ 202 h 149"/>
                <a:gd name="T16" fmla="*/ 131 w 78"/>
                <a:gd name="T17" fmla="*/ 197 h 149"/>
                <a:gd name="T18" fmla="*/ 134 w 78"/>
                <a:gd name="T19" fmla="*/ 190 h 149"/>
                <a:gd name="T20" fmla="*/ 131 w 78"/>
                <a:gd name="T21" fmla="*/ 185 h 149"/>
                <a:gd name="T22" fmla="*/ 131 w 78"/>
                <a:gd name="T23" fmla="*/ 176 h 149"/>
                <a:gd name="T24" fmla="*/ 126 w 78"/>
                <a:gd name="T25" fmla="*/ 174 h 149"/>
                <a:gd name="T26" fmla="*/ 124 w 78"/>
                <a:gd name="T27" fmla="*/ 168 h 149"/>
                <a:gd name="T28" fmla="*/ 117 w 78"/>
                <a:gd name="T29" fmla="*/ 166 h 149"/>
                <a:gd name="T30" fmla="*/ 110 w 78"/>
                <a:gd name="T31" fmla="*/ 166 h 149"/>
                <a:gd name="T32" fmla="*/ 106 w 78"/>
                <a:gd name="T33" fmla="*/ 161 h 149"/>
                <a:gd name="T34" fmla="*/ 103 w 78"/>
                <a:gd name="T35" fmla="*/ 155 h 149"/>
                <a:gd name="T36" fmla="*/ 101 w 78"/>
                <a:gd name="T37" fmla="*/ 148 h 149"/>
                <a:gd name="T38" fmla="*/ 98 w 78"/>
                <a:gd name="T39" fmla="*/ 143 h 149"/>
                <a:gd name="T40" fmla="*/ 96 w 78"/>
                <a:gd name="T41" fmla="*/ 138 h 149"/>
                <a:gd name="T42" fmla="*/ 92 w 78"/>
                <a:gd name="T43" fmla="*/ 133 h 149"/>
                <a:gd name="T44" fmla="*/ 91 w 78"/>
                <a:gd name="T45" fmla="*/ 126 h 149"/>
                <a:gd name="T46" fmla="*/ 87 w 78"/>
                <a:gd name="T47" fmla="*/ 120 h 149"/>
                <a:gd name="T48" fmla="*/ 82 w 78"/>
                <a:gd name="T49" fmla="*/ 117 h 149"/>
                <a:gd name="T50" fmla="*/ 78 w 78"/>
                <a:gd name="T51" fmla="*/ 112 h 149"/>
                <a:gd name="T52" fmla="*/ 82 w 78"/>
                <a:gd name="T53" fmla="*/ 106 h 149"/>
                <a:gd name="T54" fmla="*/ 82 w 78"/>
                <a:gd name="T55" fmla="*/ 98 h 149"/>
                <a:gd name="T56" fmla="*/ 82 w 78"/>
                <a:gd name="T57" fmla="*/ 89 h 149"/>
                <a:gd name="T58" fmla="*/ 85 w 78"/>
                <a:gd name="T59" fmla="*/ 84 h 149"/>
                <a:gd name="T60" fmla="*/ 91 w 78"/>
                <a:gd name="T61" fmla="*/ 80 h 149"/>
                <a:gd name="T62" fmla="*/ 92 w 78"/>
                <a:gd name="T63" fmla="*/ 75 h 149"/>
                <a:gd name="T64" fmla="*/ 96 w 78"/>
                <a:gd name="T65" fmla="*/ 70 h 149"/>
                <a:gd name="T66" fmla="*/ 96 w 78"/>
                <a:gd name="T67" fmla="*/ 61 h 149"/>
                <a:gd name="T68" fmla="*/ 96 w 78"/>
                <a:gd name="T69" fmla="*/ 52 h 149"/>
                <a:gd name="T70" fmla="*/ 92 w 78"/>
                <a:gd name="T71" fmla="*/ 47 h 149"/>
                <a:gd name="T72" fmla="*/ 87 w 78"/>
                <a:gd name="T73" fmla="*/ 51 h 149"/>
                <a:gd name="T74" fmla="*/ 85 w 78"/>
                <a:gd name="T75" fmla="*/ 56 h 149"/>
                <a:gd name="T76" fmla="*/ 78 w 78"/>
                <a:gd name="T77" fmla="*/ 52 h 149"/>
                <a:gd name="T78" fmla="*/ 73 w 78"/>
                <a:gd name="T79" fmla="*/ 51 h 149"/>
                <a:gd name="T80" fmla="*/ 68 w 78"/>
                <a:gd name="T81" fmla="*/ 47 h 149"/>
                <a:gd name="T82" fmla="*/ 66 w 78"/>
                <a:gd name="T83" fmla="*/ 42 h 149"/>
                <a:gd name="T84" fmla="*/ 63 w 78"/>
                <a:gd name="T85" fmla="*/ 37 h 149"/>
                <a:gd name="T86" fmla="*/ 59 w 78"/>
                <a:gd name="T87" fmla="*/ 30 h 149"/>
                <a:gd name="T88" fmla="*/ 54 w 78"/>
                <a:gd name="T89" fmla="*/ 28 h 149"/>
                <a:gd name="T90" fmla="*/ 49 w 78"/>
                <a:gd name="T91" fmla="*/ 24 h 149"/>
                <a:gd name="T92" fmla="*/ 44 w 78"/>
                <a:gd name="T93" fmla="*/ 23 h 149"/>
                <a:gd name="T94" fmla="*/ 38 w 78"/>
                <a:gd name="T95" fmla="*/ 19 h 149"/>
                <a:gd name="T96" fmla="*/ 35 w 78"/>
                <a:gd name="T97" fmla="*/ 14 h 149"/>
                <a:gd name="T98" fmla="*/ 30 w 78"/>
                <a:gd name="T99" fmla="*/ 10 h 149"/>
                <a:gd name="T100" fmla="*/ 28 w 78"/>
                <a:gd name="T101" fmla="*/ 10 h 149"/>
                <a:gd name="T102" fmla="*/ 19 w 78"/>
                <a:gd name="T103" fmla="*/ 10 h 149"/>
                <a:gd name="T104" fmla="*/ 14 w 78"/>
                <a:gd name="T105" fmla="*/ 9 h 149"/>
                <a:gd name="T106" fmla="*/ 9 w 78"/>
                <a:gd name="T107" fmla="*/ 5 h 149"/>
                <a:gd name="T108" fmla="*/ 3 w 78"/>
                <a:gd name="T109" fmla="*/ 2 h 149"/>
                <a:gd name="T110" fmla="*/ 0 w 78"/>
                <a:gd name="T111" fmla="*/ 0 h 149"/>
                <a:gd name="T112" fmla="*/ 136 w 78"/>
                <a:gd name="T113" fmla="*/ 258 h 149"/>
                <a:gd name="T114" fmla="*/ 38 w 78"/>
                <a:gd name="T115" fmla="*/ 96 h 149"/>
                <a:gd name="T116" fmla="*/ 35 w 78"/>
                <a:gd name="T117" fmla="*/ 89 h 149"/>
                <a:gd name="T118" fmla="*/ 42 w 78"/>
                <a:gd name="T119" fmla="*/ 92 h 14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8" h="149">
                  <a:moveTo>
                    <a:pt x="78" y="148"/>
                  </a:moveTo>
                  <a:cubicBezTo>
                    <a:pt x="78" y="148"/>
                    <a:pt x="78" y="147"/>
                    <a:pt x="78" y="147"/>
                  </a:cubicBezTo>
                  <a:cubicBezTo>
                    <a:pt x="78" y="146"/>
                    <a:pt x="78" y="145"/>
                    <a:pt x="78" y="145"/>
                  </a:cubicBezTo>
                  <a:cubicBezTo>
                    <a:pt x="78" y="144"/>
                    <a:pt x="78" y="144"/>
                    <a:pt x="78" y="143"/>
                  </a:cubicBezTo>
                  <a:cubicBezTo>
                    <a:pt x="78" y="143"/>
                    <a:pt x="78" y="142"/>
                    <a:pt x="78" y="142"/>
                  </a:cubicBezTo>
                  <a:cubicBezTo>
                    <a:pt x="78" y="141"/>
                    <a:pt x="78" y="141"/>
                    <a:pt x="78" y="140"/>
                  </a:cubicBezTo>
                  <a:cubicBezTo>
                    <a:pt x="78" y="139"/>
                    <a:pt x="78" y="139"/>
                    <a:pt x="78" y="138"/>
                  </a:cubicBezTo>
                  <a:cubicBezTo>
                    <a:pt x="78" y="138"/>
                    <a:pt x="77" y="138"/>
                    <a:pt x="77" y="138"/>
                  </a:cubicBezTo>
                  <a:cubicBezTo>
                    <a:pt x="77" y="138"/>
                    <a:pt x="77" y="137"/>
                    <a:pt x="77" y="137"/>
                  </a:cubicBezTo>
                  <a:cubicBezTo>
                    <a:pt x="77" y="136"/>
                    <a:pt x="77" y="136"/>
                    <a:pt x="77" y="135"/>
                  </a:cubicBezTo>
                  <a:cubicBezTo>
                    <a:pt x="77" y="135"/>
                    <a:pt x="77" y="134"/>
                    <a:pt x="77" y="134"/>
                  </a:cubicBezTo>
                  <a:cubicBezTo>
                    <a:pt x="77" y="133"/>
                    <a:pt x="77" y="133"/>
                    <a:pt x="77" y="132"/>
                  </a:cubicBezTo>
                  <a:cubicBezTo>
                    <a:pt x="77" y="131"/>
                    <a:pt x="77" y="131"/>
                    <a:pt x="77" y="130"/>
                  </a:cubicBezTo>
                  <a:cubicBezTo>
                    <a:pt x="77" y="130"/>
                    <a:pt x="77" y="129"/>
                    <a:pt x="77" y="129"/>
                  </a:cubicBezTo>
                  <a:cubicBezTo>
                    <a:pt x="77" y="128"/>
                    <a:pt x="77" y="128"/>
                    <a:pt x="77" y="127"/>
                  </a:cubicBezTo>
                  <a:cubicBezTo>
                    <a:pt x="77" y="127"/>
                    <a:pt x="77" y="126"/>
                    <a:pt x="77" y="125"/>
                  </a:cubicBezTo>
                  <a:cubicBezTo>
                    <a:pt x="77" y="125"/>
                    <a:pt x="77" y="124"/>
                    <a:pt x="77" y="124"/>
                  </a:cubicBezTo>
                  <a:cubicBezTo>
                    <a:pt x="77" y="123"/>
                    <a:pt x="77" y="123"/>
                    <a:pt x="77" y="122"/>
                  </a:cubicBezTo>
                  <a:cubicBezTo>
                    <a:pt x="76" y="122"/>
                    <a:pt x="76" y="122"/>
                    <a:pt x="75" y="122"/>
                  </a:cubicBezTo>
                  <a:cubicBezTo>
                    <a:pt x="75" y="122"/>
                    <a:pt x="75" y="121"/>
                    <a:pt x="75" y="121"/>
                  </a:cubicBezTo>
                  <a:cubicBezTo>
                    <a:pt x="76" y="121"/>
                    <a:pt x="76" y="121"/>
                    <a:pt x="77" y="121"/>
                  </a:cubicBezTo>
                  <a:cubicBezTo>
                    <a:pt x="77" y="120"/>
                    <a:pt x="77" y="120"/>
                    <a:pt x="77" y="119"/>
                  </a:cubicBezTo>
                  <a:cubicBezTo>
                    <a:pt x="77" y="119"/>
                    <a:pt x="77" y="118"/>
                    <a:pt x="77" y="118"/>
                  </a:cubicBezTo>
                  <a:cubicBezTo>
                    <a:pt x="77" y="117"/>
                    <a:pt x="77" y="116"/>
                    <a:pt x="77" y="116"/>
                  </a:cubicBezTo>
                  <a:cubicBezTo>
                    <a:pt x="76" y="116"/>
                    <a:pt x="76" y="116"/>
                    <a:pt x="75" y="116"/>
                  </a:cubicBezTo>
                  <a:cubicBezTo>
                    <a:pt x="75" y="115"/>
                    <a:pt x="75" y="115"/>
                    <a:pt x="75" y="114"/>
                  </a:cubicBezTo>
                  <a:cubicBezTo>
                    <a:pt x="75" y="114"/>
                    <a:pt x="75" y="113"/>
                    <a:pt x="75" y="113"/>
                  </a:cubicBezTo>
                  <a:cubicBezTo>
                    <a:pt x="76" y="113"/>
                    <a:pt x="76" y="113"/>
                    <a:pt x="77" y="113"/>
                  </a:cubicBezTo>
                  <a:cubicBezTo>
                    <a:pt x="77" y="112"/>
                    <a:pt x="77" y="112"/>
                    <a:pt x="77" y="111"/>
                  </a:cubicBezTo>
                  <a:cubicBezTo>
                    <a:pt x="77" y="110"/>
                    <a:pt x="77" y="110"/>
                    <a:pt x="77" y="109"/>
                  </a:cubicBezTo>
                  <a:cubicBezTo>
                    <a:pt x="76" y="109"/>
                    <a:pt x="76" y="109"/>
                    <a:pt x="75" y="109"/>
                  </a:cubicBezTo>
                  <a:cubicBezTo>
                    <a:pt x="75" y="109"/>
                    <a:pt x="75" y="108"/>
                    <a:pt x="75" y="108"/>
                  </a:cubicBezTo>
                  <a:cubicBezTo>
                    <a:pt x="75" y="107"/>
                    <a:pt x="75" y="107"/>
                    <a:pt x="75" y="106"/>
                  </a:cubicBezTo>
                  <a:cubicBezTo>
                    <a:pt x="75" y="106"/>
                    <a:pt x="75" y="105"/>
                    <a:pt x="75" y="105"/>
                  </a:cubicBezTo>
                  <a:cubicBezTo>
                    <a:pt x="75" y="104"/>
                    <a:pt x="75" y="104"/>
                    <a:pt x="75" y="103"/>
                  </a:cubicBezTo>
                  <a:cubicBezTo>
                    <a:pt x="75" y="102"/>
                    <a:pt x="75" y="102"/>
                    <a:pt x="75" y="101"/>
                  </a:cubicBezTo>
                  <a:cubicBezTo>
                    <a:pt x="75" y="101"/>
                    <a:pt x="74" y="101"/>
                    <a:pt x="74" y="101"/>
                  </a:cubicBezTo>
                  <a:cubicBezTo>
                    <a:pt x="74" y="101"/>
                    <a:pt x="74" y="100"/>
                    <a:pt x="74" y="100"/>
                  </a:cubicBezTo>
                  <a:cubicBezTo>
                    <a:pt x="73" y="100"/>
                    <a:pt x="73" y="100"/>
                    <a:pt x="72" y="100"/>
                  </a:cubicBezTo>
                  <a:cubicBezTo>
                    <a:pt x="72" y="99"/>
                    <a:pt x="72" y="99"/>
                    <a:pt x="72" y="98"/>
                  </a:cubicBezTo>
                  <a:cubicBezTo>
                    <a:pt x="72" y="98"/>
                    <a:pt x="71" y="98"/>
                    <a:pt x="71" y="98"/>
                  </a:cubicBezTo>
                  <a:cubicBezTo>
                    <a:pt x="71" y="98"/>
                    <a:pt x="71" y="97"/>
                    <a:pt x="71" y="96"/>
                  </a:cubicBezTo>
                  <a:cubicBezTo>
                    <a:pt x="70" y="96"/>
                    <a:pt x="69" y="96"/>
                    <a:pt x="69" y="96"/>
                  </a:cubicBezTo>
                  <a:cubicBezTo>
                    <a:pt x="68" y="96"/>
                    <a:pt x="68" y="96"/>
                    <a:pt x="67" y="96"/>
                  </a:cubicBezTo>
                  <a:cubicBezTo>
                    <a:pt x="67" y="96"/>
                    <a:pt x="67" y="95"/>
                    <a:pt x="67" y="95"/>
                  </a:cubicBezTo>
                  <a:cubicBezTo>
                    <a:pt x="67" y="95"/>
                    <a:pt x="66" y="95"/>
                    <a:pt x="66" y="95"/>
                  </a:cubicBezTo>
                  <a:cubicBezTo>
                    <a:pt x="65" y="95"/>
                    <a:pt x="65" y="95"/>
                    <a:pt x="64" y="95"/>
                  </a:cubicBezTo>
                  <a:cubicBezTo>
                    <a:pt x="64" y="95"/>
                    <a:pt x="63" y="95"/>
                    <a:pt x="63" y="95"/>
                  </a:cubicBezTo>
                  <a:cubicBezTo>
                    <a:pt x="63" y="94"/>
                    <a:pt x="63" y="94"/>
                    <a:pt x="63" y="93"/>
                  </a:cubicBezTo>
                  <a:cubicBezTo>
                    <a:pt x="62" y="93"/>
                    <a:pt x="62" y="93"/>
                    <a:pt x="61" y="93"/>
                  </a:cubicBezTo>
                  <a:cubicBezTo>
                    <a:pt x="61" y="93"/>
                    <a:pt x="61" y="92"/>
                    <a:pt x="61" y="92"/>
                  </a:cubicBezTo>
                  <a:cubicBezTo>
                    <a:pt x="61" y="91"/>
                    <a:pt x="61" y="91"/>
                    <a:pt x="61" y="90"/>
                  </a:cubicBezTo>
                  <a:cubicBezTo>
                    <a:pt x="61" y="90"/>
                    <a:pt x="60" y="90"/>
                    <a:pt x="59" y="90"/>
                  </a:cubicBezTo>
                  <a:cubicBezTo>
                    <a:pt x="59" y="90"/>
                    <a:pt x="59" y="89"/>
                    <a:pt x="59" y="89"/>
                  </a:cubicBezTo>
                  <a:cubicBezTo>
                    <a:pt x="59" y="89"/>
                    <a:pt x="58" y="89"/>
                    <a:pt x="58" y="89"/>
                  </a:cubicBezTo>
                  <a:cubicBezTo>
                    <a:pt x="58" y="88"/>
                    <a:pt x="58" y="87"/>
                    <a:pt x="58" y="87"/>
                  </a:cubicBezTo>
                  <a:cubicBezTo>
                    <a:pt x="58" y="86"/>
                    <a:pt x="58" y="86"/>
                    <a:pt x="58" y="85"/>
                  </a:cubicBezTo>
                  <a:cubicBezTo>
                    <a:pt x="58" y="85"/>
                    <a:pt x="58" y="84"/>
                    <a:pt x="58" y="84"/>
                  </a:cubicBezTo>
                  <a:cubicBezTo>
                    <a:pt x="57" y="84"/>
                    <a:pt x="57" y="84"/>
                    <a:pt x="56" y="84"/>
                  </a:cubicBezTo>
                  <a:cubicBezTo>
                    <a:pt x="56" y="83"/>
                    <a:pt x="56" y="82"/>
                    <a:pt x="56" y="82"/>
                  </a:cubicBezTo>
                  <a:cubicBezTo>
                    <a:pt x="56" y="82"/>
                    <a:pt x="55" y="82"/>
                    <a:pt x="55" y="82"/>
                  </a:cubicBezTo>
                  <a:cubicBezTo>
                    <a:pt x="55" y="81"/>
                    <a:pt x="55" y="81"/>
                    <a:pt x="55" y="80"/>
                  </a:cubicBezTo>
                  <a:cubicBezTo>
                    <a:pt x="55" y="80"/>
                    <a:pt x="55" y="79"/>
                    <a:pt x="55" y="79"/>
                  </a:cubicBezTo>
                  <a:cubicBezTo>
                    <a:pt x="54" y="79"/>
                    <a:pt x="54" y="79"/>
                    <a:pt x="53" y="79"/>
                  </a:cubicBezTo>
                  <a:cubicBezTo>
                    <a:pt x="53" y="78"/>
                    <a:pt x="53" y="78"/>
                    <a:pt x="53" y="77"/>
                  </a:cubicBezTo>
                  <a:cubicBezTo>
                    <a:pt x="53" y="77"/>
                    <a:pt x="53" y="76"/>
                    <a:pt x="53" y="76"/>
                  </a:cubicBezTo>
                  <a:cubicBezTo>
                    <a:pt x="53" y="76"/>
                    <a:pt x="52" y="76"/>
                    <a:pt x="52" y="76"/>
                  </a:cubicBezTo>
                  <a:cubicBezTo>
                    <a:pt x="52" y="75"/>
                    <a:pt x="52" y="75"/>
                    <a:pt x="52" y="74"/>
                  </a:cubicBezTo>
                  <a:cubicBezTo>
                    <a:pt x="52" y="73"/>
                    <a:pt x="52" y="73"/>
                    <a:pt x="52" y="72"/>
                  </a:cubicBezTo>
                  <a:cubicBezTo>
                    <a:pt x="51" y="72"/>
                    <a:pt x="51" y="72"/>
                    <a:pt x="50" y="72"/>
                  </a:cubicBezTo>
                  <a:cubicBezTo>
                    <a:pt x="50" y="72"/>
                    <a:pt x="50" y="71"/>
                    <a:pt x="50" y="71"/>
                  </a:cubicBezTo>
                  <a:cubicBezTo>
                    <a:pt x="50" y="70"/>
                    <a:pt x="50" y="70"/>
                    <a:pt x="50" y="69"/>
                  </a:cubicBezTo>
                  <a:cubicBezTo>
                    <a:pt x="50" y="69"/>
                    <a:pt x="49" y="69"/>
                    <a:pt x="49" y="69"/>
                  </a:cubicBezTo>
                  <a:cubicBezTo>
                    <a:pt x="48" y="69"/>
                    <a:pt x="48" y="69"/>
                    <a:pt x="47" y="69"/>
                  </a:cubicBezTo>
                  <a:cubicBezTo>
                    <a:pt x="47" y="69"/>
                    <a:pt x="47" y="68"/>
                    <a:pt x="47" y="67"/>
                  </a:cubicBezTo>
                  <a:cubicBezTo>
                    <a:pt x="47" y="67"/>
                    <a:pt x="47" y="66"/>
                    <a:pt x="47" y="66"/>
                  </a:cubicBezTo>
                  <a:cubicBezTo>
                    <a:pt x="46" y="66"/>
                    <a:pt x="46" y="66"/>
                    <a:pt x="45" y="66"/>
                  </a:cubicBezTo>
                  <a:cubicBezTo>
                    <a:pt x="45" y="65"/>
                    <a:pt x="45" y="65"/>
                    <a:pt x="45" y="64"/>
                  </a:cubicBezTo>
                  <a:cubicBezTo>
                    <a:pt x="45" y="64"/>
                    <a:pt x="45" y="63"/>
                    <a:pt x="45" y="63"/>
                  </a:cubicBezTo>
                  <a:cubicBezTo>
                    <a:pt x="45" y="62"/>
                    <a:pt x="45" y="62"/>
                    <a:pt x="45" y="61"/>
                  </a:cubicBezTo>
                  <a:cubicBezTo>
                    <a:pt x="46" y="61"/>
                    <a:pt x="46" y="61"/>
                    <a:pt x="47" y="61"/>
                  </a:cubicBezTo>
                  <a:cubicBezTo>
                    <a:pt x="47" y="60"/>
                    <a:pt x="47" y="60"/>
                    <a:pt x="47" y="59"/>
                  </a:cubicBezTo>
                  <a:cubicBezTo>
                    <a:pt x="47" y="59"/>
                    <a:pt x="47" y="58"/>
                    <a:pt x="47" y="58"/>
                  </a:cubicBezTo>
                  <a:cubicBezTo>
                    <a:pt x="47" y="57"/>
                    <a:pt x="47" y="57"/>
                    <a:pt x="47" y="56"/>
                  </a:cubicBezTo>
                  <a:cubicBezTo>
                    <a:pt x="47" y="56"/>
                    <a:pt x="47" y="55"/>
                    <a:pt x="47" y="55"/>
                  </a:cubicBezTo>
                  <a:cubicBezTo>
                    <a:pt x="47" y="54"/>
                    <a:pt x="47" y="53"/>
                    <a:pt x="47" y="53"/>
                  </a:cubicBezTo>
                  <a:cubicBezTo>
                    <a:pt x="47" y="52"/>
                    <a:pt x="47" y="52"/>
                    <a:pt x="47" y="51"/>
                  </a:cubicBezTo>
                  <a:cubicBezTo>
                    <a:pt x="47" y="51"/>
                    <a:pt x="47" y="50"/>
                    <a:pt x="47" y="50"/>
                  </a:cubicBezTo>
                  <a:cubicBezTo>
                    <a:pt x="48" y="50"/>
                    <a:pt x="48" y="50"/>
                    <a:pt x="49" y="50"/>
                  </a:cubicBezTo>
                  <a:cubicBezTo>
                    <a:pt x="49" y="49"/>
                    <a:pt x="49" y="49"/>
                    <a:pt x="49" y="48"/>
                  </a:cubicBezTo>
                  <a:cubicBezTo>
                    <a:pt x="49" y="48"/>
                    <a:pt x="50" y="48"/>
                    <a:pt x="50" y="48"/>
                  </a:cubicBezTo>
                  <a:cubicBezTo>
                    <a:pt x="50" y="48"/>
                    <a:pt x="50" y="47"/>
                    <a:pt x="50" y="46"/>
                  </a:cubicBezTo>
                  <a:cubicBezTo>
                    <a:pt x="51" y="46"/>
                    <a:pt x="51" y="46"/>
                    <a:pt x="52" y="46"/>
                  </a:cubicBezTo>
                  <a:cubicBezTo>
                    <a:pt x="52" y="46"/>
                    <a:pt x="52" y="45"/>
                    <a:pt x="52" y="45"/>
                  </a:cubicBezTo>
                  <a:cubicBezTo>
                    <a:pt x="52" y="45"/>
                    <a:pt x="53" y="45"/>
                    <a:pt x="53" y="45"/>
                  </a:cubicBezTo>
                  <a:cubicBezTo>
                    <a:pt x="53" y="44"/>
                    <a:pt x="53" y="44"/>
                    <a:pt x="53" y="43"/>
                  </a:cubicBezTo>
                  <a:cubicBezTo>
                    <a:pt x="54" y="43"/>
                    <a:pt x="54" y="43"/>
                    <a:pt x="55" y="43"/>
                  </a:cubicBezTo>
                  <a:cubicBezTo>
                    <a:pt x="55" y="43"/>
                    <a:pt x="55" y="42"/>
                    <a:pt x="55" y="42"/>
                  </a:cubicBezTo>
                  <a:cubicBezTo>
                    <a:pt x="55" y="41"/>
                    <a:pt x="55" y="41"/>
                    <a:pt x="55" y="40"/>
                  </a:cubicBezTo>
                  <a:cubicBezTo>
                    <a:pt x="55" y="40"/>
                    <a:pt x="55" y="39"/>
                    <a:pt x="55" y="38"/>
                  </a:cubicBezTo>
                  <a:cubicBezTo>
                    <a:pt x="55" y="38"/>
                    <a:pt x="55" y="37"/>
                    <a:pt x="55" y="37"/>
                  </a:cubicBezTo>
                  <a:cubicBezTo>
                    <a:pt x="55" y="36"/>
                    <a:pt x="55" y="36"/>
                    <a:pt x="55" y="35"/>
                  </a:cubicBezTo>
                  <a:cubicBezTo>
                    <a:pt x="55" y="35"/>
                    <a:pt x="55" y="34"/>
                    <a:pt x="55" y="34"/>
                  </a:cubicBezTo>
                  <a:cubicBezTo>
                    <a:pt x="55" y="33"/>
                    <a:pt x="55" y="32"/>
                    <a:pt x="55" y="32"/>
                  </a:cubicBezTo>
                  <a:cubicBezTo>
                    <a:pt x="55" y="31"/>
                    <a:pt x="55" y="31"/>
                    <a:pt x="55" y="30"/>
                  </a:cubicBezTo>
                  <a:cubicBezTo>
                    <a:pt x="55" y="30"/>
                    <a:pt x="55" y="29"/>
                    <a:pt x="55" y="29"/>
                  </a:cubicBezTo>
                  <a:cubicBezTo>
                    <a:pt x="54" y="29"/>
                    <a:pt x="54" y="29"/>
                    <a:pt x="53" y="29"/>
                  </a:cubicBezTo>
                  <a:cubicBezTo>
                    <a:pt x="53" y="28"/>
                    <a:pt x="53" y="28"/>
                    <a:pt x="53" y="27"/>
                  </a:cubicBezTo>
                  <a:cubicBezTo>
                    <a:pt x="53" y="27"/>
                    <a:pt x="52" y="27"/>
                    <a:pt x="52" y="27"/>
                  </a:cubicBezTo>
                  <a:cubicBezTo>
                    <a:pt x="51" y="27"/>
                    <a:pt x="51" y="27"/>
                    <a:pt x="50" y="27"/>
                  </a:cubicBezTo>
                  <a:cubicBezTo>
                    <a:pt x="50" y="28"/>
                    <a:pt x="50" y="28"/>
                    <a:pt x="50" y="29"/>
                  </a:cubicBezTo>
                  <a:cubicBezTo>
                    <a:pt x="50" y="29"/>
                    <a:pt x="50" y="30"/>
                    <a:pt x="50" y="30"/>
                  </a:cubicBezTo>
                  <a:cubicBezTo>
                    <a:pt x="50" y="30"/>
                    <a:pt x="49" y="30"/>
                    <a:pt x="49" y="30"/>
                  </a:cubicBezTo>
                  <a:cubicBezTo>
                    <a:pt x="49" y="31"/>
                    <a:pt x="49" y="31"/>
                    <a:pt x="49" y="32"/>
                  </a:cubicBezTo>
                  <a:cubicBezTo>
                    <a:pt x="48" y="32"/>
                    <a:pt x="48" y="32"/>
                    <a:pt x="47" y="32"/>
                  </a:cubicBezTo>
                  <a:cubicBezTo>
                    <a:pt x="47" y="31"/>
                    <a:pt x="47" y="31"/>
                    <a:pt x="47" y="30"/>
                  </a:cubicBezTo>
                  <a:cubicBezTo>
                    <a:pt x="46" y="30"/>
                    <a:pt x="46" y="30"/>
                    <a:pt x="45" y="30"/>
                  </a:cubicBezTo>
                  <a:cubicBezTo>
                    <a:pt x="45" y="30"/>
                    <a:pt x="45" y="29"/>
                    <a:pt x="45" y="29"/>
                  </a:cubicBezTo>
                  <a:cubicBezTo>
                    <a:pt x="45" y="29"/>
                    <a:pt x="44" y="29"/>
                    <a:pt x="44" y="29"/>
                  </a:cubicBezTo>
                  <a:cubicBezTo>
                    <a:pt x="43" y="29"/>
                    <a:pt x="43" y="29"/>
                    <a:pt x="42" y="29"/>
                  </a:cubicBezTo>
                  <a:cubicBezTo>
                    <a:pt x="42" y="29"/>
                    <a:pt x="41" y="29"/>
                    <a:pt x="41" y="29"/>
                  </a:cubicBezTo>
                  <a:cubicBezTo>
                    <a:pt x="41" y="28"/>
                    <a:pt x="41" y="28"/>
                    <a:pt x="41" y="27"/>
                  </a:cubicBezTo>
                  <a:cubicBezTo>
                    <a:pt x="40" y="27"/>
                    <a:pt x="40" y="27"/>
                    <a:pt x="39" y="27"/>
                  </a:cubicBezTo>
                  <a:cubicBezTo>
                    <a:pt x="39" y="27"/>
                    <a:pt x="39" y="26"/>
                    <a:pt x="39" y="26"/>
                  </a:cubicBezTo>
                  <a:cubicBezTo>
                    <a:pt x="39" y="26"/>
                    <a:pt x="38" y="26"/>
                    <a:pt x="38" y="26"/>
                  </a:cubicBezTo>
                  <a:cubicBezTo>
                    <a:pt x="38" y="25"/>
                    <a:pt x="38" y="24"/>
                    <a:pt x="38" y="24"/>
                  </a:cubicBezTo>
                  <a:cubicBezTo>
                    <a:pt x="37" y="24"/>
                    <a:pt x="37" y="24"/>
                    <a:pt x="36" y="24"/>
                  </a:cubicBezTo>
                  <a:cubicBezTo>
                    <a:pt x="36" y="23"/>
                    <a:pt x="36" y="23"/>
                    <a:pt x="36" y="22"/>
                  </a:cubicBezTo>
                  <a:cubicBezTo>
                    <a:pt x="36" y="22"/>
                    <a:pt x="36" y="21"/>
                    <a:pt x="36" y="21"/>
                  </a:cubicBezTo>
                  <a:cubicBezTo>
                    <a:pt x="36" y="20"/>
                    <a:pt x="36" y="20"/>
                    <a:pt x="36" y="19"/>
                  </a:cubicBezTo>
                  <a:cubicBezTo>
                    <a:pt x="35" y="19"/>
                    <a:pt x="35" y="19"/>
                    <a:pt x="34" y="19"/>
                  </a:cubicBezTo>
                  <a:cubicBezTo>
                    <a:pt x="34" y="19"/>
                    <a:pt x="34" y="18"/>
                    <a:pt x="34" y="17"/>
                  </a:cubicBezTo>
                  <a:cubicBezTo>
                    <a:pt x="34" y="17"/>
                    <a:pt x="33" y="17"/>
                    <a:pt x="33" y="17"/>
                  </a:cubicBezTo>
                  <a:cubicBezTo>
                    <a:pt x="33" y="17"/>
                    <a:pt x="33" y="16"/>
                    <a:pt x="33" y="16"/>
                  </a:cubicBezTo>
                  <a:cubicBezTo>
                    <a:pt x="32" y="16"/>
                    <a:pt x="32" y="16"/>
                    <a:pt x="31" y="16"/>
                  </a:cubicBezTo>
                  <a:cubicBezTo>
                    <a:pt x="31" y="15"/>
                    <a:pt x="31" y="15"/>
                    <a:pt x="31" y="14"/>
                  </a:cubicBezTo>
                  <a:cubicBezTo>
                    <a:pt x="31" y="14"/>
                    <a:pt x="30" y="14"/>
                    <a:pt x="30" y="14"/>
                  </a:cubicBezTo>
                  <a:cubicBezTo>
                    <a:pt x="29" y="14"/>
                    <a:pt x="29" y="14"/>
                    <a:pt x="28" y="14"/>
                  </a:cubicBezTo>
                  <a:cubicBezTo>
                    <a:pt x="28" y="14"/>
                    <a:pt x="28" y="13"/>
                    <a:pt x="28" y="13"/>
                  </a:cubicBezTo>
                  <a:cubicBezTo>
                    <a:pt x="28" y="13"/>
                    <a:pt x="27" y="13"/>
                    <a:pt x="27" y="13"/>
                  </a:cubicBezTo>
                  <a:cubicBezTo>
                    <a:pt x="26" y="13"/>
                    <a:pt x="26" y="13"/>
                    <a:pt x="25" y="13"/>
                  </a:cubicBezTo>
                  <a:cubicBezTo>
                    <a:pt x="25" y="13"/>
                    <a:pt x="24" y="13"/>
                    <a:pt x="24" y="13"/>
                  </a:cubicBezTo>
                  <a:cubicBezTo>
                    <a:pt x="23" y="13"/>
                    <a:pt x="22" y="13"/>
                    <a:pt x="22" y="13"/>
                  </a:cubicBezTo>
                  <a:cubicBezTo>
                    <a:pt x="22" y="12"/>
                    <a:pt x="22" y="12"/>
                    <a:pt x="22" y="11"/>
                  </a:cubicBezTo>
                  <a:cubicBezTo>
                    <a:pt x="22" y="11"/>
                    <a:pt x="22" y="10"/>
                    <a:pt x="22" y="9"/>
                  </a:cubicBezTo>
                  <a:cubicBezTo>
                    <a:pt x="21" y="9"/>
                    <a:pt x="21" y="9"/>
                    <a:pt x="20" y="9"/>
                  </a:cubicBezTo>
                  <a:cubicBezTo>
                    <a:pt x="20" y="9"/>
                    <a:pt x="20" y="8"/>
                    <a:pt x="20" y="8"/>
                  </a:cubicBezTo>
                  <a:cubicBezTo>
                    <a:pt x="20" y="8"/>
                    <a:pt x="19" y="8"/>
                    <a:pt x="19" y="8"/>
                  </a:cubicBezTo>
                  <a:cubicBezTo>
                    <a:pt x="19" y="7"/>
                    <a:pt x="19" y="7"/>
                    <a:pt x="19" y="6"/>
                  </a:cubicBezTo>
                  <a:cubicBezTo>
                    <a:pt x="18" y="6"/>
                    <a:pt x="18" y="6"/>
                    <a:pt x="17" y="6"/>
                  </a:cubicBezTo>
                  <a:cubicBezTo>
                    <a:pt x="17" y="6"/>
                    <a:pt x="17" y="5"/>
                    <a:pt x="17" y="5"/>
                  </a:cubicBezTo>
                  <a:cubicBezTo>
                    <a:pt x="17" y="5"/>
                    <a:pt x="16" y="5"/>
                    <a:pt x="16" y="5"/>
                  </a:cubicBezTo>
                  <a:cubicBezTo>
                    <a:pt x="16" y="5"/>
                    <a:pt x="16" y="6"/>
                    <a:pt x="16" y="6"/>
                  </a:cubicBezTo>
                  <a:cubicBezTo>
                    <a:pt x="15" y="6"/>
                    <a:pt x="15" y="6"/>
                    <a:pt x="14" y="6"/>
                  </a:cubicBezTo>
                  <a:cubicBezTo>
                    <a:pt x="14" y="6"/>
                    <a:pt x="13" y="6"/>
                    <a:pt x="12" y="6"/>
                  </a:cubicBezTo>
                  <a:cubicBezTo>
                    <a:pt x="12" y="6"/>
                    <a:pt x="11" y="6"/>
                    <a:pt x="11" y="6"/>
                  </a:cubicBezTo>
                  <a:cubicBezTo>
                    <a:pt x="10" y="6"/>
                    <a:pt x="10" y="6"/>
                    <a:pt x="9" y="6"/>
                  </a:cubicBezTo>
                  <a:cubicBezTo>
                    <a:pt x="9" y="6"/>
                    <a:pt x="9" y="5"/>
                    <a:pt x="9" y="5"/>
                  </a:cubicBezTo>
                  <a:cubicBezTo>
                    <a:pt x="9" y="5"/>
                    <a:pt x="8" y="5"/>
                    <a:pt x="8" y="5"/>
                  </a:cubicBezTo>
                  <a:cubicBezTo>
                    <a:pt x="7" y="5"/>
                    <a:pt x="7" y="5"/>
                    <a:pt x="6" y="5"/>
                  </a:cubicBezTo>
                  <a:cubicBezTo>
                    <a:pt x="6" y="4"/>
                    <a:pt x="6" y="3"/>
                    <a:pt x="6" y="3"/>
                  </a:cubicBezTo>
                  <a:cubicBezTo>
                    <a:pt x="6" y="3"/>
                    <a:pt x="5" y="3"/>
                    <a:pt x="5" y="3"/>
                  </a:cubicBezTo>
                  <a:cubicBezTo>
                    <a:pt x="4" y="3"/>
                    <a:pt x="4" y="3"/>
                    <a:pt x="3" y="3"/>
                  </a:cubicBezTo>
                  <a:cubicBezTo>
                    <a:pt x="3" y="2"/>
                    <a:pt x="3" y="2"/>
                    <a:pt x="3" y="1"/>
                  </a:cubicBezTo>
                  <a:cubicBezTo>
                    <a:pt x="3" y="1"/>
                    <a:pt x="2" y="1"/>
                    <a:pt x="2" y="1"/>
                  </a:cubicBezTo>
                  <a:cubicBezTo>
                    <a:pt x="2" y="1"/>
                    <a:pt x="2" y="0"/>
                    <a:pt x="2" y="0"/>
                  </a:cubicBezTo>
                  <a:cubicBezTo>
                    <a:pt x="1" y="0"/>
                    <a:pt x="1" y="0"/>
                    <a:pt x="0" y="0"/>
                  </a:cubicBezTo>
                  <a:cubicBezTo>
                    <a:pt x="0" y="0"/>
                    <a:pt x="0" y="0"/>
                    <a:pt x="0" y="0"/>
                  </a:cubicBezTo>
                  <a:cubicBezTo>
                    <a:pt x="7" y="59"/>
                    <a:pt x="35" y="111"/>
                    <a:pt x="77" y="149"/>
                  </a:cubicBezTo>
                  <a:cubicBezTo>
                    <a:pt x="77" y="148"/>
                    <a:pt x="77" y="148"/>
                    <a:pt x="77" y="148"/>
                  </a:cubicBezTo>
                  <a:cubicBezTo>
                    <a:pt x="77" y="148"/>
                    <a:pt x="78" y="148"/>
                    <a:pt x="78" y="148"/>
                  </a:cubicBezTo>
                  <a:close/>
                  <a:moveTo>
                    <a:pt x="24" y="53"/>
                  </a:moveTo>
                  <a:cubicBezTo>
                    <a:pt x="24" y="53"/>
                    <a:pt x="24" y="54"/>
                    <a:pt x="24" y="55"/>
                  </a:cubicBezTo>
                  <a:cubicBezTo>
                    <a:pt x="23" y="55"/>
                    <a:pt x="22" y="55"/>
                    <a:pt x="22" y="55"/>
                  </a:cubicBezTo>
                  <a:cubicBezTo>
                    <a:pt x="22" y="54"/>
                    <a:pt x="22" y="53"/>
                    <a:pt x="22" y="53"/>
                  </a:cubicBezTo>
                  <a:cubicBezTo>
                    <a:pt x="21" y="53"/>
                    <a:pt x="21" y="53"/>
                    <a:pt x="20" y="53"/>
                  </a:cubicBezTo>
                  <a:cubicBezTo>
                    <a:pt x="20" y="52"/>
                    <a:pt x="20" y="52"/>
                    <a:pt x="20" y="51"/>
                  </a:cubicBezTo>
                  <a:cubicBezTo>
                    <a:pt x="21" y="51"/>
                    <a:pt x="21" y="51"/>
                    <a:pt x="22" y="51"/>
                  </a:cubicBezTo>
                  <a:cubicBezTo>
                    <a:pt x="22" y="51"/>
                    <a:pt x="23" y="51"/>
                    <a:pt x="24" y="51"/>
                  </a:cubicBezTo>
                  <a:cubicBezTo>
                    <a:pt x="24" y="52"/>
                    <a:pt x="24" y="52"/>
                    <a:pt x="24" y="5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68" name="Freeform 53"/>
            <p:cNvSpPr/>
            <p:nvPr/>
          </p:nvSpPr>
          <p:spPr bwMode="auto">
            <a:xfrm>
              <a:off x="3812" y="918"/>
              <a:ext cx="2" cy="2"/>
            </a:xfrm>
            <a:custGeom>
              <a:avLst/>
              <a:gdLst>
                <a:gd name="T0" fmla="*/ 2 w 1"/>
                <a:gd name="T1" fmla="*/ 0 h 1"/>
                <a:gd name="T2" fmla="*/ 0 w 1"/>
                <a:gd name="T3" fmla="*/ 0 h 1"/>
                <a:gd name="T4" fmla="*/ 0 w 1"/>
                <a:gd name="T5" fmla="*/ 2 h 1"/>
                <a:gd name="T6" fmla="*/ 2 w 1"/>
                <a:gd name="T7" fmla="*/ 2 h 1"/>
                <a:gd name="T8" fmla="*/ 2 w 1"/>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1">
                  <a:moveTo>
                    <a:pt x="1" y="0"/>
                  </a:moveTo>
                  <a:cubicBezTo>
                    <a:pt x="1" y="0"/>
                    <a:pt x="0" y="0"/>
                    <a:pt x="0" y="0"/>
                  </a:cubicBezTo>
                  <a:cubicBezTo>
                    <a:pt x="0" y="0"/>
                    <a:pt x="0" y="1"/>
                    <a:pt x="0" y="1"/>
                  </a:cubicBezTo>
                  <a:cubicBezTo>
                    <a:pt x="0" y="1"/>
                    <a:pt x="1" y="1"/>
                    <a:pt x="1" y="1"/>
                  </a:cubicBezTo>
                  <a:cubicBezTo>
                    <a:pt x="1" y="1"/>
                    <a:pt x="1" y="0"/>
                    <a:pt x="1"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69" name="Freeform 54"/>
            <p:cNvSpPr/>
            <p:nvPr/>
          </p:nvSpPr>
          <p:spPr bwMode="auto">
            <a:xfrm>
              <a:off x="4246" y="1268"/>
              <a:ext cx="1" cy="3"/>
            </a:xfrm>
            <a:custGeom>
              <a:avLst/>
              <a:gdLst>
                <a:gd name="T0" fmla="*/ 0 w 1"/>
                <a:gd name="T1" fmla="*/ 3 h 2"/>
                <a:gd name="T2" fmla="*/ 1 w 1"/>
                <a:gd name="T3" fmla="*/ 3 h 2"/>
                <a:gd name="T4" fmla="*/ 1 w 1"/>
                <a:gd name="T5" fmla="*/ 0 h 2"/>
                <a:gd name="T6" fmla="*/ 0 w 1"/>
                <a:gd name="T7" fmla="*/ 0 h 2"/>
                <a:gd name="T8" fmla="*/ 0 w 1"/>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2"/>
                  </a:moveTo>
                  <a:cubicBezTo>
                    <a:pt x="0" y="2"/>
                    <a:pt x="1" y="2"/>
                    <a:pt x="1" y="2"/>
                  </a:cubicBezTo>
                  <a:cubicBezTo>
                    <a:pt x="1" y="1"/>
                    <a:pt x="1" y="1"/>
                    <a:pt x="1" y="0"/>
                  </a:cubicBezTo>
                  <a:cubicBezTo>
                    <a:pt x="1" y="0"/>
                    <a:pt x="0"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70" name="Freeform 55"/>
            <p:cNvSpPr/>
            <p:nvPr/>
          </p:nvSpPr>
          <p:spPr bwMode="auto">
            <a:xfrm>
              <a:off x="3821" y="852"/>
              <a:ext cx="7" cy="7"/>
            </a:xfrm>
            <a:custGeom>
              <a:avLst/>
              <a:gdLst>
                <a:gd name="T0" fmla="*/ 2 w 4"/>
                <a:gd name="T1" fmla="*/ 7 h 4"/>
                <a:gd name="T2" fmla="*/ 5 w 4"/>
                <a:gd name="T3" fmla="*/ 7 h 4"/>
                <a:gd name="T4" fmla="*/ 7 w 4"/>
                <a:gd name="T5" fmla="*/ 7 h 4"/>
                <a:gd name="T6" fmla="*/ 7 w 4"/>
                <a:gd name="T7" fmla="*/ 4 h 4"/>
                <a:gd name="T8" fmla="*/ 5 w 4"/>
                <a:gd name="T9" fmla="*/ 4 h 4"/>
                <a:gd name="T10" fmla="*/ 5 w 4"/>
                <a:gd name="T11" fmla="*/ 2 h 4"/>
                <a:gd name="T12" fmla="*/ 5 w 4"/>
                <a:gd name="T13" fmla="*/ 0 h 4"/>
                <a:gd name="T14" fmla="*/ 0 w 4"/>
                <a:gd name="T15" fmla="*/ 4 h 4"/>
                <a:gd name="T16" fmla="*/ 2 w 4"/>
                <a:gd name="T17" fmla="*/ 4 h 4"/>
                <a:gd name="T18" fmla="*/ 2 w 4"/>
                <a:gd name="T19" fmla="*/ 7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4">
                  <a:moveTo>
                    <a:pt x="1" y="4"/>
                  </a:moveTo>
                  <a:cubicBezTo>
                    <a:pt x="2" y="4"/>
                    <a:pt x="2" y="4"/>
                    <a:pt x="3" y="4"/>
                  </a:cubicBezTo>
                  <a:cubicBezTo>
                    <a:pt x="3" y="4"/>
                    <a:pt x="4" y="4"/>
                    <a:pt x="4" y="4"/>
                  </a:cubicBezTo>
                  <a:cubicBezTo>
                    <a:pt x="4" y="3"/>
                    <a:pt x="4" y="3"/>
                    <a:pt x="4" y="2"/>
                  </a:cubicBezTo>
                  <a:cubicBezTo>
                    <a:pt x="4" y="2"/>
                    <a:pt x="3" y="2"/>
                    <a:pt x="3" y="2"/>
                  </a:cubicBezTo>
                  <a:cubicBezTo>
                    <a:pt x="3" y="2"/>
                    <a:pt x="3" y="1"/>
                    <a:pt x="3" y="1"/>
                  </a:cubicBezTo>
                  <a:cubicBezTo>
                    <a:pt x="3" y="0"/>
                    <a:pt x="3" y="0"/>
                    <a:pt x="3" y="0"/>
                  </a:cubicBezTo>
                  <a:cubicBezTo>
                    <a:pt x="2" y="1"/>
                    <a:pt x="1" y="2"/>
                    <a:pt x="0" y="2"/>
                  </a:cubicBezTo>
                  <a:cubicBezTo>
                    <a:pt x="1" y="2"/>
                    <a:pt x="1" y="2"/>
                    <a:pt x="1" y="2"/>
                  </a:cubicBezTo>
                  <a:cubicBezTo>
                    <a:pt x="1" y="3"/>
                    <a:pt x="1" y="3"/>
                    <a:pt x="1"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71" name="Freeform 56"/>
            <p:cNvSpPr/>
            <p:nvPr/>
          </p:nvSpPr>
          <p:spPr bwMode="auto">
            <a:xfrm>
              <a:off x="3990" y="965"/>
              <a:ext cx="5" cy="3"/>
            </a:xfrm>
            <a:custGeom>
              <a:avLst/>
              <a:gdLst>
                <a:gd name="T0" fmla="*/ 0 w 3"/>
                <a:gd name="T1" fmla="*/ 3 h 2"/>
                <a:gd name="T2" fmla="*/ 2 w 3"/>
                <a:gd name="T3" fmla="*/ 3 h 2"/>
                <a:gd name="T4" fmla="*/ 5 w 3"/>
                <a:gd name="T5" fmla="*/ 3 h 2"/>
                <a:gd name="T6" fmla="*/ 5 w 3"/>
                <a:gd name="T7" fmla="*/ 0 h 2"/>
                <a:gd name="T8" fmla="*/ 2 w 3"/>
                <a:gd name="T9" fmla="*/ 0 h 2"/>
                <a:gd name="T10" fmla="*/ 0 w 3"/>
                <a:gd name="T11" fmla="*/ 0 h 2"/>
                <a:gd name="T12" fmla="*/ 0 w 3"/>
                <a:gd name="T13" fmla="*/ 3 h 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2">
                  <a:moveTo>
                    <a:pt x="0" y="2"/>
                  </a:moveTo>
                  <a:cubicBezTo>
                    <a:pt x="0" y="2"/>
                    <a:pt x="1" y="2"/>
                    <a:pt x="1" y="2"/>
                  </a:cubicBezTo>
                  <a:cubicBezTo>
                    <a:pt x="2" y="2"/>
                    <a:pt x="2" y="2"/>
                    <a:pt x="3" y="2"/>
                  </a:cubicBezTo>
                  <a:cubicBezTo>
                    <a:pt x="3" y="1"/>
                    <a:pt x="3" y="1"/>
                    <a:pt x="3" y="0"/>
                  </a:cubicBezTo>
                  <a:cubicBezTo>
                    <a:pt x="2" y="0"/>
                    <a:pt x="2" y="0"/>
                    <a:pt x="1" y="0"/>
                  </a:cubicBezTo>
                  <a:cubicBezTo>
                    <a:pt x="1" y="0"/>
                    <a:pt x="0"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72" name="Freeform 57"/>
            <p:cNvSpPr/>
            <p:nvPr/>
          </p:nvSpPr>
          <p:spPr bwMode="auto">
            <a:xfrm>
              <a:off x="3995" y="946"/>
              <a:ext cx="5" cy="8"/>
            </a:xfrm>
            <a:custGeom>
              <a:avLst/>
              <a:gdLst>
                <a:gd name="T0" fmla="*/ 2 w 3"/>
                <a:gd name="T1" fmla="*/ 5 h 5"/>
                <a:gd name="T2" fmla="*/ 5 w 3"/>
                <a:gd name="T3" fmla="*/ 5 h 5"/>
                <a:gd name="T4" fmla="*/ 5 w 3"/>
                <a:gd name="T5" fmla="*/ 2 h 5"/>
                <a:gd name="T6" fmla="*/ 5 w 3"/>
                <a:gd name="T7" fmla="*/ 0 h 5"/>
                <a:gd name="T8" fmla="*/ 2 w 3"/>
                <a:gd name="T9" fmla="*/ 0 h 5"/>
                <a:gd name="T10" fmla="*/ 2 w 3"/>
                <a:gd name="T11" fmla="*/ 2 h 5"/>
                <a:gd name="T12" fmla="*/ 0 w 3"/>
                <a:gd name="T13" fmla="*/ 2 h 5"/>
                <a:gd name="T14" fmla="*/ 0 w 3"/>
                <a:gd name="T15" fmla="*/ 5 h 5"/>
                <a:gd name="T16" fmla="*/ 0 w 3"/>
                <a:gd name="T17" fmla="*/ 8 h 5"/>
                <a:gd name="T18" fmla="*/ 2 w 3"/>
                <a:gd name="T19" fmla="*/ 8 h 5"/>
                <a:gd name="T20" fmla="*/ 2 w 3"/>
                <a:gd name="T21" fmla="*/ 5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 h="5">
                  <a:moveTo>
                    <a:pt x="1" y="3"/>
                  </a:moveTo>
                  <a:cubicBezTo>
                    <a:pt x="2" y="3"/>
                    <a:pt x="2" y="3"/>
                    <a:pt x="3" y="3"/>
                  </a:cubicBezTo>
                  <a:cubicBezTo>
                    <a:pt x="3" y="2"/>
                    <a:pt x="3" y="2"/>
                    <a:pt x="3" y="1"/>
                  </a:cubicBezTo>
                  <a:cubicBezTo>
                    <a:pt x="3" y="1"/>
                    <a:pt x="3" y="0"/>
                    <a:pt x="3" y="0"/>
                  </a:cubicBezTo>
                  <a:cubicBezTo>
                    <a:pt x="2" y="0"/>
                    <a:pt x="2" y="0"/>
                    <a:pt x="1" y="0"/>
                  </a:cubicBezTo>
                  <a:cubicBezTo>
                    <a:pt x="1" y="0"/>
                    <a:pt x="1" y="1"/>
                    <a:pt x="1" y="1"/>
                  </a:cubicBezTo>
                  <a:cubicBezTo>
                    <a:pt x="1" y="1"/>
                    <a:pt x="0" y="1"/>
                    <a:pt x="0" y="1"/>
                  </a:cubicBezTo>
                  <a:cubicBezTo>
                    <a:pt x="0" y="2"/>
                    <a:pt x="0" y="2"/>
                    <a:pt x="0" y="3"/>
                  </a:cubicBezTo>
                  <a:cubicBezTo>
                    <a:pt x="0" y="4"/>
                    <a:pt x="0" y="4"/>
                    <a:pt x="0" y="5"/>
                  </a:cubicBezTo>
                  <a:cubicBezTo>
                    <a:pt x="0" y="5"/>
                    <a:pt x="1" y="5"/>
                    <a:pt x="1" y="5"/>
                  </a:cubicBezTo>
                  <a:cubicBezTo>
                    <a:pt x="1" y="4"/>
                    <a:pt x="1" y="4"/>
                    <a:pt x="1"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73" name="Freeform 58"/>
            <p:cNvSpPr/>
            <p:nvPr/>
          </p:nvSpPr>
          <p:spPr bwMode="auto">
            <a:xfrm>
              <a:off x="4000" y="878"/>
              <a:ext cx="2" cy="5"/>
            </a:xfrm>
            <a:custGeom>
              <a:avLst/>
              <a:gdLst>
                <a:gd name="T0" fmla="*/ 2 w 1"/>
                <a:gd name="T1" fmla="*/ 3 h 3"/>
                <a:gd name="T2" fmla="*/ 2 w 1"/>
                <a:gd name="T3" fmla="*/ 0 h 3"/>
                <a:gd name="T4" fmla="*/ 0 w 1"/>
                <a:gd name="T5" fmla="*/ 0 h 3"/>
                <a:gd name="T6" fmla="*/ 0 w 1"/>
                <a:gd name="T7" fmla="*/ 3 h 3"/>
                <a:gd name="T8" fmla="*/ 0 w 1"/>
                <a:gd name="T9" fmla="*/ 5 h 3"/>
                <a:gd name="T10" fmla="*/ 2 w 1"/>
                <a:gd name="T11" fmla="*/ 5 h 3"/>
                <a:gd name="T12" fmla="*/ 2 w 1"/>
                <a:gd name="T13" fmla="*/ 3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3">
                  <a:moveTo>
                    <a:pt x="1" y="2"/>
                  </a:moveTo>
                  <a:cubicBezTo>
                    <a:pt x="1" y="1"/>
                    <a:pt x="1" y="1"/>
                    <a:pt x="1" y="0"/>
                  </a:cubicBezTo>
                  <a:cubicBezTo>
                    <a:pt x="1" y="0"/>
                    <a:pt x="0" y="0"/>
                    <a:pt x="0" y="0"/>
                  </a:cubicBezTo>
                  <a:cubicBezTo>
                    <a:pt x="0" y="1"/>
                    <a:pt x="0" y="1"/>
                    <a:pt x="0" y="2"/>
                  </a:cubicBezTo>
                  <a:cubicBezTo>
                    <a:pt x="0" y="2"/>
                    <a:pt x="0" y="3"/>
                    <a:pt x="0" y="3"/>
                  </a:cubicBezTo>
                  <a:cubicBezTo>
                    <a:pt x="0" y="3"/>
                    <a:pt x="1" y="3"/>
                    <a:pt x="1" y="3"/>
                  </a:cubicBezTo>
                  <a:cubicBezTo>
                    <a:pt x="1" y="3"/>
                    <a:pt x="1" y="2"/>
                    <a:pt x="1"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74" name="Freeform 59"/>
            <p:cNvSpPr/>
            <p:nvPr/>
          </p:nvSpPr>
          <p:spPr bwMode="auto">
            <a:xfrm>
              <a:off x="3793" y="873"/>
              <a:ext cx="9" cy="5"/>
            </a:xfrm>
            <a:custGeom>
              <a:avLst/>
              <a:gdLst>
                <a:gd name="T0" fmla="*/ 4 w 5"/>
                <a:gd name="T1" fmla="*/ 5 h 3"/>
                <a:gd name="T2" fmla="*/ 5 w 5"/>
                <a:gd name="T3" fmla="*/ 5 h 3"/>
                <a:gd name="T4" fmla="*/ 5 w 5"/>
                <a:gd name="T5" fmla="*/ 3 h 3"/>
                <a:gd name="T6" fmla="*/ 9 w 5"/>
                <a:gd name="T7" fmla="*/ 3 h 3"/>
                <a:gd name="T8" fmla="*/ 9 w 5"/>
                <a:gd name="T9" fmla="*/ 0 h 3"/>
                <a:gd name="T10" fmla="*/ 7 w 5"/>
                <a:gd name="T11" fmla="*/ 0 h 3"/>
                <a:gd name="T12" fmla="*/ 0 w 5"/>
                <a:gd name="T13" fmla="*/ 5 h 3"/>
                <a:gd name="T14" fmla="*/ 0 w 5"/>
                <a:gd name="T15" fmla="*/ 5 h 3"/>
                <a:gd name="T16" fmla="*/ 4 w 5"/>
                <a:gd name="T17" fmla="*/ 5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3">
                  <a:moveTo>
                    <a:pt x="2" y="3"/>
                  </a:moveTo>
                  <a:cubicBezTo>
                    <a:pt x="2" y="3"/>
                    <a:pt x="3" y="3"/>
                    <a:pt x="3" y="3"/>
                  </a:cubicBezTo>
                  <a:cubicBezTo>
                    <a:pt x="3" y="3"/>
                    <a:pt x="3" y="2"/>
                    <a:pt x="3" y="2"/>
                  </a:cubicBezTo>
                  <a:cubicBezTo>
                    <a:pt x="4" y="2"/>
                    <a:pt x="4" y="2"/>
                    <a:pt x="5" y="2"/>
                  </a:cubicBezTo>
                  <a:cubicBezTo>
                    <a:pt x="5" y="1"/>
                    <a:pt x="5" y="0"/>
                    <a:pt x="5" y="0"/>
                  </a:cubicBezTo>
                  <a:cubicBezTo>
                    <a:pt x="4" y="0"/>
                    <a:pt x="4" y="0"/>
                    <a:pt x="4" y="0"/>
                  </a:cubicBezTo>
                  <a:cubicBezTo>
                    <a:pt x="2" y="1"/>
                    <a:pt x="1" y="2"/>
                    <a:pt x="0" y="3"/>
                  </a:cubicBezTo>
                  <a:cubicBezTo>
                    <a:pt x="0" y="3"/>
                    <a:pt x="0" y="3"/>
                    <a:pt x="0" y="3"/>
                  </a:cubicBezTo>
                  <a:cubicBezTo>
                    <a:pt x="0" y="3"/>
                    <a:pt x="1" y="3"/>
                    <a:pt x="2"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75" name="Freeform 60"/>
            <p:cNvSpPr/>
            <p:nvPr/>
          </p:nvSpPr>
          <p:spPr bwMode="auto">
            <a:xfrm>
              <a:off x="3789" y="970"/>
              <a:ext cx="4" cy="4"/>
            </a:xfrm>
            <a:custGeom>
              <a:avLst/>
              <a:gdLst>
                <a:gd name="T0" fmla="*/ 4 w 2"/>
                <a:gd name="T1" fmla="*/ 0 h 2"/>
                <a:gd name="T2" fmla="*/ 0 w 2"/>
                <a:gd name="T3" fmla="*/ 0 h 2"/>
                <a:gd name="T4" fmla="*/ 0 w 2"/>
                <a:gd name="T5" fmla="*/ 4 h 2"/>
                <a:gd name="T6" fmla="*/ 4 w 2"/>
                <a:gd name="T7" fmla="*/ 4 h 2"/>
                <a:gd name="T8" fmla="*/ 4 w 2"/>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2" y="0"/>
                  </a:moveTo>
                  <a:cubicBezTo>
                    <a:pt x="1" y="0"/>
                    <a:pt x="1" y="0"/>
                    <a:pt x="0" y="0"/>
                  </a:cubicBezTo>
                  <a:cubicBezTo>
                    <a:pt x="0" y="1"/>
                    <a:pt x="0" y="1"/>
                    <a:pt x="0" y="2"/>
                  </a:cubicBezTo>
                  <a:cubicBezTo>
                    <a:pt x="1" y="2"/>
                    <a:pt x="1" y="2"/>
                    <a:pt x="2" y="2"/>
                  </a:cubicBezTo>
                  <a:cubicBezTo>
                    <a:pt x="2" y="1"/>
                    <a:pt x="2" y="1"/>
                    <a:pt x="2"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76" name="Freeform 61"/>
            <p:cNvSpPr/>
            <p:nvPr/>
          </p:nvSpPr>
          <p:spPr bwMode="auto">
            <a:xfrm>
              <a:off x="3796" y="970"/>
              <a:ext cx="2" cy="7"/>
            </a:xfrm>
            <a:custGeom>
              <a:avLst/>
              <a:gdLst>
                <a:gd name="T0" fmla="*/ 2 w 1"/>
                <a:gd name="T1" fmla="*/ 0 h 4"/>
                <a:gd name="T2" fmla="*/ 0 w 1"/>
                <a:gd name="T3" fmla="*/ 0 h 4"/>
                <a:gd name="T4" fmla="*/ 0 w 1"/>
                <a:gd name="T5" fmla="*/ 4 h 4"/>
                <a:gd name="T6" fmla="*/ 0 w 1"/>
                <a:gd name="T7" fmla="*/ 7 h 4"/>
                <a:gd name="T8" fmla="*/ 2 w 1"/>
                <a:gd name="T9" fmla="*/ 7 h 4"/>
                <a:gd name="T10" fmla="*/ 2 w 1"/>
                <a:gd name="T11" fmla="*/ 4 h 4"/>
                <a:gd name="T12" fmla="*/ 2 w 1"/>
                <a:gd name="T13" fmla="*/ 0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4">
                  <a:moveTo>
                    <a:pt x="1" y="0"/>
                  </a:moveTo>
                  <a:cubicBezTo>
                    <a:pt x="1" y="0"/>
                    <a:pt x="0" y="0"/>
                    <a:pt x="0" y="0"/>
                  </a:cubicBezTo>
                  <a:cubicBezTo>
                    <a:pt x="0" y="1"/>
                    <a:pt x="0" y="1"/>
                    <a:pt x="0" y="2"/>
                  </a:cubicBezTo>
                  <a:cubicBezTo>
                    <a:pt x="0" y="2"/>
                    <a:pt x="0" y="3"/>
                    <a:pt x="0" y="4"/>
                  </a:cubicBezTo>
                  <a:cubicBezTo>
                    <a:pt x="0" y="4"/>
                    <a:pt x="1" y="4"/>
                    <a:pt x="1" y="4"/>
                  </a:cubicBezTo>
                  <a:cubicBezTo>
                    <a:pt x="1" y="3"/>
                    <a:pt x="1" y="2"/>
                    <a:pt x="1" y="2"/>
                  </a:cubicBezTo>
                  <a:cubicBezTo>
                    <a:pt x="1" y="1"/>
                    <a:pt x="1" y="1"/>
                    <a:pt x="1"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77" name="Freeform 62"/>
            <p:cNvSpPr/>
            <p:nvPr/>
          </p:nvSpPr>
          <p:spPr bwMode="auto">
            <a:xfrm>
              <a:off x="3946" y="869"/>
              <a:ext cx="5" cy="7"/>
            </a:xfrm>
            <a:custGeom>
              <a:avLst/>
              <a:gdLst>
                <a:gd name="T0" fmla="*/ 0 w 3"/>
                <a:gd name="T1" fmla="*/ 7 h 4"/>
                <a:gd name="T2" fmla="*/ 2 w 3"/>
                <a:gd name="T3" fmla="*/ 7 h 4"/>
                <a:gd name="T4" fmla="*/ 2 w 3"/>
                <a:gd name="T5" fmla="*/ 4 h 4"/>
                <a:gd name="T6" fmla="*/ 5 w 3"/>
                <a:gd name="T7" fmla="*/ 4 h 4"/>
                <a:gd name="T8" fmla="*/ 5 w 3"/>
                <a:gd name="T9" fmla="*/ 0 h 4"/>
                <a:gd name="T10" fmla="*/ 2 w 3"/>
                <a:gd name="T11" fmla="*/ 0 h 4"/>
                <a:gd name="T12" fmla="*/ 0 w 3"/>
                <a:gd name="T13" fmla="*/ 0 h 4"/>
                <a:gd name="T14" fmla="*/ 0 w 3"/>
                <a:gd name="T15" fmla="*/ 4 h 4"/>
                <a:gd name="T16" fmla="*/ 0 w 3"/>
                <a:gd name="T17" fmla="*/ 7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4">
                  <a:moveTo>
                    <a:pt x="0" y="4"/>
                  </a:moveTo>
                  <a:cubicBezTo>
                    <a:pt x="0" y="4"/>
                    <a:pt x="1" y="4"/>
                    <a:pt x="1" y="4"/>
                  </a:cubicBezTo>
                  <a:cubicBezTo>
                    <a:pt x="1" y="3"/>
                    <a:pt x="1" y="2"/>
                    <a:pt x="1" y="2"/>
                  </a:cubicBezTo>
                  <a:cubicBezTo>
                    <a:pt x="2" y="2"/>
                    <a:pt x="2" y="2"/>
                    <a:pt x="3" y="2"/>
                  </a:cubicBezTo>
                  <a:cubicBezTo>
                    <a:pt x="3" y="1"/>
                    <a:pt x="3" y="1"/>
                    <a:pt x="3" y="0"/>
                  </a:cubicBezTo>
                  <a:cubicBezTo>
                    <a:pt x="2" y="0"/>
                    <a:pt x="2" y="0"/>
                    <a:pt x="1" y="0"/>
                  </a:cubicBezTo>
                  <a:cubicBezTo>
                    <a:pt x="1" y="0"/>
                    <a:pt x="0" y="0"/>
                    <a:pt x="0" y="0"/>
                  </a:cubicBezTo>
                  <a:cubicBezTo>
                    <a:pt x="0" y="1"/>
                    <a:pt x="0" y="1"/>
                    <a:pt x="0" y="2"/>
                  </a:cubicBezTo>
                  <a:cubicBezTo>
                    <a:pt x="0" y="2"/>
                    <a:pt x="0" y="3"/>
                    <a:pt x="0"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78" name="Freeform 63"/>
            <p:cNvSpPr/>
            <p:nvPr/>
          </p:nvSpPr>
          <p:spPr bwMode="auto">
            <a:xfrm>
              <a:off x="3822" y="873"/>
              <a:ext cx="4" cy="3"/>
            </a:xfrm>
            <a:custGeom>
              <a:avLst/>
              <a:gdLst>
                <a:gd name="T0" fmla="*/ 4 w 2"/>
                <a:gd name="T1" fmla="*/ 0 h 2"/>
                <a:gd name="T2" fmla="*/ 0 w 2"/>
                <a:gd name="T3" fmla="*/ 0 h 2"/>
                <a:gd name="T4" fmla="*/ 0 w 2"/>
                <a:gd name="T5" fmla="*/ 3 h 2"/>
                <a:gd name="T6" fmla="*/ 4 w 2"/>
                <a:gd name="T7" fmla="*/ 3 h 2"/>
                <a:gd name="T8" fmla="*/ 4 w 2"/>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2" y="0"/>
                  </a:moveTo>
                  <a:cubicBezTo>
                    <a:pt x="1" y="0"/>
                    <a:pt x="1" y="0"/>
                    <a:pt x="0" y="0"/>
                  </a:cubicBezTo>
                  <a:cubicBezTo>
                    <a:pt x="0" y="0"/>
                    <a:pt x="0" y="1"/>
                    <a:pt x="0" y="2"/>
                  </a:cubicBezTo>
                  <a:cubicBezTo>
                    <a:pt x="1" y="2"/>
                    <a:pt x="1" y="2"/>
                    <a:pt x="2" y="2"/>
                  </a:cubicBezTo>
                  <a:cubicBezTo>
                    <a:pt x="2" y="1"/>
                    <a:pt x="2" y="0"/>
                    <a:pt x="2"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79" name="Freeform 64"/>
            <p:cNvSpPr/>
            <p:nvPr/>
          </p:nvSpPr>
          <p:spPr bwMode="auto">
            <a:xfrm>
              <a:off x="3802" y="866"/>
              <a:ext cx="20" cy="21"/>
            </a:xfrm>
            <a:custGeom>
              <a:avLst/>
              <a:gdLst>
                <a:gd name="T0" fmla="*/ 2 w 12"/>
                <a:gd name="T1" fmla="*/ 7 h 12"/>
                <a:gd name="T2" fmla="*/ 2 w 12"/>
                <a:gd name="T3" fmla="*/ 11 h 12"/>
                <a:gd name="T4" fmla="*/ 5 w 12"/>
                <a:gd name="T5" fmla="*/ 11 h 12"/>
                <a:gd name="T6" fmla="*/ 5 w 12"/>
                <a:gd name="T7" fmla="*/ 12 h 12"/>
                <a:gd name="T8" fmla="*/ 2 w 12"/>
                <a:gd name="T9" fmla="*/ 12 h 12"/>
                <a:gd name="T10" fmla="*/ 0 w 12"/>
                <a:gd name="T11" fmla="*/ 12 h 12"/>
                <a:gd name="T12" fmla="*/ 0 w 12"/>
                <a:gd name="T13" fmla="*/ 16 h 12"/>
                <a:gd name="T14" fmla="*/ 0 w 12"/>
                <a:gd name="T15" fmla="*/ 18 h 12"/>
                <a:gd name="T16" fmla="*/ 2 w 12"/>
                <a:gd name="T17" fmla="*/ 18 h 12"/>
                <a:gd name="T18" fmla="*/ 5 w 12"/>
                <a:gd name="T19" fmla="*/ 18 h 12"/>
                <a:gd name="T20" fmla="*/ 5 w 12"/>
                <a:gd name="T21" fmla="*/ 21 h 12"/>
                <a:gd name="T22" fmla="*/ 7 w 12"/>
                <a:gd name="T23" fmla="*/ 21 h 12"/>
                <a:gd name="T24" fmla="*/ 10 w 12"/>
                <a:gd name="T25" fmla="*/ 21 h 12"/>
                <a:gd name="T26" fmla="*/ 10 w 12"/>
                <a:gd name="T27" fmla="*/ 18 h 12"/>
                <a:gd name="T28" fmla="*/ 12 w 12"/>
                <a:gd name="T29" fmla="*/ 18 h 12"/>
                <a:gd name="T30" fmla="*/ 15 w 12"/>
                <a:gd name="T31" fmla="*/ 18 h 12"/>
                <a:gd name="T32" fmla="*/ 15 w 12"/>
                <a:gd name="T33" fmla="*/ 16 h 12"/>
                <a:gd name="T34" fmla="*/ 18 w 12"/>
                <a:gd name="T35" fmla="*/ 16 h 12"/>
                <a:gd name="T36" fmla="*/ 18 w 12"/>
                <a:gd name="T37" fmla="*/ 12 h 12"/>
                <a:gd name="T38" fmla="*/ 20 w 12"/>
                <a:gd name="T39" fmla="*/ 12 h 12"/>
                <a:gd name="T40" fmla="*/ 20 w 12"/>
                <a:gd name="T41" fmla="*/ 11 h 12"/>
                <a:gd name="T42" fmla="*/ 18 w 12"/>
                <a:gd name="T43" fmla="*/ 11 h 12"/>
                <a:gd name="T44" fmla="*/ 15 w 12"/>
                <a:gd name="T45" fmla="*/ 11 h 12"/>
                <a:gd name="T46" fmla="*/ 12 w 12"/>
                <a:gd name="T47" fmla="*/ 11 h 12"/>
                <a:gd name="T48" fmla="*/ 12 w 12"/>
                <a:gd name="T49" fmla="*/ 7 h 12"/>
                <a:gd name="T50" fmla="*/ 10 w 12"/>
                <a:gd name="T51" fmla="*/ 7 h 12"/>
                <a:gd name="T52" fmla="*/ 7 w 12"/>
                <a:gd name="T53" fmla="*/ 7 h 12"/>
                <a:gd name="T54" fmla="*/ 7 w 12"/>
                <a:gd name="T55" fmla="*/ 4 h 12"/>
                <a:gd name="T56" fmla="*/ 5 w 12"/>
                <a:gd name="T57" fmla="*/ 4 h 12"/>
                <a:gd name="T58" fmla="*/ 5 w 12"/>
                <a:gd name="T59" fmla="*/ 2 h 12"/>
                <a:gd name="T60" fmla="*/ 5 w 12"/>
                <a:gd name="T61" fmla="*/ 0 h 12"/>
                <a:gd name="T62" fmla="*/ 2 w 12"/>
                <a:gd name="T63" fmla="*/ 4 h 12"/>
                <a:gd name="T64" fmla="*/ 2 w 12"/>
                <a:gd name="T65" fmla="*/ 4 h 12"/>
                <a:gd name="T66" fmla="*/ 2 w 12"/>
                <a:gd name="T67" fmla="*/ 7 h 1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2" h="12">
                  <a:moveTo>
                    <a:pt x="1" y="4"/>
                  </a:moveTo>
                  <a:cubicBezTo>
                    <a:pt x="1" y="4"/>
                    <a:pt x="1" y="5"/>
                    <a:pt x="1" y="6"/>
                  </a:cubicBezTo>
                  <a:cubicBezTo>
                    <a:pt x="2" y="6"/>
                    <a:pt x="2" y="6"/>
                    <a:pt x="3" y="6"/>
                  </a:cubicBezTo>
                  <a:cubicBezTo>
                    <a:pt x="3" y="6"/>
                    <a:pt x="3" y="7"/>
                    <a:pt x="3" y="7"/>
                  </a:cubicBezTo>
                  <a:cubicBezTo>
                    <a:pt x="2" y="7"/>
                    <a:pt x="2" y="7"/>
                    <a:pt x="1" y="7"/>
                  </a:cubicBezTo>
                  <a:cubicBezTo>
                    <a:pt x="1" y="7"/>
                    <a:pt x="0" y="7"/>
                    <a:pt x="0" y="7"/>
                  </a:cubicBezTo>
                  <a:cubicBezTo>
                    <a:pt x="0" y="8"/>
                    <a:pt x="0" y="8"/>
                    <a:pt x="0" y="9"/>
                  </a:cubicBezTo>
                  <a:cubicBezTo>
                    <a:pt x="0" y="9"/>
                    <a:pt x="0" y="10"/>
                    <a:pt x="0" y="10"/>
                  </a:cubicBezTo>
                  <a:cubicBezTo>
                    <a:pt x="0" y="10"/>
                    <a:pt x="1" y="10"/>
                    <a:pt x="1" y="10"/>
                  </a:cubicBezTo>
                  <a:cubicBezTo>
                    <a:pt x="2" y="10"/>
                    <a:pt x="2" y="10"/>
                    <a:pt x="3" y="10"/>
                  </a:cubicBezTo>
                  <a:cubicBezTo>
                    <a:pt x="3" y="11"/>
                    <a:pt x="3" y="11"/>
                    <a:pt x="3" y="12"/>
                  </a:cubicBezTo>
                  <a:cubicBezTo>
                    <a:pt x="3" y="12"/>
                    <a:pt x="4" y="12"/>
                    <a:pt x="4" y="12"/>
                  </a:cubicBezTo>
                  <a:cubicBezTo>
                    <a:pt x="5" y="12"/>
                    <a:pt x="5" y="12"/>
                    <a:pt x="6" y="12"/>
                  </a:cubicBezTo>
                  <a:cubicBezTo>
                    <a:pt x="6" y="11"/>
                    <a:pt x="6" y="11"/>
                    <a:pt x="6" y="10"/>
                  </a:cubicBezTo>
                  <a:cubicBezTo>
                    <a:pt x="6" y="10"/>
                    <a:pt x="7" y="10"/>
                    <a:pt x="7" y="10"/>
                  </a:cubicBezTo>
                  <a:cubicBezTo>
                    <a:pt x="8" y="10"/>
                    <a:pt x="8" y="10"/>
                    <a:pt x="9" y="10"/>
                  </a:cubicBezTo>
                  <a:cubicBezTo>
                    <a:pt x="9" y="10"/>
                    <a:pt x="9" y="9"/>
                    <a:pt x="9" y="9"/>
                  </a:cubicBezTo>
                  <a:cubicBezTo>
                    <a:pt x="10" y="9"/>
                    <a:pt x="10" y="9"/>
                    <a:pt x="11" y="9"/>
                  </a:cubicBezTo>
                  <a:cubicBezTo>
                    <a:pt x="11" y="8"/>
                    <a:pt x="11" y="8"/>
                    <a:pt x="11" y="7"/>
                  </a:cubicBezTo>
                  <a:cubicBezTo>
                    <a:pt x="11" y="7"/>
                    <a:pt x="12" y="7"/>
                    <a:pt x="12" y="7"/>
                  </a:cubicBezTo>
                  <a:cubicBezTo>
                    <a:pt x="12" y="7"/>
                    <a:pt x="12" y="6"/>
                    <a:pt x="12" y="6"/>
                  </a:cubicBezTo>
                  <a:cubicBezTo>
                    <a:pt x="12" y="6"/>
                    <a:pt x="11" y="6"/>
                    <a:pt x="11" y="6"/>
                  </a:cubicBezTo>
                  <a:cubicBezTo>
                    <a:pt x="10" y="6"/>
                    <a:pt x="10" y="6"/>
                    <a:pt x="9" y="6"/>
                  </a:cubicBezTo>
                  <a:cubicBezTo>
                    <a:pt x="8" y="6"/>
                    <a:pt x="8" y="6"/>
                    <a:pt x="7" y="6"/>
                  </a:cubicBezTo>
                  <a:cubicBezTo>
                    <a:pt x="7" y="5"/>
                    <a:pt x="7" y="4"/>
                    <a:pt x="7" y="4"/>
                  </a:cubicBezTo>
                  <a:cubicBezTo>
                    <a:pt x="7" y="4"/>
                    <a:pt x="6" y="4"/>
                    <a:pt x="6" y="4"/>
                  </a:cubicBezTo>
                  <a:cubicBezTo>
                    <a:pt x="5" y="4"/>
                    <a:pt x="5" y="4"/>
                    <a:pt x="4" y="4"/>
                  </a:cubicBezTo>
                  <a:cubicBezTo>
                    <a:pt x="4" y="3"/>
                    <a:pt x="4" y="3"/>
                    <a:pt x="4" y="2"/>
                  </a:cubicBezTo>
                  <a:cubicBezTo>
                    <a:pt x="4" y="2"/>
                    <a:pt x="3" y="2"/>
                    <a:pt x="3" y="2"/>
                  </a:cubicBezTo>
                  <a:cubicBezTo>
                    <a:pt x="3" y="2"/>
                    <a:pt x="3" y="1"/>
                    <a:pt x="3" y="1"/>
                  </a:cubicBezTo>
                  <a:cubicBezTo>
                    <a:pt x="3" y="0"/>
                    <a:pt x="3" y="0"/>
                    <a:pt x="3" y="0"/>
                  </a:cubicBezTo>
                  <a:cubicBezTo>
                    <a:pt x="2" y="1"/>
                    <a:pt x="2" y="1"/>
                    <a:pt x="1" y="2"/>
                  </a:cubicBezTo>
                  <a:cubicBezTo>
                    <a:pt x="1" y="2"/>
                    <a:pt x="1" y="2"/>
                    <a:pt x="1" y="2"/>
                  </a:cubicBezTo>
                  <a:cubicBezTo>
                    <a:pt x="1" y="3"/>
                    <a:pt x="1" y="3"/>
                    <a:pt x="1"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80" name="Freeform 65"/>
            <p:cNvSpPr/>
            <p:nvPr/>
          </p:nvSpPr>
          <p:spPr bwMode="auto">
            <a:xfrm>
              <a:off x="3904" y="951"/>
              <a:ext cx="4" cy="5"/>
            </a:xfrm>
            <a:custGeom>
              <a:avLst/>
              <a:gdLst>
                <a:gd name="T0" fmla="*/ 4 w 2"/>
                <a:gd name="T1" fmla="*/ 3 h 3"/>
                <a:gd name="T2" fmla="*/ 4 w 2"/>
                <a:gd name="T3" fmla="*/ 0 h 3"/>
                <a:gd name="T4" fmla="*/ 0 w 2"/>
                <a:gd name="T5" fmla="*/ 0 h 3"/>
                <a:gd name="T6" fmla="*/ 0 w 2"/>
                <a:gd name="T7" fmla="*/ 3 h 3"/>
                <a:gd name="T8" fmla="*/ 0 w 2"/>
                <a:gd name="T9" fmla="*/ 5 h 3"/>
                <a:gd name="T10" fmla="*/ 4 w 2"/>
                <a:gd name="T11" fmla="*/ 5 h 3"/>
                <a:gd name="T12" fmla="*/ 4 w 2"/>
                <a:gd name="T13" fmla="*/ 3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3">
                  <a:moveTo>
                    <a:pt x="2" y="2"/>
                  </a:moveTo>
                  <a:cubicBezTo>
                    <a:pt x="2" y="1"/>
                    <a:pt x="2" y="1"/>
                    <a:pt x="2" y="0"/>
                  </a:cubicBezTo>
                  <a:cubicBezTo>
                    <a:pt x="1" y="0"/>
                    <a:pt x="1" y="0"/>
                    <a:pt x="0" y="0"/>
                  </a:cubicBezTo>
                  <a:cubicBezTo>
                    <a:pt x="0" y="1"/>
                    <a:pt x="0" y="1"/>
                    <a:pt x="0" y="2"/>
                  </a:cubicBezTo>
                  <a:cubicBezTo>
                    <a:pt x="0" y="2"/>
                    <a:pt x="0" y="3"/>
                    <a:pt x="0" y="3"/>
                  </a:cubicBezTo>
                  <a:cubicBezTo>
                    <a:pt x="1" y="3"/>
                    <a:pt x="1" y="3"/>
                    <a:pt x="2" y="3"/>
                  </a:cubicBezTo>
                  <a:cubicBezTo>
                    <a:pt x="2" y="3"/>
                    <a:pt x="2" y="2"/>
                    <a:pt x="2"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81" name="Freeform 66"/>
            <p:cNvSpPr/>
            <p:nvPr/>
          </p:nvSpPr>
          <p:spPr bwMode="auto">
            <a:xfrm>
              <a:off x="3986" y="878"/>
              <a:ext cx="4" cy="3"/>
            </a:xfrm>
            <a:custGeom>
              <a:avLst/>
              <a:gdLst>
                <a:gd name="T0" fmla="*/ 4 w 2"/>
                <a:gd name="T1" fmla="*/ 0 h 2"/>
                <a:gd name="T2" fmla="*/ 0 w 2"/>
                <a:gd name="T3" fmla="*/ 0 h 2"/>
                <a:gd name="T4" fmla="*/ 0 w 2"/>
                <a:gd name="T5" fmla="*/ 3 h 2"/>
                <a:gd name="T6" fmla="*/ 4 w 2"/>
                <a:gd name="T7" fmla="*/ 3 h 2"/>
                <a:gd name="T8" fmla="*/ 4 w 2"/>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2" y="0"/>
                  </a:moveTo>
                  <a:cubicBezTo>
                    <a:pt x="1" y="0"/>
                    <a:pt x="1" y="0"/>
                    <a:pt x="0" y="0"/>
                  </a:cubicBezTo>
                  <a:cubicBezTo>
                    <a:pt x="0" y="1"/>
                    <a:pt x="0" y="1"/>
                    <a:pt x="0" y="2"/>
                  </a:cubicBezTo>
                  <a:cubicBezTo>
                    <a:pt x="1" y="2"/>
                    <a:pt x="1" y="2"/>
                    <a:pt x="2" y="2"/>
                  </a:cubicBezTo>
                  <a:cubicBezTo>
                    <a:pt x="2" y="1"/>
                    <a:pt x="2" y="1"/>
                    <a:pt x="2"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82" name="Freeform 67"/>
            <p:cNvSpPr/>
            <p:nvPr/>
          </p:nvSpPr>
          <p:spPr bwMode="auto">
            <a:xfrm>
              <a:off x="4010" y="923"/>
              <a:ext cx="6" cy="5"/>
            </a:xfrm>
            <a:custGeom>
              <a:avLst/>
              <a:gdLst>
                <a:gd name="T0" fmla="*/ 4 w 3"/>
                <a:gd name="T1" fmla="*/ 3 h 3"/>
                <a:gd name="T2" fmla="*/ 4 w 3"/>
                <a:gd name="T3" fmla="*/ 0 h 3"/>
                <a:gd name="T4" fmla="*/ 0 w 3"/>
                <a:gd name="T5" fmla="*/ 0 h 3"/>
                <a:gd name="T6" fmla="*/ 0 w 3"/>
                <a:gd name="T7" fmla="*/ 3 h 3"/>
                <a:gd name="T8" fmla="*/ 0 w 3"/>
                <a:gd name="T9" fmla="*/ 5 h 3"/>
                <a:gd name="T10" fmla="*/ 4 w 3"/>
                <a:gd name="T11" fmla="*/ 5 h 3"/>
                <a:gd name="T12" fmla="*/ 6 w 3"/>
                <a:gd name="T13" fmla="*/ 5 h 3"/>
                <a:gd name="T14" fmla="*/ 6 w 3"/>
                <a:gd name="T15" fmla="*/ 3 h 3"/>
                <a:gd name="T16" fmla="*/ 4 w 3"/>
                <a:gd name="T17" fmla="*/ 3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2" y="2"/>
                  </a:moveTo>
                  <a:cubicBezTo>
                    <a:pt x="2" y="1"/>
                    <a:pt x="2" y="0"/>
                    <a:pt x="2" y="0"/>
                  </a:cubicBezTo>
                  <a:cubicBezTo>
                    <a:pt x="1" y="0"/>
                    <a:pt x="1" y="0"/>
                    <a:pt x="0" y="0"/>
                  </a:cubicBezTo>
                  <a:cubicBezTo>
                    <a:pt x="0" y="0"/>
                    <a:pt x="0" y="1"/>
                    <a:pt x="0" y="2"/>
                  </a:cubicBezTo>
                  <a:cubicBezTo>
                    <a:pt x="0" y="2"/>
                    <a:pt x="0" y="3"/>
                    <a:pt x="0" y="3"/>
                  </a:cubicBezTo>
                  <a:cubicBezTo>
                    <a:pt x="1" y="3"/>
                    <a:pt x="1" y="3"/>
                    <a:pt x="2" y="3"/>
                  </a:cubicBezTo>
                  <a:cubicBezTo>
                    <a:pt x="2" y="3"/>
                    <a:pt x="3" y="3"/>
                    <a:pt x="3" y="3"/>
                  </a:cubicBezTo>
                  <a:cubicBezTo>
                    <a:pt x="3" y="3"/>
                    <a:pt x="3" y="2"/>
                    <a:pt x="3" y="2"/>
                  </a:cubicBezTo>
                  <a:cubicBezTo>
                    <a:pt x="3" y="2"/>
                    <a:pt x="2" y="2"/>
                    <a:pt x="2"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83" name="Freeform 68"/>
            <p:cNvSpPr/>
            <p:nvPr/>
          </p:nvSpPr>
          <p:spPr bwMode="auto">
            <a:xfrm>
              <a:off x="3784" y="892"/>
              <a:ext cx="4" cy="3"/>
            </a:xfrm>
            <a:custGeom>
              <a:avLst/>
              <a:gdLst>
                <a:gd name="T0" fmla="*/ 0 w 2"/>
                <a:gd name="T1" fmla="*/ 3 h 2"/>
                <a:gd name="T2" fmla="*/ 4 w 2"/>
                <a:gd name="T3" fmla="*/ 3 h 2"/>
                <a:gd name="T4" fmla="*/ 4 w 2"/>
                <a:gd name="T5" fmla="*/ 0 h 2"/>
                <a:gd name="T6" fmla="*/ 0 w 2"/>
                <a:gd name="T7" fmla="*/ 0 h 2"/>
                <a:gd name="T8" fmla="*/ 0 w 2"/>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2"/>
                  </a:moveTo>
                  <a:cubicBezTo>
                    <a:pt x="1" y="2"/>
                    <a:pt x="1" y="2"/>
                    <a:pt x="2" y="2"/>
                  </a:cubicBezTo>
                  <a:cubicBezTo>
                    <a:pt x="2" y="1"/>
                    <a:pt x="2" y="1"/>
                    <a:pt x="2" y="0"/>
                  </a:cubicBezTo>
                  <a:cubicBezTo>
                    <a:pt x="1" y="0"/>
                    <a:pt x="1"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84" name="Freeform 69"/>
            <p:cNvSpPr/>
            <p:nvPr/>
          </p:nvSpPr>
          <p:spPr bwMode="auto">
            <a:xfrm>
              <a:off x="4294" y="1203"/>
              <a:ext cx="2" cy="4"/>
            </a:xfrm>
            <a:custGeom>
              <a:avLst/>
              <a:gdLst>
                <a:gd name="T0" fmla="*/ 0 w 1"/>
                <a:gd name="T1" fmla="*/ 4 h 2"/>
                <a:gd name="T2" fmla="*/ 2 w 1"/>
                <a:gd name="T3" fmla="*/ 4 h 2"/>
                <a:gd name="T4" fmla="*/ 2 w 1"/>
                <a:gd name="T5" fmla="*/ 0 h 2"/>
                <a:gd name="T6" fmla="*/ 0 w 1"/>
                <a:gd name="T7" fmla="*/ 0 h 2"/>
                <a:gd name="T8" fmla="*/ 0 w 1"/>
                <a:gd name="T9" fmla="*/ 4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2"/>
                  </a:moveTo>
                  <a:cubicBezTo>
                    <a:pt x="0" y="2"/>
                    <a:pt x="1" y="2"/>
                    <a:pt x="1" y="2"/>
                  </a:cubicBezTo>
                  <a:cubicBezTo>
                    <a:pt x="1" y="1"/>
                    <a:pt x="1" y="1"/>
                    <a:pt x="1" y="0"/>
                  </a:cubicBezTo>
                  <a:cubicBezTo>
                    <a:pt x="1" y="0"/>
                    <a:pt x="0"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85" name="Freeform 70"/>
            <p:cNvSpPr/>
            <p:nvPr/>
          </p:nvSpPr>
          <p:spPr bwMode="auto">
            <a:xfrm>
              <a:off x="4294" y="942"/>
              <a:ext cx="2" cy="4"/>
            </a:xfrm>
            <a:custGeom>
              <a:avLst/>
              <a:gdLst>
                <a:gd name="T0" fmla="*/ 0 w 1"/>
                <a:gd name="T1" fmla="*/ 4 h 2"/>
                <a:gd name="T2" fmla="*/ 2 w 1"/>
                <a:gd name="T3" fmla="*/ 4 h 2"/>
                <a:gd name="T4" fmla="*/ 2 w 1"/>
                <a:gd name="T5" fmla="*/ 0 h 2"/>
                <a:gd name="T6" fmla="*/ 0 w 1"/>
                <a:gd name="T7" fmla="*/ 0 h 2"/>
                <a:gd name="T8" fmla="*/ 0 w 1"/>
                <a:gd name="T9" fmla="*/ 4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2"/>
                  </a:moveTo>
                  <a:cubicBezTo>
                    <a:pt x="0" y="2"/>
                    <a:pt x="1" y="2"/>
                    <a:pt x="1" y="2"/>
                  </a:cubicBezTo>
                  <a:cubicBezTo>
                    <a:pt x="1" y="1"/>
                    <a:pt x="1" y="1"/>
                    <a:pt x="1" y="0"/>
                  </a:cubicBezTo>
                  <a:cubicBezTo>
                    <a:pt x="1" y="0"/>
                    <a:pt x="0"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86" name="Freeform 71"/>
            <p:cNvSpPr/>
            <p:nvPr/>
          </p:nvSpPr>
          <p:spPr bwMode="auto">
            <a:xfrm>
              <a:off x="3763" y="880"/>
              <a:ext cx="39" cy="40"/>
            </a:xfrm>
            <a:custGeom>
              <a:avLst/>
              <a:gdLst>
                <a:gd name="T0" fmla="*/ 5 w 22"/>
                <a:gd name="T1" fmla="*/ 26 h 23"/>
                <a:gd name="T2" fmla="*/ 5 w 22"/>
                <a:gd name="T3" fmla="*/ 21 h 23"/>
                <a:gd name="T4" fmla="*/ 11 w 22"/>
                <a:gd name="T5" fmla="*/ 21 h 23"/>
                <a:gd name="T6" fmla="*/ 16 w 22"/>
                <a:gd name="T7" fmla="*/ 21 h 23"/>
                <a:gd name="T8" fmla="*/ 20 w 22"/>
                <a:gd name="T9" fmla="*/ 24 h 23"/>
                <a:gd name="T10" fmla="*/ 16 w 22"/>
                <a:gd name="T11" fmla="*/ 26 h 23"/>
                <a:gd name="T12" fmla="*/ 14 w 22"/>
                <a:gd name="T13" fmla="*/ 30 h 23"/>
                <a:gd name="T14" fmla="*/ 14 w 22"/>
                <a:gd name="T15" fmla="*/ 35 h 23"/>
                <a:gd name="T16" fmla="*/ 14 w 22"/>
                <a:gd name="T17" fmla="*/ 40 h 23"/>
                <a:gd name="T18" fmla="*/ 20 w 22"/>
                <a:gd name="T19" fmla="*/ 40 h 23"/>
                <a:gd name="T20" fmla="*/ 20 w 22"/>
                <a:gd name="T21" fmla="*/ 35 h 23"/>
                <a:gd name="T22" fmla="*/ 20 w 22"/>
                <a:gd name="T23" fmla="*/ 30 h 23"/>
                <a:gd name="T24" fmla="*/ 21 w 22"/>
                <a:gd name="T25" fmla="*/ 26 h 23"/>
                <a:gd name="T26" fmla="*/ 25 w 22"/>
                <a:gd name="T27" fmla="*/ 24 h 23"/>
                <a:gd name="T28" fmla="*/ 30 w 22"/>
                <a:gd name="T29" fmla="*/ 24 h 23"/>
                <a:gd name="T30" fmla="*/ 34 w 22"/>
                <a:gd name="T31" fmla="*/ 26 h 23"/>
                <a:gd name="T32" fmla="*/ 39 w 22"/>
                <a:gd name="T33" fmla="*/ 26 h 23"/>
                <a:gd name="T34" fmla="*/ 35 w 22"/>
                <a:gd name="T35" fmla="*/ 24 h 23"/>
                <a:gd name="T36" fmla="*/ 35 w 22"/>
                <a:gd name="T37" fmla="*/ 17 h 23"/>
                <a:gd name="T38" fmla="*/ 35 w 22"/>
                <a:gd name="T39" fmla="*/ 12 h 23"/>
                <a:gd name="T40" fmla="*/ 34 w 22"/>
                <a:gd name="T41" fmla="*/ 9 h 23"/>
                <a:gd name="T42" fmla="*/ 30 w 22"/>
                <a:gd name="T43" fmla="*/ 7 h 23"/>
                <a:gd name="T44" fmla="*/ 27 w 22"/>
                <a:gd name="T45" fmla="*/ 3 h 23"/>
                <a:gd name="T46" fmla="*/ 27 w 22"/>
                <a:gd name="T47" fmla="*/ 0 h 23"/>
                <a:gd name="T48" fmla="*/ 25 w 22"/>
                <a:gd name="T49" fmla="*/ 3 h 23"/>
                <a:gd name="T50" fmla="*/ 25 w 22"/>
                <a:gd name="T51" fmla="*/ 9 h 23"/>
                <a:gd name="T52" fmla="*/ 27 w 22"/>
                <a:gd name="T53" fmla="*/ 12 h 23"/>
                <a:gd name="T54" fmla="*/ 30 w 22"/>
                <a:gd name="T55" fmla="*/ 16 h 23"/>
                <a:gd name="T56" fmla="*/ 34 w 22"/>
                <a:gd name="T57" fmla="*/ 17 h 23"/>
                <a:gd name="T58" fmla="*/ 30 w 22"/>
                <a:gd name="T59" fmla="*/ 21 h 23"/>
                <a:gd name="T60" fmla="*/ 25 w 22"/>
                <a:gd name="T61" fmla="*/ 21 h 23"/>
                <a:gd name="T62" fmla="*/ 21 w 22"/>
                <a:gd name="T63" fmla="*/ 17 h 23"/>
                <a:gd name="T64" fmla="*/ 20 w 22"/>
                <a:gd name="T65" fmla="*/ 16 h 23"/>
                <a:gd name="T66" fmla="*/ 16 w 22"/>
                <a:gd name="T67" fmla="*/ 17 h 23"/>
                <a:gd name="T68" fmla="*/ 14 w 22"/>
                <a:gd name="T69" fmla="*/ 16 h 23"/>
                <a:gd name="T70" fmla="*/ 0 w 22"/>
                <a:gd name="T71" fmla="*/ 26 h 23"/>
                <a:gd name="T72" fmla="*/ 2 w 22"/>
                <a:gd name="T73" fmla="*/ 26 h 2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2" h="23">
                  <a:moveTo>
                    <a:pt x="1" y="15"/>
                  </a:moveTo>
                  <a:cubicBezTo>
                    <a:pt x="2" y="15"/>
                    <a:pt x="2" y="15"/>
                    <a:pt x="3" y="15"/>
                  </a:cubicBezTo>
                  <a:cubicBezTo>
                    <a:pt x="3" y="15"/>
                    <a:pt x="3" y="14"/>
                    <a:pt x="3" y="14"/>
                  </a:cubicBezTo>
                  <a:cubicBezTo>
                    <a:pt x="3" y="13"/>
                    <a:pt x="3" y="13"/>
                    <a:pt x="3" y="12"/>
                  </a:cubicBezTo>
                  <a:cubicBezTo>
                    <a:pt x="3" y="12"/>
                    <a:pt x="4" y="12"/>
                    <a:pt x="5" y="12"/>
                  </a:cubicBezTo>
                  <a:cubicBezTo>
                    <a:pt x="5" y="12"/>
                    <a:pt x="6" y="12"/>
                    <a:pt x="6" y="12"/>
                  </a:cubicBezTo>
                  <a:cubicBezTo>
                    <a:pt x="7" y="12"/>
                    <a:pt x="7" y="12"/>
                    <a:pt x="8" y="12"/>
                  </a:cubicBezTo>
                  <a:cubicBezTo>
                    <a:pt x="8" y="12"/>
                    <a:pt x="9" y="12"/>
                    <a:pt x="9" y="12"/>
                  </a:cubicBezTo>
                  <a:cubicBezTo>
                    <a:pt x="9" y="13"/>
                    <a:pt x="9" y="13"/>
                    <a:pt x="9" y="14"/>
                  </a:cubicBezTo>
                  <a:cubicBezTo>
                    <a:pt x="10" y="14"/>
                    <a:pt x="10" y="14"/>
                    <a:pt x="11" y="14"/>
                  </a:cubicBezTo>
                  <a:cubicBezTo>
                    <a:pt x="11" y="14"/>
                    <a:pt x="11" y="15"/>
                    <a:pt x="11" y="15"/>
                  </a:cubicBezTo>
                  <a:cubicBezTo>
                    <a:pt x="10" y="15"/>
                    <a:pt x="10" y="15"/>
                    <a:pt x="9" y="15"/>
                  </a:cubicBezTo>
                  <a:cubicBezTo>
                    <a:pt x="9" y="16"/>
                    <a:pt x="9" y="16"/>
                    <a:pt x="9" y="17"/>
                  </a:cubicBezTo>
                  <a:cubicBezTo>
                    <a:pt x="9" y="17"/>
                    <a:pt x="8" y="17"/>
                    <a:pt x="8" y="17"/>
                  </a:cubicBezTo>
                  <a:cubicBezTo>
                    <a:pt x="8" y="17"/>
                    <a:pt x="8" y="18"/>
                    <a:pt x="8" y="18"/>
                  </a:cubicBezTo>
                  <a:cubicBezTo>
                    <a:pt x="8" y="19"/>
                    <a:pt x="8" y="19"/>
                    <a:pt x="8" y="20"/>
                  </a:cubicBezTo>
                  <a:cubicBezTo>
                    <a:pt x="8" y="21"/>
                    <a:pt x="8" y="21"/>
                    <a:pt x="8" y="22"/>
                  </a:cubicBezTo>
                  <a:cubicBezTo>
                    <a:pt x="8" y="22"/>
                    <a:pt x="8" y="23"/>
                    <a:pt x="8" y="23"/>
                  </a:cubicBezTo>
                  <a:cubicBezTo>
                    <a:pt x="8" y="23"/>
                    <a:pt x="9" y="23"/>
                    <a:pt x="9" y="23"/>
                  </a:cubicBezTo>
                  <a:cubicBezTo>
                    <a:pt x="10" y="23"/>
                    <a:pt x="10" y="23"/>
                    <a:pt x="11" y="23"/>
                  </a:cubicBezTo>
                  <a:cubicBezTo>
                    <a:pt x="11" y="23"/>
                    <a:pt x="11" y="22"/>
                    <a:pt x="11" y="22"/>
                  </a:cubicBezTo>
                  <a:cubicBezTo>
                    <a:pt x="11" y="21"/>
                    <a:pt x="11" y="21"/>
                    <a:pt x="11" y="20"/>
                  </a:cubicBezTo>
                  <a:cubicBezTo>
                    <a:pt x="11" y="19"/>
                    <a:pt x="11" y="19"/>
                    <a:pt x="11" y="18"/>
                  </a:cubicBezTo>
                  <a:cubicBezTo>
                    <a:pt x="11" y="18"/>
                    <a:pt x="11" y="17"/>
                    <a:pt x="11" y="17"/>
                  </a:cubicBezTo>
                  <a:cubicBezTo>
                    <a:pt x="11" y="17"/>
                    <a:pt x="12" y="17"/>
                    <a:pt x="12" y="17"/>
                  </a:cubicBezTo>
                  <a:cubicBezTo>
                    <a:pt x="12" y="16"/>
                    <a:pt x="12" y="16"/>
                    <a:pt x="12" y="15"/>
                  </a:cubicBezTo>
                  <a:cubicBezTo>
                    <a:pt x="12" y="15"/>
                    <a:pt x="12" y="14"/>
                    <a:pt x="12" y="14"/>
                  </a:cubicBezTo>
                  <a:cubicBezTo>
                    <a:pt x="13" y="14"/>
                    <a:pt x="13" y="14"/>
                    <a:pt x="14" y="14"/>
                  </a:cubicBezTo>
                  <a:cubicBezTo>
                    <a:pt x="14" y="14"/>
                    <a:pt x="15" y="14"/>
                    <a:pt x="15" y="14"/>
                  </a:cubicBezTo>
                  <a:cubicBezTo>
                    <a:pt x="16" y="14"/>
                    <a:pt x="16" y="14"/>
                    <a:pt x="17" y="14"/>
                  </a:cubicBezTo>
                  <a:cubicBezTo>
                    <a:pt x="17" y="14"/>
                    <a:pt x="17" y="15"/>
                    <a:pt x="17" y="15"/>
                  </a:cubicBezTo>
                  <a:cubicBezTo>
                    <a:pt x="17" y="15"/>
                    <a:pt x="18" y="15"/>
                    <a:pt x="19" y="15"/>
                  </a:cubicBezTo>
                  <a:cubicBezTo>
                    <a:pt x="19" y="15"/>
                    <a:pt x="20" y="15"/>
                    <a:pt x="20" y="15"/>
                  </a:cubicBezTo>
                  <a:cubicBezTo>
                    <a:pt x="21" y="15"/>
                    <a:pt x="21" y="15"/>
                    <a:pt x="22" y="15"/>
                  </a:cubicBezTo>
                  <a:cubicBezTo>
                    <a:pt x="22" y="15"/>
                    <a:pt x="22" y="14"/>
                    <a:pt x="22" y="14"/>
                  </a:cubicBezTo>
                  <a:cubicBezTo>
                    <a:pt x="21" y="14"/>
                    <a:pt x="21" y="14"/>
                    <a:pt x="20" y="14"/>
                  </a:cubicBezTo>
                  <a:cubicBezTo>
                    <a:pt x="20" y="13"/>
                    <a:pt x="20" y="13"/>
                    <a:pt x="20" y="12"/>
                  </a:cubicBezTo>
                  <a:cubicBezTo>
                    <a:pt x="20" y="11"/>
                    <a:pt x="20" y="11"/>
                    <a:pt x="20" y="10"/>
                  </a:cubicBezTo>
                  <a:cubicBezTo>
                    <a:pt x="20" y="10"/>
                    <a:pt x="20" y="9"/>
                    <a:pt x="20" y="9"/>
                  </a:cubicBezTo>
                  <a:cubicBezTo>
                    <a:pt x="20" y="8"/>
                    <a:pt x="20" y="8"/>
                    <a:pt x="20" y="7"/>
                  </a:cubicBezTo>
                  <a:cubicBezTo>
                    <a:pt x="20" y="7"/>
                    <a:pt x="20" y="6"/>
                    <a:pt x="20" y="5"/>
                  </a:cubicBezTo>
                  <a:cubicBezTo>
                    <a:pt x="20" y="5"/>
                    <a:pt x="19" y="5"/>
                    <a:pt x="19" y="5"/>
                  </a:cubicBezTo>
                  <a:cubicBezTo>
                    <a:pt x="18" y="5"/>
                    <a:pt x="17" y="5"/>
                    <a:pt x="17" y="5"/>
                  </a:cubicBezTo>
                  <a:cubicBezTo>
                    <a:pt x="17" y="5"/>
                    <a:pt x="17" y="4"/>
                    <a:pt x="17" y="4"/>
                  </a:cubicBezTo>
                  <a:cubicBezTo>
                    <a:pt x="17" y="3"/>
                    <a:pt x="17" y="3"/>
                    <a:pt x="17" y="2"/>
                  </a:cubicBezTo>
                  <a:cubicBezTo>
                    <a:pt x="16" y="2"/>
                    <a:pt x="16" y="2"/>
                    <a:pt x="15" y="2"/>
                  </a:cubicBezTo>
                  <a:cubicBezTo>
                    <a:pt x="15" y="2"/>
                    <a:pt x="15" y="1"/>
                    <a:pt x="15" y="1"/>
                  </a:cubicBezTo>
                  <a:cubicBezTo>
                    <a:pt x="15" y="0"/>
                    <a:pt x="15" y="0"/>
                    <a:pt x="15" y="0"/>
                  </a:cubicBezTo>
                  <a:cubicBezTo>
                    <a:pt x="15" y="1"/>
                    <a:pt x="14" y="1"/>
                    <a:pt x="14" y="1"/>
                  </a:cubicBezTo>
                  <a:cubicBezTo>
                    <a:pt x="14" y="2"/>
                    <a:pt x="14" y="2"/>
                    <a:pt x="14" y="2"/>
                  </a:cubicBezTo>
                  <a:cubicBezTo>
                    <a:pt x="14" y="3"/>
                    <a:pt x="14" y="3"/>
                    <a:pt x="14" y="4"/>
                  </a:cubicBezTo>
                  <a:cubicBezTo>
                    <a:pt x="14" y="4"/>
                    <a:pt x="14" y="5"/>
                    <a:pt x="14" y="5"/>
                  </a:cubicBezTo>
                  <a:cubicBezTo>
                    <a:pt x="14" y="6"/>
                    <a:pt x="14" y="7"/>
                    <a:pt x="14" y="7"/>
                  </a:cubicBezTo>
                  <a:cubicBezTo>
                    <a:pt x="14" y="7"/>
                    <a:pt x="15" y="7"/>
                    <a:pt x="15" y="7"/>
                  </a:cubicBezTo>
                  <a:cubicBezTo>
                    <a:pt x="16" y="7"/>
                    <a:pt x="16" y="7"/>
                    <a:pt x="17" y="7"/>
                  </a:cubicBezTo>
                  <a:cubicBezTo>
                    <a:pt x="17" y="8"/>
                    <a:pt x="17" y="8"/>
                    <a:pt x="17" y="9"/>
                  </a:cubicBezTo>
                  <a:cubicBezTo>
                    <a:pt x="17" y="9"/>
                    <a:pt x="18" y="9"/>
                    <a:pt x="19" y="9"/>
                  </a:cubicBezTo>
                  <a:cubicBezTo>
                    <a:pt x="19" y="9"/>
                    <a:pt x="19" y="10"/>
                    <a:pt x="19" y="10"/>
                  </a:cubicBezTo>
                  <a:cubicBezTo>
                    <a:pt x="19" y="11"/>
                    <a:pt x="19" y="11"/>
                    <a:pt x="19" y="12"/>
                  </a:cubicBezTo>
                  <a:cubicBezTo>
                    <a:pt x="18" y="12"/>
                    <a:pt x="17" y="12"/>
                    <a:pt x="17" y="12"/>
                  </a:cubicBezTo>
                  <a:cubicBezTo>
                    <a:pt x="16" y="12"/>
                    <a:pt x="16" y="12"/>
                    <a:pt x="15" y="12"/>
                  </a:cubicBezTo>
                  <a:cubicBezTo>
                    <a:pt x="15" y="12"/>
                    <a:pt x="14" y="12"/>
                    <a:pt x="14" y="12"/>
                  </a:cubicBezTo>
                  <a:cubicBezTo>
                    <a:pt x="13" y="12"/>
                    <a:pt x="13" y="12"/>
                    <a:pt x="12" y="12"/>
                  </a:cubicBezTo>
                  <a:cubicBezTo>
                    <a:pt x="12" y="11"/>
                    <a:pt x="12" y="11"/>
                    <a:pt x="12" y="10"/>
                  </a:cubicBezTo>
                  <a:cubicBezTo>
                    <a:pt x="12" y="10"/>
                    <a:pt x="12" y="9"/>
                    <a:pt x="12" y="9"/>
                  </a:cubicBezTo>
                  <a:cubicBezTo>
                    <a:pt x="12" y="9"/>
                    <a:pt x="11" y="9"/>
                    <a:pt x="11" y="9"/>
                  </a:cubicBezTo>
                  <a:cubicBezTo>
                    <a:pt x="11" y="9"/>
                    <a:pt x="11" y="10"/>
                    <a:pt x="11" y="10"/>
                  </a:cubicBezTo>
                  <a:cubicBezTo>
                    <a:pt x="10" y="10"/>
                    <a:pt x="10" y="10"/>
                    <a:pt x="9" y="10"/>
                  </a:cubicBezTo>
                  <a:cubicBezTo>
                    <a:pt x="9" y="10"/>
                    <a:pt x="9" y="9"/>
                    <a:pt x="9" y="9"/>
                  </a:cubicBezTo>
                  <a:cubicBezTo>
                    <a:pt x="9" y="9"/>
                    <a:pt x="8" y="9"/>
                    <a:pt x="8" y="9"/>
                  </a:cubicBezTo>
                  <a:cubicBezTo>
                    <a:pt x="8" y="8"/>
                    <a:pt x="8" y="8"/>
                    <a:pt x="8" y="7"/>
                  </a:cubicBezTo>
                  <a:cubicBezTo>
                    <a:pt x="5" y="10"/>
                    <a:pt x="2" y="12"/>
                    <a:pt x="0" y="15"/>
                  </a:cubicBezTo>
                  <a:cubicBezTo>
                    <a:pt x="0" y="15"/>
                    <a:pt x="0" y="15"/>
                    <a:pt x="0" y="15"/>
                  </a:cubicBezTo>
                  <a:cubicBezTo>
                    <a:pt x="0" y="15"/>
                    <a:pt x="1" y="15"/>
                    <a:pt x="1" y="15"/>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87" name="Freeform 72"/>
            <p:cNvSpPr/>
            <p:nvPr/>
          </p:nvSpPr>
          <p:spPr bwMode="auto">
            <a:xfrm>
              <a:off x="4299" y="956"/>
              <a:ext cx="6" cy="18"/>
            </a:xfrm>
            <a:custGeom>
              <a:avLst/>
              <a:gdLst>
                <a:gd name="T0" fmla="*/ 4 w 3"/>
                <a:gd name="T1" fmla="*/ 4 h 10"/>
                <a:gd name="T2" fmla="*/ 4 w 3"/>
                <a:gd name="T3" fmla="*/ 5 h 10"/>
                <a:gd name="T4" fmla="*/ 4 w 3"/>
                <a:gd name="T5" fmla="*/ 9 h 10"/>
                <a:gd name="T6" fmla="*/ 0 w 3"/>
                <a:gd name="T7" fmla="*/ 9 h 10"/>
                <a:gd name="T8" fmla="*/ 0 w 3"/>
                <a:gd name="T9" fmla="*/ 13 h 10"/>
                <a:gd name="T10" fmla="*/ 0 w 3"/>
                <a:gd name="T11" fmla="*/ 14 h 10"/>
                <a:gd name="T12" fmla="*/ 0 w 3"/>
                <a:gd name="T13" fmla="*/ 18 h 10"/>
                <a:gd name="T14" fmla="*/ 4 w 3"/>
                <a:gd name="T15" fmla="*/ 18 h 10"/>
                <a:gd name="T16" fmla="*/ 4 w 3"/>
                <a:gd name="T17" fmla="*/ 14 h 10"/>
                <a:gd name="T18" fmla="*/ 4 w 3"/>
                <a:gd name="T19" fmla="*/ 13 h 10"/>
                <a:gd name="T20" fmla="*/ 6 w 3"/>
                <a:gd name="T21" fmla="*/ 13 h 10"/>
                <a:gd name="T22" fmla="*/ 6 w 3"/>
                <a:gd name="T23" fmla="*/ 9 h 10"/>
                <a:gd name="T24" fmla="*/ 6 w 3"/>
                <a:gd name="T25" fmla="*/ 5 h 10"/>
                <a:gd name="T26" fmla="*/ 6 w 3"/>
                <a:gd name="T27" fmla="*/ 4 h 10"/>
                <a:gd name="T28" fmla="*/ 6 w 3"/>
                <a:gd name="T29" fmla="*/ 0 h 10"/>
                <a:gd name="T30" fmla="*/ 4 w 3"/>
                <a:gd name="T31" fmla="*/ 0 h 10"/>
                <a:gd name="T32" fmla="*/ 4 w 3"/>
                <a:gd name="T33" fmla="*/ 4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 h="10">
                  <a:moveTo>
                    <a:pt x="2" y="2"/>
                  </a:moveTo>
                  <a:cubicBezTo>
                    <a:pt x="2" y="2"/>
                    <a:pt x="2" y="3"/>
                    <a:pt x="2" y="3"/>
                  </a:cubicBezTo>
                  <a:cubicBezTo>
                    <a:pt x="2" y="4"/>
                    <a:pt x="2" y="4"/>
                    <a:pt x="2" y="5"/>
                  </a:cubicBezTo>
                  <a:cubicBezTo>
                    <a:pt x="1" y="5"/>
                    <a:pt x="1" y="5"/>
                    <a:pt x="0" y="5"/>
                  </a:cubicBezTo>
                  <a:cubicBezTo>
                    <a:pt x="0" y="6"/>
                    <a:pt x="0" y="6"/>
                    <a:pt x="0" y="7"/>
                  </a:cubicBezTo>
                  <a:cubicBezTo>
                    <a:pt x="0" y="7"/>
                    <a:pt x="0" y="8"/>
                    <a:pt x="0" y="8"/>
                  </a:cubicBezTo>
                  <a:cubicBezTo>
                    <a:pt x="0" y="9"/>
                    <a:pt x="0" y="9"/>
                    <a:pt x="0" y="10"/>
                  </a:cubicBezTo>
                  <a:cubicBezTo>
                    <a:pt x="1" y="10"/>
                    <a:pt x="1" y="10"/>
                    <a:pt x="2" y="10"/>
                  </a:cubicBezTo>
                  <a:cubicBezTo>
                    <a:pt x="2" y="9"/>
                    <a:pt x="2" y="9"/>
                    <a:pt x="2" y="8"/>
                  </a:cubicBezTo>
                  <a:cubicBezTo>
                    <a:pt x="2" y="8"/>
                    <a:pt x="2" y="7"/>
                    <a:pt x="2" y="7"/>
                  </a:cubicBezTo>
                  <a:cubicBezTo>
                    <a:pt x="2" y="7"/>
                    <a:pt x="3" y="7"/>
                    <a:pt x="3" y="7"/>
                  </a:cubicBezTo>
                  <a:cubicBezTo>
                    <a:pt x="3" y="6"/>
                    <a:pt x="3" y="6"/>
                    <a:pt x="3" y="5"/>
                  </a:cubicBezTo>
                  <a:cubicBezTo>
                    <a:pt x="3" y="4"/>
                    <a:pt x="3" y="4"/>
                    <a:pt x="3" y="3"/>
                  </a:cubicBezTo>
                  <a:cubicBezTo>
                    <a:pt x="3" y="3"/>
                    <a:pt x="3" y="2"/>
                    <a:pt x="3" y="2"/>
                  </a:cubicBezTo>
                  <a:cubicBezTo>
                    <a:pt x="3" y="1"/>
                    <a:pt x="3" y="1"/>
                    <a:pt x="3" y="0"/>
                  </a:cubicBezTo>
                  <a:cubicBezTo>
                    <a:pt x="3" y="0"/>
                    <a:pt x="2" y="0"/>
                    <a:pt x="2" y="0"/>
                  </a:cubicBezTo>
                  <a:cubicBezTo>
                    <a:pt x="2" y="1"/>
                    <a:pt x="2" y="1"/>
                    <a:pt x="2"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88" name="Freeform 73"/>
            <p:cNvSpPr/>
            <p:nvPr/>
          </p:nvSpPr>
          <p:spPr bwMode="auto">
            <a:xfrm>
              <a:off x="4380" y="1235"/>
              <a:ext cx="1" cy="0"/>
            </a:xfrm>
            <a:custGeom>
              <a:avLst/>
              <a:gdLst>
                <a:gd name="T0" fmla="*/ 1 w 1"/>
                <a:gd name="T1" fmla="*/ 1 w 1"/>
                <a:gd name="T2" fmla="*/ 1 w 1"/>
                <a:gd name="T3" fmla="*/ 0 w 1"/>
                <a:gd name="T4" fmla="*/ 1 w 1"/>
                <a:gd name="T5" fmla="*/ 1 w 1"/>
                <a:gd name="T6" fmla="*/ 0 60000 65536"/>
                <a:gd name="T7" fmla="*/ 0 60000 65536"/>
                <a:gd name="T8" fmla="*/ 0 60000 65536"/>
                <a:gd name="T9" fmla="*/ 0 60000 65536"/>
                <a:gd name="T10" fmla="*/ 0 60000 65536"/>
                <a:gd name="T11" fmla="*/ 0 60000 65536"/>
              </a:gdLst>
              <a:ahLst/>
              <a:cxnLst>
                <a:cxn ang="T6">
                  <a:pos x="T0" y="0"/>
                </a:cxn>
                <a:cxn ang="T7">
                  <a:pos x="T1" y="0"/>
                </a:cxn>
                <a:cxn ang="T8">
                  <a:pos x="T2" y="0"/>
                </a:cxn>
                <a:cxn ang="T9">
                  <a:pos x="T3" y="0"/>
                </a:cxn>
                <a:cxn ang="T10">
                  <a:pos x="T4" y="0"/>
                </a:cxn>
                <a:cxn ang="T11">
                  <a:pos x="T5" y="0"/>
                </a:cxn>
              </a:cxnLst>
              <a:rect l="0" t="0" r="r" b="b"/>
              <a:pathLst>
                <a:path w="1">
                  <a:moveTo>
                    <a:pt x="1" y="0"/>
                  </a:moveTo>
                  <a:lnTo>
                    <a:pt x="1" y="0"/>
                  </a:lnTo>
                  <a:lnTo>
                    <a:pt x="0" y="0"/>
                  </a:lnTo>
                  <a:lnTo>
                    <a:pt x="1"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89" name="Freeform 74"/>
            <p:cNvSpPr/>
            <p:nvPr/>
          </p:nvSpPr>
          <p:spPr bwMode="auto">
            <a:xfrm>
              <a:off x="4009" y="939"/>
              <a:ext cx="1" cy="3"/>
            </a:xfrm>
            <a:custGeom>
              <a:avLst/>
              <a:gdLst>
                <a:gd name="T0" fmla="*/ 0 w 1"/>
                <a:gd name="T1" fmla="*/ 0 h 2"/>
                <a:gd name="T2" fmla="*/ 0 w 1"/>
                <a:gd name="T3" fmla="*/ 3 h 2"/>
                <a:gd name="T4" fmla="*/ 1 w 1"/>
                <a:gd name="T5" fmla="*/ 3 h 2"/>
                <a:gd name="T6" fmla="*/ 1 w 1"/>
                <a:gd name="T7" fmla="*/ 0 h 2"/>
                <a:gd name="T8" fmla="*/ 0 w 1"/>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0"/>
                  </a:moveTo>
                  <a:cubicBezTo>
                    <a:pt x="0" y="1"/>
                    <a:pt x="0" y="2"/>
                    <a:pt x="0" y="2"/>
                  </a:cubicBezTo>
                  <a:cubicBezTo>
                    <a:pt x="0" y="2"/>
                    <a:pt x="1" y="2"/>
                    <a:pt x="1" y="2"/>
                  </a:cubicBezTo>
                  <a:cubicBezTo>
                    <a:pt x="1" y="2"/>
                    <a:pt x="1" y="1"/>
                    <a:pt x="1" y="0"/>
                  </a:cubicBezTo>
                  <a:cubicBezTo>
                    <a:pt x="1" y="0"/>
                    <a:pt x="0"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90" name="Freeform 75"/>
            <p:cNvSpPr/>
            <p:nvPr/>
          </p:nvSpPr>
          <p:spPr bwMode="auto">
            <a:xfrm>
              <a:off x="4313" y="927"/>
              <a:ext cx="6" cy="1"/>
            </a:xfrm>
            <a:custGeom>
              <a:avLst/>
              <a:gdLst>
                <a:gd name="T0" fmla="*/ 0 w 3"/>
                <a:gd name="T1" fmla="*/ 0 h 1"/>
                <a:gd name="T2" fmla="*/ 0 w 3"/>
                <a:gd name="T3" fmla="*/ 1 h 1"/>
                <a:gd name="T4" fmla="*/ 2 w 3"/>
                <a:gd name="T5" fmla="*/ 1 h 1"/>
                <a:gd name="T6" fmla="*/ 6 w 3"/>
                <a:gd name="T7" fmla="*/ 1 h 1"/>
                <a:gd name="T8" fmla="*/ 6 w 3"/>
                <a:gd name="T9" fmla="*/ 0 h 1"/>
                <a:gd name="T10" fmla="*/ 2 w 3"/>
                <a:gd name="T11" fmla="*/ 0 h 1"/>
                <a:gd name="T12" fmla="*/ 0 w 3"/>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1">
                  <a:moveTo>
                    <a:pt x="0" y="0"/>
                  </a:moveTo>
                  <a:cubicBezTo>
                    <a:pt x="0" y="0"/>
                    <a:pt x="0" y="1"/>
                    <a:pt x="0" y="1"/>
                  </a:cubicBezTo>
                  <a:cubicBezTo>
                    <a:pt x="0" y="1"/>
                    <a:pt x="1" y="1"/>
                    <a:pt x="1" y="1"/>
                  </a:cubicBezTo>
                  <a:cubicBezTo>
                    <a:pt x="2" y="1"/>
                    <a:pt x="2" y="1"/>
                    <a:pt x="3" y="1"/>
                  </a:cubicBezTo>
                  <a:cubicBezTo>
                    <a:pt x="3" y="1"/>
                    <a:pt x="3" y="0"/>
                    <a:pt x="3" y="0"/>
                  </a:cubicBezTo>
                  <a:cubicBezTo>
                    <a:pt x="2" y="0"/>
                    <a:pt x="2" y="0"/>
                    <a:pt x="1" y="0"/>
                  </a:cubicBezTo>
                  <a:cubicBezTo>
                    <a:pt x="1" y="0"/>
                    <a:pt x="0"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91" name="Freeform 76"/>
            <p:cNvSpPr/>
            <p:nvPr/>
          </p:nvSpPr>
          <p:spPr bwMode="auto">
            <a:xfrm>
              <a:off x="4310" y="923"/>
              <a:ext cx="3" cy="4"/>
            </a:xfrm>
            <a:custGeom>
              <a:avLst/>
              <a:gdLst>
                <a:gd name="T0" fmla="*/ 0 w 2"/>
                <a:gd name="T1" fmla="*/ 0 h 2"/>
                <a:gd name="T2" fmla="*/ 0 w 2"/>
                <a:gd name="T3" fmla="*/ 4 h 2"/>
                <a:gd name="T4" fmla="*/ 3 w 2"/>
                <a:gd name="T5" fmla="*/ 4 h 2"/>
                <a:gd name="T6" fmla="*/ 3 w 2"/>
                <a:gd name="T7" fmla="*/ 0 h 2"/>
                <a:gd name="T8" fmla="*/ 0 w 2"/>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0"/>
                  </a:moveTo>
                  <a:cubicBezTo>
                    <a:pt x="0" y="0"/>
                    <a:pt x="0" y="1"/>
                    <a:pt x="0" y="2"/>
                  </a:cubicBezTo>
                  <a:cubicBezTo>
                    <a:pt x="1" y="2"/>
                    <a:pt x="1" y="2"/>
                    <a:pt x="2" y="2"/>
                  </a:cubicBezTo>
                  <a:cubicBezTo>
                    <a:pt x="2" y="1"/>
                    <a:pt x="2" y="0"/>
                    <a:pt x="2" y="0"/>
                  </a:cubicBezTo>
                  <a:cubicBezTo>
                    <a:pt x="1" y="0"/>
                    <a:pt x="1"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92" name="Freeform 77"/>
            <p:cNvSpPr>
              <a:spLocks noEditPoints="1"/>
            </p:cNvSpPr>
            <p:nvPr/>
          </p:nvSpPr>
          <p:spPr bwMode="auto">
            <a:xfrm>
              <a:off x="3645" y="846"/>
              <a:ext cx="282" cy="692"/>
            </a:xfrm>
            <a:custGeom>
              <a:avLst/>
              <a:gdLst>
                <a:gd name="T0" fmla="*/ 202 w 162"/>
                <a:gd name="T1" fmla="*/ 659 h 397"/>
                <a:gd name="T2" fmla="*/ 225 w 162"/>
                <a:gd name="T3" fmla="*/ 622 h 397"/>
                <a:gd name="T4" fmla="*/ 251 w 162"/>
                <a:gd name="T5" fmla="*/ 591 h 397"/>
                <a:gd name="T6" fmla="*/ 265 w 162"/>
                <a:gd name="T7" fmla="*/ 540 h 397"/>
                <a:gd name="T8" fmla="*/ 270 w 162"/>
                <a:gd name="T9" fmla="*/ 507 h 397"/>
                <a:gd name="T10" fmla="*/ 225 w 162"/>
                <a:gd name="T11" fmla="*/ 490 h 397"/>
                <a:gd name="T12" fmla="*/ 191 w 162"/>
                <a:gd name="T13" fmla="*/ 458 h 397"/>
                <a:gd name="T14" fmla="*/ 158 w 162"/>
                <a:gd name="T15" fmla="*/ 434 h 397"/>
                <a:gd name="T16" fmla="*/ 120 w 162"/>
                <a:gd name="T17" fmla="*/ 431 h 397"/>
                <a:gd name="T18" fmla="*/ 82 w 162"/>
                <a:gd name="T19" fmla="*/ 443 h 397"/>
                <a:gd name="T20" fmla="*/ 57 w 162"/>
                <a:gd name="T21" fmla="*/ 408 h 397"/>
                <a:gd name="T22" fmla="*/ 52 w 162"/>
                <a:gd name="T23" fmla="*/ 389 h 397"/>
                <a:gd name="T24" fmla="*/ 28 w 162"/>
                <a:gd name="T25" fmla="*/ 366 h 397"/>
                <a:gd name="T26" fmla="*/ 61 w 162"/>
                <a:gd name="T27" fmla="*/ 342 h 397"/>
                <a:gd name="T28" fmla="*/ 94 w 162"/>
                <a:gd name="T29" fmla="*/ 361 h 397"/>
                <a:gd name="T30" fmla="*/ 110 w 162"/>
                <a:gd name="T31" fmla="*/ 324 h 397"/>
                <a:gd name="T32" fmla="*/ 139 w 162"/>
                <a:gd name="T33" fmla="*/ 291 h 397"/>
                <a:gd name="T34" fmla="*/ 176 w 162"/>
                <a:gd name="T35" fmla="*/ 268 h 397"/>
                <a:gd name="T36" fmla="*/ 197 w 162"/>
                <a:gd name="T37" fmla="*/ 260 h 397"/>
                <a:gd name="T38" fmla="*/ 197 w 162"/>
                <a:gd name="T39" fmla="*/ 246 h 397"/>
                <a:gd name="T40" fmla="*/ 205 w 162"/>
                <a:gd name="T41" fmla="*/ 251 h 397"/>
                <a:gd name="T42" fmla="*/ 221 w 162"/>
                <a:gd name="T43" fmla="*/ 242 h 397"/>
                <a:gd name="T44" fmla="*/ 212 w 162"/>
                <a:gd name="T45" fmla="*/ 197 h 397"/>
                <a:gd name="T46" fmla="*/ 188 w 162"/>
                <a:gd name="T47" fmla="*/ 174 h 397"/>
                <a:gd name="T48" fmla="*/ 164 w 162"/>
                <a:gd name="T49" fmla="*/ 159 h 397"/>
                <a:gd name="T50" fmla="*/ 151 w 162"/>
                <a:gd name="T51" fmla="*/ 197 h 397"/>
                <a:gd name="T52" fmla="*/ 134 w 162"/>
                <a:gd name="T53" fmla="*/ 206 h 397"/>
                <a:gd name="T54" fmla="*/ 104 w 162"/>
                <a:gd name="T55" fmla="*/ 173 h 397"/>
                <a:gd name="T56" fmla="*/ 129 w 162"/>
                <a:gd name="T57" fmla="*/ 138 h 397"/>
                <a:gd name="T58" fmla="*/ 143 w 162"/>
                <a:gd name="T59" fmla="*/ 145 h 397"/>
                <a:gd name="T60" fmla="*/ 151 w 162"/>
                <a:gd name="T61" fmla="*/ 127 h 397"/>
                <a:gd name="T62" fmla="*/ 176 w 162"/>
                <a:gd name="T63" fmla="*/ 105 h 397"/>
                <a:gd name="T64" fmla="*/ 188 w 162"/>
                <a:gd name="T65" fmla="*/ 122 h 397"/>
                <a:gd name="T66" fmla="*/ 169 w 162"/>
                <a:gd name="T67" fmla="*/ 145 h 397"/>
                <a:gd name="T68" fmla="*/ 205 w 162"/>
                <a:gd name="T69" fmla="*/ 160 h 397"/>
                <a:gd name="T70" fmla="*/ 219 w 162"/>
                <a:gd name="T71" fmla="*/ 145 h 397"/>
                <a:gd name="T72" fmla="*/ 219 w 162"/>
                <a:gd name="T73" fmla="*/ 108 h 397"/>
                <a:gd name="T74" fmla="*/ 188 w 162"/>
                <a:gd name="T75" fmla="*/ 73 h 397"/>
                <a:gd name="T76" fmla="*/ 151 w 162"/>
                <a:gd name="T77" fmla="*/ 77 h 397"/>
                <a:gd name="T78" fmla="*/ 151 w 162"/>
                <a:gd name="T79" fmla="*/ 101 h 397"/>
                <a:gd name="T80" fmla="*/ 153 w 162"/>
                <a:gd name="T81" fmla="*/ 68 h 397"/>
                <a:gd name="T82" fmla="*/ 195 w 162"/>
                <a:gd name="T83" fmla="*/ 63 h 397"/>
                <a:gd name="T84" fmla="*/ 169 w 162"/>
                <a:gd name="T85" fmla="*/ 45 h 397"/>
                <a:gd name="T86" fmla="*/ 211 w 162"/>
                <a:gd name="T87" fmla="*/ 40 h 397"/>
                <a:gd name="T88" fmla="*/ 249 w 162"/>
                <a:gd name="T89" fmla="*/ 21 h 397"/>
                <a:gd name="T90" fmla="*/ 226 w 162"/>
                <a:gd name="T91" fmla="*/ 0 h 397"/>
                <a:gd name="T92" fmla="*/ 181 w 162"/>
                <a:gd name="T93" fmla="*/ 12 h 397"/>
                <a:gd name="T94" fmla="*/ 172 w 162"/>
                <a:gd name="T95" fmla="*/ 37 h 397"/>
                <a:gd name="T96" fmla="*/ 151 w 162"/>
                <a:gd name="T97" fmla="*/ 31 h 397"/>
                <a:gd name="T98" fmla="*/ 143 w 162"/>
                <a:gd name="T99" fmla="*/ 58 h 397"/>
                <a:gd name="T100" fmla="*/ 118 w 162"/>
                <a:gd name="T101" fmla="*/ 91 h 397"/>
                <a:gd name="T102" fmla="*/ 7 w 162"/>
                <a:gd name="T103" fmla="*/ 397 h 397"/>
                <a:gd name="T104" fmla="*/ 42 w 162"/>
                <a:gd name="T105" fmla="*/ 420 h 397"/>
                <a:gd name="T106" fmla="*/ 77 w 162"/>
                <a:gd name="T107" fmla="*/ 448 h 397"/>
                <a:gd name="T108" fmla="*/ 99 w 162"/>
                <a:gd name="T109" fmla="*/ 472 h 397"/>
                <a:gd name="T110" fmla="*/ 85 w 162"/>
                <a:gd name="T111" fmla="*/ 518 h 397"/>
                <a:gd name="T112" fmla="*/ 110 w 162"/>
                <a:gd name="T113" fmla="*/ 558 h 397"/>
                <a:gd name="T114" fmla="*/ 138 w 162"/>
                <a:gd name="T115" fmla="*/ 594 h 397"/>
                <a:gd name="T116" fmla="*/ 139 w 162"/>
                <a:gd name="T117" fmla="*/ 645 h 397"/>
                <a:gd name="T118" fmla="*/ 200 w 162"/>
                <a:gd name="T119" fmla="*/ 21 h 397"/>
                <a:gd name="T120" fmla="*/ 124 w 162"/>
                <a:gd name="T121" fmla="*/ 99 h 397"/>
                <a:gd name="T122" fmla="*/ 115 w 162"/>
                <a:gd name="T123" fmla="*/ 96 h 3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62" h="397">
                  <a:moveTo>
                    <a:pt x="102" y="395"/>
                  </a:moveTo>
                  <a:cubicBezTo>
                    <a:pt x="102" y="395"/>
                    <a:pt x="102" y="394"/>
                    <a:pt x="102" y="394"/>
                  </a:cubicBezTo>
                  <a:cubicBezTo>
                    <a:pt x="102" y="393"/>
                    <a:pt x="102" y="393"/>
                    <a:pt x="102" y="392"/>
                  </a:cubicBezTo>
                  <a:cubicBezTo>
                    <a:pt x="103" y="392"/>
                    <a:pt x="103" y="392"/>
                    <a:pt x="104" y="392"/>
                  </a:cubicBezTo>
                  <a:cubicBezTo>
                    <a:pt x="104" y="393"/>
                    <a:pt x="104" y="393"/>
                    <a:pt x="104" y="394"/>
                  </a:cubicBezTo>
                  <a:cubicBezTo>
                    <a:pt x="104" y="394"/>
                    <a:pt x="105" y="394"/>
                    <a:pt x="105" y="394"/>
                  </a:cubicBezTo>
                  <a:cubicBezTo>
                    <a:pt x="105" y="393"/>
                    <a:pt x="105" y="393"/>
                    <a:pt x="105" y="392"/>
                  </a:cubicBezTo>
                  <a:cubicBezTo>
                    <a:pt x="106" y="392"/>
                    <a:pt x="106" y="392"/>
                    <a:pt x="107" y="392"/>
                  </a:cubicBezTo>
                  <a:cubicBezTo>
                    <a:pt x="107" y="392"/>
                    <a:pt x="107" y="391"/>
                    <a:pt x="107" y="391"/>
                  </a:cubicBezTo>
                  <a:cubicBezTo>
                    <a:pt x="107" y="390"/>
                    <a:pt x="107" y="390"/>
                    <a:pt x="107" y="389"/>
                  </a:cubicBezTo>
                  <a:cubicBezTo>
                    <a:pt x="107" y="388"/>
                    <a:pt x="107" y="388"/>
                    <a:pt x="107" y="387"/>
                  </a:cubicBezTo>
                  <a:cubicBezTo>
                    <a:pt x="107" y="387"/>
                    <a:pt x="107" y="386"/>
                    <a:pt x="107" y="386"/>
                  </a:cubicBezTo>
                  <a:cubicBezTo>
                    <a:pt x="107" y="386"/>
                    <a:pt x="108" y="386"/>
                    <a:pt x="108" y="386"/>
                  </a:cubicBezTo>
                  <a:cubicBezTo>
                    <a:pt x="109" y="386"/>
                    <a:pt x="110" y="386"/>
                    <a:pt x="110" y="386"/>
                  </a:cubicBezTo>
                  <a:cubicBezTo>
                    <a:pt x="111" y="386"/>
                    <a:pt x="111" y="386"/>
                    <a:pt x="112" y="386"/>
                  </a:cubicBezTo>
                  <a:cubicBezTo>
                    <a:pt x="112" y="385"/>
                    <a:pt x="112" y="385"/>
                    <a:pt x="112" y="384"/>
                  </a:cubicBezTo>
                  <a:cubicBezTo>
                    <a:pt x="112" y="384"/>
                    <a:pt x="113" y="384"/>
                    <a:pt x="113" y="384"/>
                  </a:cubicBezTo>
                  <a:cubicBezTo>
                    <a:pt x="114" y="384"/>
                    <a:pt x="114" y="384"/>
                    <a:pt x="115" y="384"/>
                  </a:cubicBezTo>
                  <a:cubicBezTo>
                    <a:pt x="115" y="384"/>
                    <a:pt x="115" y="383"/>
                    <a:pt x="115" y="382"/>
                  </a:cubicBezTo>
                  <a:cubicBezTo>
                    <a:pt x="115" y="382"/>
                    <a:pt x="116" y="382"/>
                    <a:pt x="116" y="382"/>
                  </a:cubicBezTo>
                  <a:cubicBezTo>
                    <a:pt x="116" y="382"/>
                    <a:pt x="116" y="381"/>
                    <a:pt x="116" y="381"/>
                  </a:cubicBezTo>
                  <a:cubicBezTo>
                    <a:pt x="116" y="380"/>
                    <a:pt x="116" y="380"/>
                    <a:pt x="116" y="379"/>
                  </a:cubicBezTo>
                  <a:cubicBezTo>
                    <a:pt x="116" y="379"/>
                    <a:pt x="116" y="378"/>
                    <a:pt x="116" y="378"/>
                  </a:cubicBezTo>
                  <a:cubicBezTo>
                    <a:pt x="116" y="377"/>
                    <a:pt x="116" y="377"/>
                    <a:pt x="116" y="376"/>
                  </a:cubicBezTo>
                  <a:cubicBezTo>
                    <a:pt x="116" y="376"/>
                    <a:pt x="115" y="376"/>
                    <a:pt x="115" y="376"/>
                  </a:cubicBezTo>
                  <a:cubicBezTo>
                    <a:pt x="115" y="376"/>
                    <a:pt x="115" y="375"/>
                    <a:pt x="115" y="375"/>
                  </a:cubicBezTo>
                  <a:cubicBezTo>
                    <a:pt x="115" y="374"/>
                    <a:pt x="115" y="373"/>
                    <a:pt x="115" y="373"/>
                  </a:cubicBezTo>
                  <a:cubicBezTo>
                    <a:pt x="115" y="373"/>
                    <a:pt x="116" y="373"/>
                    <a:pt x="116" y="373"/>
                  </a:cubicBezTo>
                  <a:cubicBezTo>
                    <a:pt x="117" y="373"/>
                    <a:pt x="117" y="373"/>
                    <a:pt x="118" y="373"/>
                  </a:cubicBezTo>
                  <a:cubicBezTo>
                    <a:pt x="118" y="373"/>
                    <a:pt x="119" y="373"/>
                    <a:pt x="119" y="373"/>
                  </a:cubicBezTo>
                  <a:cubicBezTo>
                    <a:pt x="120" y="373"/>
                    <a:pt x="120" y="373"/>
                    <a:pt x="121" y="373"/>
                  </a:cubicBezTo>
                  <a:cubicBezTo>
                    <a:pt x="121" y="372"/>
                    <a:pt x="121" y="372"/>
                    <a:pt x="121" y="371"/>
                  </a:cubicBezTo>
                  <a:cubicBezTo>
                    <a:pt x="121" y="371"/>
                    <a:pt x="122" y="371"/>
                    <a:pt x="122" y="371"/>
                  </a:cubicBezTo>
                  <a:cubicBezTo>
                    <a:pt x="122" y="371"/>
                    <a:pt x="122" y="370"/>
                    <a:pt x="122" y="370"/>
                  </a:cubicBezTo>
                  <a:cubicBezTo>
                    <a:pt x="123" y="370"/>
                    <a:pt x="124" y="370"/>
                    <a:pt x="124" y="370"/>
                  </a:cubicBezTo>
                  <a:cubicBezTo>
                    <a:pt x="124" y="369"/>
                    <a:pt x="124" y="369"/>
                    <a:pt x="124" y="368"/>
                  </a:cubicBezTo>
                  <a:cubicBezTo>
                    <a:pt x="124" y="367"/>
                    <a:pt x="124" y="367"/>
                    <a:pt x="124" y="366"/>
                  </a:cubicBezTo>
                  <a:cubicBezTo>
                    <a:pt x="125" y="366"/>
                    <a:pt x="125" y="366"/>
                    <a:pt x="126" y="366"/>
                  </a:cubicBezTo>
                  <a:cubicBezTo>
                    <a:pt x="126" y="366"/>
                    <a:pt x="126" y="365"/>
                    <a:pt x="126" y="365"/>
                  </a:cubicBezTo>
                  <a:cubicBezTo>
                    <a:pt x="126" y="364"/>
                    <a:pt x="126" y="364"/>
                    <a:pt x="126" y="363"/>
                  </a:cubicBezTo>
                  <a:cubicBezTo>
                    <a:pt x="126" y="363"/>
                    <a:pt x="127" y="363"/>
                    <a:pt x="127" y="363"/>
                  </a:cubicBezTo>
                  <a:cubicBezTo>
                    <a:pt x="127" y="363"/>
                    <a:pt x="127" y="362"/>
                    <a:pt x="127" y="362"/>
                  </a:cubicBezTo>
                  <a:cubicBezTo>
                    <a:pt x="127" y="361"/>
                    <a:pt x="127" y="361"/>
                    <a:pt x="127" y="360"/>
                  </a:cubicBezTo>
                  <a:cubicBezTo>
                    <a:pt x="128" y="360"/>
                    <a:pt x="128" y="360"/>
                    <a:pt x="129" y="360"/>
                  </a:cubicBezTo>
                  <a:cubicBezTo>
                    <a:pt x="129" y="359"/>
                    <a:pt x="129" y="359"/>
                    <a:pt x="129" y="358"/>
                  </a:cubicBezTo>
                  <a:cubicBezTo>
                    <a:pt x="129" y="358"/>
                    <a:pt x="129" y="357"/>
                    <a:pt x="129" y="357"/>
                  </a:cubicBezTo>
                  <a:cubicBezTo>
                    <a:pt x="129" y="357"/>
                    <a:pt x="130" y="357"/>
                    <a:pt x="130" y="357"/>
                  </a:cubicBezTo>
                  <a:cubicBezTo>
                    <a:pt x="130" y="356"/>
                    <a:pt x="130" y="356"/>
                    <a:pt x="130" y="355"/>
                  </a:cubicBezTo>
                  <a:cubicBezTo>
                    <a:pt x="130" y="355"/>
                    <a:pt x="130" y="354"/>
                    <a:pt x="130" y="353"/>
                  </a:cubicBezTo>
                  <a:cubicBezTo>
                    <a:pt x="131" y="353"/>
                    <a:pt x="131" y="353"/>
                    <a:pt x="132" y="353"/>
                  </a:cubicBezTo>
                  <a:cubicBezTo>
                    <a:pt x="132" y="353"/>
                    <a:pt x="132" y="352"/>
                    <a:pt x="132" y="352"/>
                  </a:cubicBezTo>
                  <a:cubicBezTo>
                    <a:pt x="132" y="351"/>
                    <a:pt x="132" y="351"/>
                    <a:pt x="132" y="350"/>
                  </a:cubicBezTo>
                  <a:cubicBezTo>
                    <a:pt x="132" y="350"/>
                    <a:pt x="132" y="349"/>
                    <a:pt x="132" y="349"/>
                  </a:cubicBezTo>
                  <a:cubicBezTo>
                    <a:pt x="131" y="349"/>
                    <a:pt x="131" y="349"/>
                    <a:pt x="130" y="349"/>
                  </a:cubicBezTo>
                  <a:cubicBezTo>
                    <a:pt x="130" y="348"/>
                    <a:pt x="130" y="348"/>
                    <a:pt x="130" y="347"/>
                  </a:cubicBezTo>
                  <a:cubicBezTo>
                    <a:pt x="130" y="347"/>
                    <a:pt x="130" y="346"/>
                    <a:pt x="130" y="346"/>
                  </a:cubicBezTo>
                  <a:cubicBezTo>
                    <a:pt x="131" y="346"/>
                    <a:pt x="131" y="346"/>
                    <a:pt x="132" y="346"/>
                  </a:cubicBezTo>
                  <a:cubicBezTo>
                    <a:pt x="132" y="346"/>
                    <a:pt x="133" y="346"/>
                    <a:pt x="134" y="346"/>
                  </a:cubicBezTo>
                  <a:cubicBezTo>
                    <a:pt x="134" y="345"/>
                    <a:pt x="134" y="344"/>
                    <a:pt x="134" y="344"/>
                  </a:cubicBezTo>
                  <a:cubicBezTo>
                    <a:pt x="134" y="344"/>
                    <a:pt x="135" y="344"/>
                    <a:pt x="135" y="344"/>
                  </a:cubicBezTo>
                  <a:cubicBezTo>
                    <a:pt x="135" y="343"/>
                    <a:pt x="135" y="343"/>
                    <a:pt x="135" y="342"/>
                  </a:cubicBezTo>
                  <a:cubicBezTo>
                    <a:pt x="136" y="342"/>
                    <a:pt x="136" y="342"/>
                    <a:pt x="137" y="342"/>
                  </a:cubicBezTo>
                  <a:cubicBezTo>
                    <a:pt x="137" y="342"/>
                    <a:pt x="137" y="341"/>
                    <a:pt x="137" y="341"/>
                  </a:cubicBezTo>
                  <a:cubicBezTo>
                    <a:pt x="137" y="341"/>
                    <a:pt x="138" y="341"/>
                    <a:pt x="138" y="341"/>
                  </a:cubicBezTo>
                  <a:cubicBezTo>
                    <a:pt x="139" y="341"/>
                    <a:pt x="139" y="341"/>
                    <a:pt x="140" y="341"/>
                  </a:cubicBezTo>
                  <a:cubicBezTo>
                    <a:pt x="140" y="340"/>
                    <a:pt x="140" y="340"/>
                    <a:pt x="140" y="339"/>
                  </a:cubicBezTo>
                  <a:cubicBezTo>
                    <a:pt x="140" y="339"/>
                    <a:pt x="141" y="339"/>
                    <a:pt x="141" y="339"/>
                  </a:cubicBezTo>
                  <a:cubicBezTo>
                    <a:pt x="142" y="339"/>
                    <a:pt x="142" y="339"/>
                    <a:pt x="143" y="339"/>
                  </a:cubicBezTo>
                  <a:cubicBezTo>
                    <a:pt x="143" y="339"/>
                    <a:pt x="144" y="339"/>
                    <a:pt x="144" y="339"/>
                  </a:cubicBezTo>
                  <a:cubicBezTo>
                    <a:pt x="145" y="339"/>
                    <a:pt x="145" y="339"/>
                    <a:pt x="146" y="339"/>
                  </a:cubicBezTo>
                  <a:cubicBezTo>
                    <a:pt x="146" y="338"/>
                    <a:pt x="146" y="338"/>
                    <a:pt x="146" y="337"/>
                  </a:cubicBezTo>
                  <a:cubicBezTo>
                    <a:pt x="146" y="337"/>
                    <a:pt x="147" y="337"/>
                    <a:pt x="148" y="337"/>
                  </a:cubicBezTo>
                  <a:cubicBezTo>
                    <a:pt x="148" y="337"/>
                    <a:pt x="148" y="336"/>
                    <a:pt x="148" y="336"/>
                  </a:cubicBezTo>
                  <a:cubicBezTo>
                    <a:pt x="148" y="335"/>
                    <a:pt x="148" y="335"/>
                    <a:pt x="148" y="334"/>
                  </a:cubicBezTo>
                  <a:cubicBezTo>
                    <a:pt x="148" y="334"/>
                    <a:pt x="148" y="333"/>
                    <a:pt x="148" y="333"/>
                  </a:cubicBezTo>
                  <a:cubicBezTo>
                    <a:pt x="148" y="333"/>
                    <a:pt x="149" y="333"/>
                    <a:pt x="149" y="333"/>
                  </a:cubicBezTo>
                  <a:cubicBezTo>
                    <a:pt x="149" y="332"/>
                    <a:pt x="149" y="332"/>
                    <a:pt x="149" y="331"/>
                  </a:cubicBezTo>
                  <a:cubicBezTo>
                    <a:pt x="149" y="330"/>
                    <a:pt x="149" y="330"/>
                    <a:pt x="149" y="329"/>
                  </a:cubicBezTo>
                  <a:cubicBezTo>
                    <a:pt x="150" y="329"/>
                    <a:pt x="150" y="329"/>
                    <a:pt x="151" y="329"/>
                  </a:cubicBezTo>
                  <a:cubicBezTo>
                    <a:pt x="151" y="329"/>
                    <a:pt x="151" y="328"/>
                    <a:pt x="151" y="328"/>
                  </a:cubicBezTo>
                  <a:cubicBezTo>
                    <a:pt x="151" y="327"/>
                    <a:pt x="151" y="327"/>
                    <a:pt x="151" y="326"/>
                  </a:cubicBezTo>
                  <a:cubicBezTo>
                    <a:pt x="151" y="326"/>
                    <a:pt x="151" y="325"/>
                    <a:pt x="151" y="324"/>
                  </a:cubicBezTo>
                  <a:cubicBezTo>
                    <a:pt x="151" y="324"/>
                    <a:pt x="151" y="323"/>
                    <a:pt x="151" y="323"/>
                  </a:cubicBezTo>
                  <a:cubicBezTo>
                    <a:pt x="151" y="322"/>
                    <a:pt x="151" y="322"/>
                    <a:pt x="151" y="321"/>
                  </a:cubicBezTo>
                  <a:cubicBezTo>
                    <a:pt x="151" y="321"/>
                    <a:pt x="151" y="320"/>
                    <a:pt x="151" y="320"/>
                  </a:cubicBezTo>
                  <a:cubicBezTo>
                    <a:pt x="151" y="319"/>
                    <a:pt x="151" y="319"/>
                    <a:pt x="151" y="318"/>
                  </a:cubicBezTo>
                  <a:cubicBezTo>
                    <a:pt x="151" y="318"/>
                    <a:pt x="151" y="317"/>
                    <a:pt x="151" y="317"/>
                  </a:cubicBezTo>
                  <a:cubicBezTo>
                    <a:pt x="151" y="316"/>
                    <a:pt x="151" y="315"/>
                    <a:pt x="151" y="315"/>
                  </a:cubicBezTo>
                  <a:cubicBezTo>
                    <a:pt x="151" y="314"/>
                    <a:pt x="151" y="314"/>
                    <a:pt x="151" y="313"/>
                  </a:cubicBezTo>
                  <a:cubicBezTo>
                    <a:pt x="151" y="313"/>
                    <a:pt x="151" y="312"/>
                    <a:pt x="151" y="312"/>
                  </a:cubicBezTo>
                  <a:cubicBezTo>
                    <a:pt x="151" y="312"/>
                    <a:pt x="152" y="312"/>
                    <a:pt x="152" y="312"/>
                  </a:cubicBezTo>
                  <a:cubicBezTo>
                    <a:pt x="152" y="311"/>
                    <a:pt x="152" y="310"/>
                    <a:pt x="152" y="310"/>
                  </a:cubicBezTo>
                  <a:cubicBezTo>
                    <a:pt x="153" y="310"/>
                    <a:pt x="153" y="310"/>
                    <a:pt x="154" y="310"/>
                  </a:cubicBezTo>
                  <a:cubicBezTo>
                    <a:pt x="154" y="309"/>
                    <a:pt x="154" y="309"/>
                    <a:pt x="154" y="308"/>
                  </a:cubicBezTo>
                  <a:cubicBezTo>
                    <a:pt x="154" y="308"/>
                    <a:pt x="155" y="308"/>
                    <a:pt x="155" y="308"/>
                  </a:cubicBezTo>
                  <a:cubicBezTo>
                    <a:pt x="155" y="308"/>
                    <a:pt x="155" y="307"/>
                    <a:pt x="155" y="307"/>
                  </a:cubicBezTo>
                  <a:cubicBezTo>
                    <a:pt x="156" y="307"/>
                    <a:pt x="156" y="307"/>
                    <a:pt x="157" y="307"/>
                  </a:cubicBezTo>
                  <a:cubicBezTo>
                    <a:pt x="157" y="306"/>
                    <a:pt x="157" y="306"/>
                    <a:pt x="157" y="305"/>
                  </a:cubicBezTo>
                  <a:cubicBezTo>
                    <a:pt x="158" y="305"/>
                    <a:pt x="158" y="305"/>
                    <a:pt x="159" y="305"/>
                  </a:cubicBezTo>
                  <a:cubicBezTo>
                    <a:pt x="159" y="305"/>
                    <a:pt x="159" y="304"/>
                    <a:pt x="159" y="304"/>
                  </a:cubicBezTo>
                  <a:cubicBezTo>
                    <a:pt x="159" y="304"/>
                    <a:pt x="160" y="304"/>
                    <a:pt x="160" y="304"/>
                  </a:cubicBezTo>
                  <a:cubicBezTo>
                    <a:pt x="160" y="303"/>
                    <a:pt x="160" y="303"/>
                    <a:pt x="160" y="302"/>
                  </a:cubicBezTo>
                  <a:cubicBezTo>
                    <a:pt x="160" y="301"/>
                    <a:pt x="160" y="301"/>
                    <a:pt x="160" y="300"/>
                  </a:cubicBezTo>
                  <a:cubicBezTo>
                    <a:pt x="160" y="300"/>
                    <a:pt x="160" y="299"/>
                    <a:pt x="160" y="299"/>
                  </a:cubicBezTo>
                  <a:cubicBezTo>
                    <a:pt x="161" y="299"/>
                    <a:pt x="161" y="299"/>
                    <a:pt x="162" y="299"/>
                  </a:cubicBezTo>
                  <a:cubicBezTo>
                    <a:pt x="162" y="298"/>
                    <a:pt x="162" y="298"/>
                    <a:pt x="162" y="297"/>
                  </a:cubicBezTo>
                  <a:cubicBezTo>
                    <a:pt x="161" y="297"/>
                    <a:pt x="161" y="297"/>
                    <a:pt x="160" y="297"/>
                  </a:cubicBezTo>
                  <a:cubicBezTo>
                    <a:pt x="160" y="297"/>
                    <a:pt x="160" y="296"/>
                    <a:pt x="160" y="295"/>
                  </a:cubicBezTo>
                  <a:cubicBezTo>
                    <a:pt x="160" y="295"/>
                    <a:pt x="160" y="294"/>
                    <a:pt x="160" y="294"/>
                  </a:cubicBezTo>
                  <a:cubicBezTo>
                    <a:pt x="160" y="293"/>
                    <a:pt x="160" y="293"/>
                    <a:pt x="160" y="292"/>
                  </a:cubicBezTo>
                  <a:cubicBezTo>
                    <a:pt x="160" y="292"/>
                    <a:pt x="160" y="291"/>
                    <a:pt x="160" y="291"/>
                  </a:cubicBezTo>
                  <a:cubicBezTo>
                    <a:pt x="159" y="291"/>
                    <a:pt x="159" y="291"/>
                    <a:pt x="159" y="291"/>
                  </a:cubicBezTo>
                  <a:cubicBezTo>
                    <a:pt x="159" y="291"/>
                    <a:pt x="159" y="291"/>
                    <a:pt x="159" y="291"/>
                  </a:cubicBezTo>
                  <a:cubicBezTo>
                    <a:pt x="158" y="291"/>
                    <a:pt x="158" y="291"/>
                    <a:pt x="157" y="291"/>
                  </a:cubicBezTo>
                  <a:cubicBezTo>
                    <a:pt x="156" y="291"/>
                    <a:pt x="156" y="291"/>
                    <a:pt x="155" y="291"/>
                  </a:cubicBezTo>
                  <a:cubicBezTo>
                    <a:pt x="155" y="291"/>
                    <a:pt x="154" y="291"/>
                    <a:pt x="154" y="291"/>
                  </a:cubicBezTo>
                  <a:cubicBezTo>
                    <a:pt x="154" y="290"/>
                    <a:pt x="154" y="290"/>
                    <a:pt x="154" y="289"/>
                  </a:cubicBezTo>
                  <a:cubicBezTo>
                    <a:pt x="153" y="289"/>
                    <a:pt x="153" y="289"/>
                    <a:pt x="152" y="289"/>
                  </a:cubicBezTo>
                  <a:cubicBezTo>
                    <a:pt x="152" y="288"/>
                    <a:pt x="152" y="288"/>
                    <a:pt x="152" y="287"/>
                  </a:cubicBezTo>
                  <a:cubicBezTo>
                    <a:pt x="152" y="287"/>
                    <a:pt x="151" y="287"/>
                    <a:pt x="151" y="287"/>
                  </a:cubicBezTo>
                  <a:cubicBezTo>
                    <a:pt x="150" y="287"/>
                    <a:pt x="150" y="287"/>
                    <a:pt x="149" y="287"/>
                  </a:cubicBezTo>
                  <a:cubicBezTo>
                    <a:pt x="149" y="287"/>
                    <a:pt x="149" y="286"/>
                    <a:pt x="149" y="286"/>
                  </a:cubicBezTo>
                  <a:cubicBezTo>
                    <a:pt x="149" y="286"/>
                    <a:pt x="148" y="286"/>
                    <a:pt x="148" y="286"/>
                  </a:cubicBezTo>
                  <a:cubicBezTo>
                    <a:pt x="147" y="286"/>
                    <a:pt x="146" y="286"/>
                    <a:pt x="146" y="286"/>
                  </a:cubicBezTo>
                  <a:cubicBezTo>
                    <a:pt x="145" y="286"/>
                    <a:pt x="145" y="286"/>
                    <a:pt x="144" y="286"/>
                  </a:cubicBezTo>
                  <a:cubicBezTo>
                    <a:pt x="144" y="286"/>
                    <a:pt x="143" y="286"/>
                    <a:pt x="143" y="286"/>
                  </a:cubicBezTo>
                  <a:cubicBezTo>
                    <a:pt x="142" y="286"/>
                    <a:pt x="142" y="286"/>
                    <a:pt x="141" y="286"/>
                  </a:cubicBezTo>
                  <a:cubicBezTo>
                    <a:pt x="141" y="285"/>
                    <a:pt x="141" y="285"/>
                    <a:pt x="141" y="284"/>
                  </a:cubicBezTo>
                  <a:cubicBezTo>
                    <a:pt x="141" y="284"/>
                    <a:pt x="140" y="284"/>
                    <a:pt x="140" y="284"/>
                  </a:cubicBezTo>
                  <a:cubicBezTo>
                    <a:pt x="139" y="284"/>
                    <a:pt x="139" y="284"/>
                    <a:pt x="138" y="284"/>
                  </a:cubicBezTo>
                  <a:cubicBezTo>
                    <a:pt x="138" y="284"/>
                    <a:pt x="137" y="284"/>
                    <a:pt x="137" y="284"/>
                  </a:cubicBezTo>
                  <a:cubicBezTo>
                    <a:pt x="137" y="284"/>
                    <a:pt x="137" y="283"/>
                    <a:pt x="137" y="283"/>
                  </a:cubicBezTo>
                  <a:cubicBezTo>
                    <a:pt x="136" y="283"/>
                    <a:pt x="136" y="283"/>
                    <a:pt x="135" y="283"/>
                  </a:cubicBezTo>
                  <a:cubicBezTo>
                    <a:pt x="135" y="283"/>
                    <a:pt x="134" y="283"/>
                    <a:pt x="134" y="283"/>
                  </a:cubicBezTo>
                  <a:cubicBezTo>
                    <a:pt x="134" y="282"/>
                    <a:pt x="134" y="281"/>
                    <a:pt x="134" y="281"/>
                  </a:cubicBezTo>
                  <a:cubicBezTo>
                    <a:pt x="133" y="281"/>
                    <a:pt x="132" y="281"/>
                    <a:pt x="132" y="281"/>
                  </a:cubicBezTo>
                  <a:cubicBezTo>
                    <a:pt x="131" y="281"/>
                    <a:pt x="131" y="281"/>
                    <a:pt x="130" y="281"/>
                  </a:cubicBezTo>
                  <a:cubicBezTo>
                    <a:pt x="130" y="281"/>
                    <a:pt x="129" y="281"/>
                    <a:pt x="129" y="281"/>
                  </a:cubicBezTo>
                  <a:cubicBezTo>
                    <a:pt x="129" y="280"/>
                    <a:pt x="129" y="280"/>
                    <a:pt x="129" y="279"/>
                  </a:cubicBezTo>
                  <a:cubicBezTo>
                    <a:pt x="128" y="279"/>
                    <a:pt x="128" y="279"/>
                    <a:pt x="127" y="279"/>
                  </a:cubicBezTo>
                  <a:cubicBezTo>
                    <a:pt x="127" y="279"/>
                    <a:pt x="127" y="278"/>
                    <a:pt x="127" y="278"/>
                  </a:cubicBezTo>
                  <a:cubicBezTo>
                    <a:pt x="127" y="278"/>
                    <a:pt x="126" y="278"/>
                    <a:pt x="126" y="278"/>
                  </a:cubicBezTo>
                  <a:cubicBezTo>
                    <a:pt x="125" y="278"/>
                    <a:pt x="125" y="278"/>
                    <a:pt x="124" y="278"/>
                  </a:cubicBezTo>
                  <a:cubicBezTo>
                    <a:pt x="124" y="277"/>
                    <a:pt x="124" y="277"/>
                    <a:pt x="124" y="276"/>
                  </a:cubicBezTo>
                  <a:cubicBezTo>
                    <a:pt x="124" y="276"/>
                    <a:pt x="124" y="275"/>
                    <a:pt x="124" y="274"/>
                  </a:cubicBezTo>
                  <a:cubicBezTo>
                    <a:pt x="124" y="274"/>
                    <a:pt x="124" y="273"/>
                    <a:pt x="124" y="273"/>
                  </a:cubicBezTo>
                  <a:cubicBezTo>
                    <a:pt x="124" y="273"/>
                    <a:pt x="123" y="273"/>
                    <a:pt x="122" y="273"/>
                  </a:cubicBezTo>
                  <a:cubicBezTo>
                    <a:pt x="122" y="272"/>
                    <a:pt x="122" y="272"/>
                    <a:pt x="122" y="271"/>
                  </a:cubicBezTo>
                  <a:cubicBezTo>
                    <a:pt x="122" y="271"/>
                    <a:pt x="122" y="270"/>
                    <a:pt x="122" y="270"/>
                  </a:cubicBezTo>
                  <a:cubicBezTo>
                    <a:pt x="122" y="270"/>
                    <a:pt x="121" y="270"/>
                    <a:pt x="121" y="270"/>
                  </a:cubicBezTo>
                  <a:cubicBezTo>
                    <a:pt x="121" y="269"/>
                    <a:pt x="121" y="269"/>
                    <a:pt x="121" y="268"/>
                  </a:cubicBezTo>
                  <a:cubicBezTo>
                    <a:pt x="121" y="268"/>
                    <a:pt x="121" y="267"/>
                    <a:pt x="121" y="266"/>
                  </a:cubicBezTo>
                  <a:cubicBezTo>
                    <a:pt x="120" y="266"/>
                    <a:pt x="120" y="266"/>
                    <a:pt x="119" y="266"/>
                  </a:cubicBezTo>
                  <a:cubicBezTo>
                    <a:pt x="119" y="266"/>
                    <a:pt x="119" y="265"/>
                    <a:pt x="119" y="265"/>
                  </a:cubicBezTo>
                  <a:cubicBezTo>
                    <a:pt x="119" y="265"/>
                    <a:pt x="118" y="265"/>
                    <a:pt x="118" y="265"/>
                  </a:cubicBezTo>
                  <a:cubicBezTo>
                    <a:pt x="117" y="265"/>
                    <a:pt x="117" y="265"/>
                    <a:pt x="116" y="265"/>
                  </a:cubicBezTo>
                  <a:cubicBezTo>
                    <a:pt x="116" y="264"/>
                    <a:pt x="116" y="264"/>
                    <a:pt x="116" y="263"/>
                  </a:cubicBezTo>
                  <a:cubicBezTo>
                    <a:pt x="116" y="263"/>
                    <a:pt x="115" y="263"/>
                    <a:pt x="115" y="263"/>
                  </a:cubicBezTo>
                  <a:cubicBezTo>
                    <a:pt x="114" y="263"/>
                    <a:pt x="114" y="263"/>
                    <a:pt x="113" y="263"/>
                  </a:cubicBezTo>
                  <a:cubicBezTo>
                    <a:pt x="113" y="263"/>
                    <a:pt x="112" y="263"/>
                    <a:pt x="112" y="263"/>
                  </a:cubicBezTo>
                  <a:cubicBezTo>
                    <a:pt x="111" y="263"/>
                    <a:pt x="111" y="263"/>
                    <a:pt x="110" y="263"/>
                  </a:cubicBezTo>
                  <a:cubicBezTo>
                    <a:pt x="110" y="263"/>
                    <a:pt x="109" y="263"/>
                    <a:pt x="108" y="263"/>
                  </a:cubicBezTo>
                  <a:cubicBezTo>
                    <a:pt x="108" y="263"/>
                    <a:pt x="108" y="262"/>
                    <a:pt x="108" y="262"/>
                  </a:cubicBezTo>
                  <a:cubicBezTo>
                    <a:pt x="108" y="262"/>
                    <a:pt x="107" y="262"/>
                    <a:pt x="107" y="262"/>
                  </a:cubicBezTo>
                  <a:cubicBezTo>
                    <a:pt x="106" y="262"/>
                    <a:pt x="106" y="262"/>
                    <a:pt x="105" y="262"/>
                  </a:cubicBezTo>
                  <a:cubicBezTo>
                    <a:pt x="105" y="261"/>
                    <a:pt x="105" y="260"/>
                    <a:pt x="105" y="260"/>
                  </a:cubicBezTo>
                  <a:cubicBezTo>
                    <a:pt x="105" y="260"/>
                    <a:pt x="104" y="260"/>
                    <a:pt x="104" y="260"/>
                  </a:cubicBezTo>
                  <a:cubicBezTo>
                    <a:pt x="104" y="259"/>
                    <a:pt x="104" y="259"/>
                    <a:pt x="104" y="258"/>
                  </a:cubicBezTo>
                  <a:cubicBezTo>
                    <a:pt x="104" y="258"/>
                    <a:pt x="104" y="257"/>
                    <a:pt x="104" y="257"/>
                  </a:cubicBezTo>
                  <a:cubicBezTo>
                    <a:pt x="103" y="257"/>
                    <a:pt x="103" y="257"/>
                    <a:pt x="102" y="257"/>
                  </a:cubicBezTo>
                  <a:cubicBezTo>
                    <a:pt x="102" y="257"/>
                    <a:pt x="101" y="257"/>
                    <a:pt x="101" y="257"/>
                  </a:cubicBezTo>
                  <a:cubicBezTo>
                    <a:pt x="101" y="256"/>
                    <a:pt x="101" y="256"/>
                    <a:pt x="101" y="255"/>
                  </a:cubicBezTo>
                  <a:cubicBezTo>
                    <a:pt x="100" y="255"/>
                    <a:pt x="100" y="255"/>
                    <a:pt x="99" y="255"/>
                  </a:cubicBezTo>
                  <a:cubicBezTo>
                    <a:pt x="99" y="255"/>
                    <a:pt x="99" y="254"/>
                    <a:pt x="99" y="254"/>
                  </a:cubicBezTo>
                  <a:cubicBezTo>
                    <a:pt x="99" y="253"/>
                    <a:pt x="99" y="252"/>
                    <a:pt x="99" y="252"/>
                  </a:cubicBezTo>
                  <a:cubicBezTo>
                    <a:pt x="99" y="251"/>
                    <a:pt x="99" y="251"/>
                    <a:pt x="99" y="250"/>
                  </a:cubicBezTo>
                  <a:cubicBezTo>
                    <a:pt x="99" y="250"/>
                    <a:pt x="99" y="249"/>
                    <a:pt x="99" y="249"/>
                  </a:cubicBezTo>
                  <a:cubicBezTo>
                    <a:pt x="98" y="249"/>
                    <a:pt x="98" y="249"/>
                    <a:pt x="97" y="249"/>
                  </a:cubicBezTo>
                  <a:cubicBezTo>
                    <a:pt x="97" y="249"/>
                    <a:pt x="97" y="250"/>
                    <a:pt x="97" y="250"/>
                  </a:cubicBezTo>
                  <a:cubicBezTo>
                    <a:pt x="97" y="250"/>
                    <a:pt x="96" y="250"/>
                    <a:pt x="96" y="250"/>
                  </a:cubicBezTo>
                  <a:cubicBezTo>
                    <a:pt x="95" y="250"/>
                    <a:pt x="95" y="250"/>
                    <a:pt x="94" y="250"/>
                  </a:cubicBezTo>
                  <a:cubicBezTo>
                    <a:pt x="94" y="250"/>
                    <a:pt x="93" y="250"/>
                    <a:pt x="93" y="250"/>
                  </a:cubicBezTo>
                  <a:cubicBezTo>
                    <a:pt x="93" y="250"/>
                    <a:pt x="93" y="249"/>
                    <a:pt x="93" y="249"/>
                  </a:cubicBezTo>
                  <a:cubicBezTo>
                    <a:pt x="92" y="249"/>
                    <a:pt x="92" y="249"/>
                    <a:pt x="91" y="249"/>
                  </a:cubicBezTo>
                  <a:cubicBezTo>
                    <a:pt x="91" y="249"/>
                    <a:pt x="90" y="249"/>
                    <a:pt x="90" y="249"/>
                  </a:cubicBezTo>
                  <a:cubicBezTo>
                    <a:pt x="90" y="249"/>
                    <a:pt x="90" y="250"/>
                    <a:pt x="90" y="250"/>
                  </a:cubicBezTo>
                  <a:cubicBezTo>
                    <a:pt x="89" y="250"/>
                    <a:pt x="89" y="250"/>
                    <a:pt x="88" y="250"/>
                  </a:cubicBezTo>
                  <a:cubicBezTo>
                    <a:pt x="88" y="250"/>
                    <a:pt x="87" y="250"/>
                    <a:pt x="87" y="250"/>
                  </a:cubicBezTo>
                  <a:cubicBezTo>
                    <a:pt x="86" y="250"/>
                    <a:pt x="85" y="250"/>
                    <a:pt x="85" y="250"/>
                  </a:cubicBezTo>
                  <a:cubicBezTo>
                    <a:pt x="84" y="250"/>
                    <a:pt x="84" y="250"/>
                    <a:pt x="83" y="250"/>
                  </a:cubicBezTo>
                  <a:cubicBezTo>
                    <a:pt x="83" y="250"/>
                    <a:pt x="82" y="250"/>
                    <a:pt x="82" y="250"/>
                  </a:cubicBezTo>
                  <a:cubicBezTo>
                    <a:pt x="82" y="250"/>
                    <a:pt x="82" y="249"/>
                    <a:pt x="82" y="249"/>
                  </a:cubicBezTo>
                  <a:cubicBezTo>
                    <a:pt x="81" y="249"/>
                    <a:pt x="81" y="249"/>
                    <a:pt x="80" y="249"/>
                  </a:cubicBezTo>
                  <a:cubicBezTo>
                    <a:pt x="80" y="248"/>
                    <a:pt x="80" y="248"/>
                    <a:pt x="80" y="247"/>
                  </a:cubicBezTo>
                  <a:cubicBezTo>
                    <a:pt x="80" y="247"/>
                    <a:pt x="79" y="247"/>
                    <a:pt x="79" y="247"/>
                  </a:cubicBezTo>
                  <a:cubicBezTo>
                    <a:pt x="79" y="247"/>
                    <a:pt x="79" y="246"/>
                    <a:pt x="79" y="245"/>
                  </a:cubicBezTo>
                  <a:cubicBezTo>
                    <a:pt x="78" y="245"/>
                    <a:pt x="78" y="245"/>
                    <a:pt x="77" y="245"/>
                  </a:cubicBezTo>
                  <a:cubicBezTo>
                    <a:pt x="77" y="245"/>
                    <a:pt x="76" y="245"/>
                    <a:pt x="76" y="245"/>
                  </a:cubicBezTo>
                  <a:cubicBezTo>
                    <a:pt x="76" y="246"/>
                    <a:pt x="76" y="247"/>
                    <a:pt x="76" y="247"/>
                  </a:cubicBezTo>
                  <a:cubicBezTo>
                    <a:pt x="75" y="247"/>
                    <a:pt x="75" y="247"/>
                    <a:pt x="74" y="247"/>
                  </a:cubicBezTo>
                  <a:cubicBezTo>
                    <a:pt x="74" y="247"/>
                    <a:pt x="74" y="246"/>
                    <a:pt x="74" y="245"/>
                  </a:cubicBezTo>
                  <a:cubicBezTo>
                    <a:pt x="74" y="245"/>
                    <a:pt x="74" y="244"/>
                    <a:pt x="74" y="244"/>
                  </a:cubicBezTo>
                  <a:cubicBezTo>
                    <a:pt x="74" y="244"/>
                    <a:pt x="73" y="244"/>
                    <a:pt x="73" y="244"/>
                  </a:cubicBezTo>
                  <a:cubicBezTo>
                    <a:pt x="72" y="244"/>
                    <a:pt x="71" y="244"/>
                    <a:pt x="71" y="244"/>
                  </a:cubicBezTo>
                  <a:cubicBezTo>
                    <a:pt x="71" y="244"/>
                    <a:pt x="71" y="245"/>
                    <a:pt x="71" y="245"/>
                  </a:cubicBezTo>
                  <a:cubicBezTo>
                    <a:pt x="70" y="245"/>
                    <a:pt x="70" y="245"/>
                    <a:pt x="69" y="245"/>
                  </a:cubicBezTo>
                  <a:cubicBezTo>
                    <a:pt x="69" y="246"/>
                    <a:pt x="69" y="247"/>
                    <a:pt x="69" y="247"/>
                  </a:cubicBezTo>
                  <a:cubicBezTo>
                    <a:pt x="69" y="247"/>
                    <a:pt x="68" y="247"/>
                    <a:pt x="68" y="247"/>
                  </a:cubicBezTo>
                  <a:cubicBezTo>
                    <a:pt x="67" y="247"/>
                    <a:pt x="67" y="247"/>
                    <a:pt x="66" y="247"/>
                  </a:cubicBezTo>
                  <a:cubicBezTo>
                    <a:pt x="66" y="247"/>
                    <a:pt x="65" y="247"/>
                    <a:pt x="65" y="247"/>
                  </a:cubicBezTo>
                  <a:cubicBezTo>
                    <a:pt x="65" y="248"/>
                    <a:pt x="65" y="248"/>
                    <a:pt x="65" y="249"/>
                  </a:cubicBezTo>
                  <a:cubicBezTo>
                    <a:pt x="64" y="249"/>
                    <a:pt x="64" y="249"/>
                    <a:pt x="63" y="249"/>
                  </a:cubicBezTo>
                  <a:cubicBezTo>
                    <a:pt x="63" y="249"/>
                    <a:pt x="63" y="250"/>
                    <a:pt x="63" y="250"/>
                  </a:cubicBezTo>
                  <a:cubicBezTo>
                    <a:pt x="63" y="250"/>
                    <a:pt x="62" y="250"/>
                    <a:pt x="61" y="250"/>
                  </a:cubicBezTo>
                  <a:cubicBezTo>
                    <a:pt x="61" y="251"/>
                    <a:pt x="61" y="251"/>
                    <a:pt x="61" y="252"/>
                  </a:cubicBezTo>
                  <a:cubicBezTo>
                    <a:pt x="61" y="252"/>
                    <a:pt x="61" y="253"/>
                    <a:pt x="61" y="254"/>
                  </a:cubicBezTo>
                  <a:cubicBezTo>
                    <a:pt x="61" y="254"/>
                    <a:pt x="60" y="254"/>
                    <a:pt x="60" y="254"/>
                  </a:cubicBezTo>
                  <a:cubicBezTo>
                    <a:pt x="59" y="254"/>
                    <a:pt x="59" y="254"/>
                    <a:pt x="58" y="254"/>
                  </a:cubicBezTo>
                  <a:cubicBezTo>
                    <a:pt x="58" y="253"/>
                    <a:pt x="58" y="252"/>
                    <a:pt x="58" y="252"/>
                  </a:cubicBezTo>
                  <a:cubicBezTo>
                    <a:pt x="58" y="252"/>
                    <a:pt x="57" y="252"/>
                    <a:pt x="57" y="252"/>
                  </a:cubicBezTo>
                  <a:cubicBezTo>
                    <a:pt x="56" y="252"/>
                    <a:pt x="56" y="252"/>
                    <a:pt x="55" y="252"/>
                  </a:cubicBezTo>
                  <a:cubicBezTo>
                    <a:pt x="55" y="252"/>
                    <a:pt x="54" y="252"/>
                    <a:pt x="54" y="252"/>
                  </a:cubicBezTo>
                  <a:cubicBezTo>
                    <a:pt x="54" y="251"/>
                    <a:pt x="54" y="251"/>
                    <a:pt x="54" y="250"/>
                  </a:cubicBezTo>
                  <a:cubicBezTo>
                    <a:pt x="53" y="250"/>
                    <a:pt x="53" y="250"/>
                    <a:pt x="52" y="250"/>
                  </a:cubicBezTo>
                  <a:cubicBezTo>
                    <a:pt x="52" y="251"/>
                    <a:pt x="52" y="251"/>
                    <a:pt x="52" y="251"/>
                  </a:cubicBezTo>
                  <a:cubicBezTo>
                    <a:pt x="52" y="252"/>
                    <a:pt x="52" y="252"/>
                    <a:pt x="52" y="252"/>
                  </a:cubicBezTo>
                  <a:cubicBezTo>
                    <a:pt x="52" y="252"/>
                    <a:pt x="51" y="252"/>
                    <a:pt x="51" y="252"/>
                  </a:cubicBezTo>
                  <a:cubicBezTo>
                    <a:pt x="51" y="252"/>
                    <a:pt x="51" y="253"/>
                    <a:pt x="51" y="254"/>
                  </a:cubicBezTo>
                  <a:cubicBezTo>
                    <a:pt x="50" y="254"/>
                    <a:pt x="50" y="254"/>
                    <a:pt x="49" y="254"/>
                  </a:cubicBezTo>
                  <a:cubicBezTo>
                    <a:pt x="48" y="254"/>
                    <a:pt x="48" y="254"/>
                    <a:pt x="47" y="254"/>
                  </a:cubicBezTo>
                  <a:cubicBezTo>
                    <a:pt x="47" y="254"/>
                    <a:pt x="46" y="254"/>
                    <a:pt x="46" y="254"/>
                  </a:cubicBezTo>
                  <a:cubicBezTo>
                    <a:pt x="46" y="253"/>
                    <a:pt x="46" y="252"/>
                    <a:pt x="46" y="252"/>
                  </a:cubicBezTo>
                  <a:cubicBezTo>
                    <a:pt x="46" y="251"/>
                    <a:pt x="46" y="251"/>
                    <a:pt x="46" y="250"/>
                  </a:cubicBezTo>
                  <a:cubicBezTo>
                    <a:pt x="45" y="250"/>
                    <a:pt x="45" y="250"/>
                    <a:pt x="44" y="250"/>
                  </a:cubicBezTo>
                  <a:cubicBezTo>
                    <a:pt x="44" y="250"/>
                    <a:pt x="44" y="249"/>
                    <a:pt x="44" y="249"/>
                  </a:cubicBezTo>
                  <a:cubicBezTo>
                    <a:pt x="44" y="248"/>
                    <a:pt x="44" y="248"/>
                    <a:pt x="44" y="247"/>
                  </a:cubicBezTo>
                  <a:cubicBezTo>
                    <a:pt x="44" y="247"/>
                    <a:pt x="44" y="246"/>
                    <a:pt x="44" y="245"/>
                  </a:cubicBezTo>
                  <a:cubicBezTo>
                    <a:pt x="44" y="245"/>
                    <a:pt x="44" y="244"/>
                    <a:pt x="44" y="244"/>
                  </a:cubicBezTo>
                  <a:cubicBezTo>
                    <a:pt x="44" y="243"/>
                    <a:pt x="44" y="243"/>
                    <a:pt x="44" y="242"/>
                  </a:cubicBezTo>
                  <a:cubicBezTo>
                    <a:pt x="44" y="242"/>
                    <a:pt x="44" y="241"/>
                    <a:pt x="44" y="241"/>
                  </a:cubicBezTo>
                  <a:cubicBezTo>
                    <a:pt x="45" y="241"/>
                    <a:pt x="45" y="241"/>
                    <a:pt x="46" y="241"/>
                  </a:cubicBezTo>
                  <a:cubicBezTo>
                    <a:pt x="46" y="240"/>
                    <a:pt x="46" y="240"/>
                    <a:pt x="46" y="239"/>
                  </a:cubicBezTo>
                  <a:cubicBezTo>
                    <a:pt x="46" y="239"/>
                    <a:pt x="46" y="238"/>
                    <a:pt x="46" y="237"/>
                  </a:cubicBezTo>
                  <a:cubicBezTo>
                    <a:pt x="46" y="237"/>
                    <a:pt x="46" y="236"/>
                    <a:pt x="46" y="236"/>
                  </a:cubicBezTo>
                  <a:cubicBezTo>
                    <a:pt x="45" y="236"/>
                    <a:pt x="45" y="236"/>
                    <a:pt x="44" y="236"/>
                  </a:cubicBezTo>
                  <a:cubicBezTo>
                    <a:pt x="44" y="236"/>
                    <a:pt x="43" y="236"/>
                    <a:pt x="43" y="236"/>
                  </a:cubicBezTo>
                  <a:cubicBezTo>
                    <a:pt x="43" y="235"/>
                    <a:pt x="43" y="235"/>
                    <a:pt x="43" y="234"/>
                  </a:cubicBezTo>
                  <a:cubicBezTo>
                    <a:pt x="42" y="234"/>
                    <a:pt x="42" y="234"/>
                    <a:pt x="41" y="234"/>
                  </a:cubicBezTo>
                  <a:cubicBezTo>
                    <a:pt x="41" y="234"/>
                    <a:pt x="40" y="234"/>
                    <a:pt x="40" y="234"/>
                  </a:cubicBezTo>
                  <a:cubicBezTo>
                    <a:pt x="39" y="234"/>
                    <a:pt x="39" y="234"/>
                    <a:pt x="38" y="234"/>
                  </a:cubicBezTo>
                  <a:cubicBezTo>
                    <a:pt x="37" y="234"/>
                    <a:pt x="37" y="234"/>
                    <a:pt x="36" y="234"/>
                  </a:cubicBezTo>
                  <a:cubicBezTo>
                    <a:pt x="36" y="234"/>
                    <a:pt x="35" y="234"/>
                    <a:pt x="35" y="234"/>
                  </a:cubicBezTo>
                  <a:cubicBezTo>
                    <a:pt x="34" y="234"/>
                    <a:pt x="34" y="234"/>
                    <a:pt x="33" y="234"/>
                  </a:cubicBezTo>
                  <a:cubicBezTo>
                    <a:pt x="33" y="234"/>
                    <a:pt x="33" y="233"/>
                    <a:pt x="33" y="233"/>
                  </a:cubicBezTo>
                  <a:cubicBezTo>
                    <a:pt x="34" y="233"/>
                    <a:pt x="34" y="233"/>
                    <a:pt x="35" y="233"/>
                  </a:cubicBezTo>
                  <a:cubicBezTo>
                    <a:pt x="35" y="232"/>
                    <a:pt x="35" y="231"/>
                    <a:pt x="35" y="231"/>
                  </a:cubicBezTo>
                  <a:cubicBezTo>
                    <a:pt x="35" y="231"/>
                    <a:pt x="36" y="231"/>
                    <a:pt x="36" y="231"/>
                  </a:cubicBezTo>
                  <a:cubicBezTo>
                    <a:pt x="36" y="230"/>
                    <a:pt x="36" y="230"/>
                    <a:pt x="36" y="229"/>
                  </a:cubicBezTo>
                  <a:cubicBezTo>
                    <a:pt x="36" y="229"/>
                    <a:pt x="36" y="228"/>
                    <a:pt x="36" y="228"/>
                  </a:cubicBezTo>
                  <a:cubicBezTo>
                    <a:pt x="36" y="227"/>
                    <a:pt x="36" y="227"/>
                    <a:pt x="36" y="226"/>
                  </a:cubicBezTo>
                  <a:cubicBezTo>
                    <a:pt x="36" y="226"/>
                    <a:pt x="36" y="225"/>
                    <a:pt x="36" y="225"/>
                  </a:cubicBezTo>
                  <a:cubicBezTo>
                    <a:pt x="37" y="225"/>
                    <a:pt x="37" y="225"/>
                    <a:pt x="38" y="225"/>
                  </a:cubicBezTo>
                  <a:cubicBezTo>
                    <a:pt x="38" y="224"/>
                    <a:pt x="38" y="223"/>
                    <a:pt x="38" y="223"/>
                  </a:cubicBezTo>
                  <a:cubicBezTo>
                    <a:pt x="39" y="223"/>
                    <a:pt x="39" y="223"/>
                    <a:pt x="40" y="223"/>
                  </a:cubicBezTo>
                  <a:cubicBezTo>
                    <a:pt x="40" y="222"/>
                    <a:pt x="40" y="222"/>
                    <a:pt x="40" y="221"/>
                  </a:cubicBezTo>
                  <a:cubicBezTo>
                    <a:pt x="40" y="221"/>
                    <a:pt x="40" y="220"/>
                    <a:pt x="40" y="220"/>
                  </a:cubicBezTo>
                  <a:cubicBezTo>
                    <a:pt x="40" y="219"/>
                    <a:pt x="40" y="219"/>
                    <a:pt x="40" y="218"/>
                  </a:cubicBezTo>
                  <a:cubicBezTo>
                    <a:pt x="39" y="218"/>
                    <a:pt x="39" y="218"/>
                    <a:pt x="38" y="218"/>
                  </a:cubicBezTo>
                  <a:cubicBezTo>
                    <a:pt x="37" y="218"/>
                    <a:pt x="37" y="218"/>
                    <a:pt x="36" y="218"/>
                  </a:cubicBezTo>
                  <a:cubicBezTo>
                    <a:pt x="36" y="218"/>
                    <a:pt x="35" y="218"/>
                    <a:pt x="35" y="218"/>
                  </a:cubicBezTo>
                  <a:cubicBezTo>
                    <a:pt x="34" y="218"/>
                    <a:pt x="34" y="218"/>
                    <a:pt x="33" y="218"/>
                  </a:cubicBezTo>
                  <a:cubicBezTo>
                    <a:pt x="33" y="218"/>
                    <a:pt x="32" y="218"/>
                    <a:pt x="32" y="218"/>
                  </a:cubicBezTo>
                  <a:cubicBezTo>
                    <a:pt x="31" y="218"/>
                    <a:pt x="31" y="218"/>
                    <a:pt x="30" y="218"/>
                  </a:cubicBezTo>
                  <a:cubicBezTo>
                    <a:pt x="30" y="219"/>
                    <a:pt x="30" y="219"/>
                    <a:pt x="30" y="220"/>
                  </a:cubicBezTo>
                  <a:cubicBezTo>
                    <a:pt x="30" y="220"/>
                    <a:pt x="30" y="221"/>
                    <a:pt x="30" y="221"/>
                  </a:cubicBezTo>
                  <a:cubicBezTo>
                    <a:pt x="30" y="222"/>
                    <a:pt x="30" y="222"/>
                    <a:pt x="30" y="223"/>
                  </a:cubicBezTo>
                  <a:cubicBezTo>
                    <a:pt x="30" y="223"/>
                    <a:pt x="29" y="223"/>
                    <a:pt x="29" y="223"/>
                  </a:cubicBezTo>
                  <a:cubicBezTo>
                    <a:pt x="29" y="223"/>
                    <a:pt x="29" y="224"/>
                    <a:pt x="29" y="225"/>
                  </a:cubicBezTo>
                  <a:cubicBezTo>
                    <a:pt x="28" y="225"/>
                    <a:pt x="28" y="225"/>
                    <a:pt x="27" y="225"/>
                  </a:cubicBezTo>
                  <a:cubicBezTo>
                    <a:pt x="27" y="225"/>
                    <a:pt x="27" y="226"/>
                    <a:pt x="27" y="226"/>
                  </a:cubicBezTo>
                  <a:cubicBezTo>
                    <a:pt x="27" y="226"/>
                    <a:pt x="26" y="226"/>
                    <a:pt x="26" y="226"/>
                  </a:cubicBezTo>
                  <a:cubicBezTo>
                    <a:pt x="25" y="226"/>
                    <a:pt x="24" y="226"/>
                    <a:pt x="24" y="226"/>
                  </a:cubicBezTo>
                  <a:cubicBezTo>
                    <a:pt x="23" y="226"/>
                    <a:pt x="23" y="226"/>
                    <a:pt x="22" y="226"/>
                  </a:cubicBezTo>
                  <a:cubicBezTo>
                    <a:pt x="22" y="226"/>
                    <a:pt x="21" y="226"/>
                    <a:pt x="21" y="226"/>
                  </a:cubicBezTo>
                  <a:cubicBezTo>
                    <a:pt x="21" y="226"/>
                    <a:pt x="21" y="225"/>
                    <a:pt x="21" y="225"/>
                  </a:cubicBezTo>
                  <a:cubicBezTo>
                    <a:pt x="20" y="225"/>
                    <a:pt x="20" y="225"/>
                    <a:pt x="19" y="225"/>
                  </a:cubicBezTo>
                  <a:cubicBezTo>
                    <a:pt x="19" y="225"/>
                    <a:pt x="18" y="225"/>
                    <a:pt x="18" y="225"/>
                  </a:cubicBezTo>
                  <a:cubicBezTo>
                    <a:pt x="18" y="224"/>
                    <a:pt x="18" y="223"/>
                    <a:pt x="18" y="223"/>
                  </a:cubicBezTo>
                  <a:cubicBezTo>
                    <a:pt x="18" y="222"/>
                    <a:pt x="18" y="222"/>
                    <a:pt x="18" y="221"/>
                  </a:cubicBezTo>
                  <a:cubicBezTo>
                    <a:pt x="18" y="221"/>
                    <a:pt x="18" y="220"/>
                    <a:pt x="18" y="220"/>
                  </a:cubicBezTo>
                  <a:cubicBezTo>
                    <a:pt x="17" y="220"/>
                    <a:pt x="17" y="220"/>
                    <a:pt x="16" y="220"/>
                  </a:cubicBezTo>
                  <a:cubicBezTo>
                    <a:pt x="16" y="219"/>
                    <a:pt x="16" y="219"/>
                    <a:pt x="16" y="218"/>
                  </a:cubicBezTo>
                  <a:cubicBezTo>
                    <a:pt x="16" y="218"/>
                    <a:pt x="15" y="218"/>
                    <a:pt x="14" y="218"/>
                  </a:cubicBezTo>
                  <a:cubicBezTo>
                    <a:pt x="14" y="217"/>
                    <a:pt x="14" y="217"/>
                    <a:pt x="14" y="216"/>
                  </a:cubicBezTo>
                  <a:cubicBezTo>
                    <a:pt x="14" y="216"/>
                    <a:pt x="14" y="215"/>
                    <a:pt x="14" y="215"/>
                  </a:cubicBezTo>
                  <a:cubicBezTo>
                    <a:pt x="14" y="214"/>
                    <a:pt x="14" y="214"/>
                    <a:pt x="14" y="213"/>
                  </a:cubicBezTo>
                  <a:cubicBezTo>
                    <a:pt x="15" y="213"/>
                    <a:pt x="16" y="213"/>
                    <a:pt x="16" y="213"/>
                  </a:cubicBezTo>
                  <a:cubicBezTo>
                    <a:pt x="16" y="213"/>
                    <a:pt x="16" y="212"/>
                    <a:pt x="16" y="212"/>
                  </a:cubicBezTo>
                  <a:cubicBezTo>
                    <a:pt x="16" y="211"/>
                    <a:pt x="16" y="211"/>
                    <a:pt x="16" y="210"/>
                  </a:cubicBezTo>
                  <a:cubicBezTo>
                    <a:pt x="16" y="209"/>
                    <a:pt x="16" y="209"/>
                    <a:pt x="16" y="208"/>
                  </a:cubicBezTo>
                  <a:cubicBezTo>
                    <a:pt x="16" y="208"/>
                    <a:pt x="16" y="207"/>
                    <a:pt x="16" y="207"/>
                  </a:cubicBezTo>
                  <a:cubicBezTo>
                    <a:pt x="17" y="207"/>
                    <a:pt x="17" y="207"/>
                    <a:pt x="18" y="207"/>
                  </a:cubicBezTo>
                  <a:cubicBezTo>
                    <a:pt x="18" y="206"/>
                    <a:pt x="18" y="206"/>
                    <a:pt x="18" y="205"/>
                  </a:cubicBezTo>
                  <a:cubicBezTo>
                    <a:pt x="18" y="205"/>
                    <a:pt x="18" y="204"/>
                    <a:pt x="18" y="203"/>
                  </a:cubicBezTo>
                  <a:cubicBezTo>
                    <a:pt x="18" y="203"/>
                    <a:pt x="18" y="202"/>
                    <a:pt x="18" y="202"/>
                  </a:cubicBezTo>
                  <a:cubicBezTo>
                    <a:pt x="18" y="202"/>
                    <a:pt x="19" y="202"/>
                    <a:pt x="19" y="202"/>
                  </a:cubicBezTo>
                  <a:cubicBezTo>
                    <a:pt x="19" y="201"/>
                    <a:pt x="19" y="201"/>
                    <a:pt x="19" y="200"/>
                  </a:cubicBezTo>
                  <a:cubicBezTo>
                    <a:pt x="19" y="200"/>
                    <a:pt x="19" y="199"/>
                    <a:pt x="19" y="199"/>
                  </a:cubicBezTo>
                  <a:cubicBezTo>
                    <a:pt x="20" y="199"/>
                    <a:pt x="20" y="199"/>
                    <a:pt x="21" y="199"/>
                  </a:cubicBezTo>
                  <a:cubicBezTo>
                    <a:pt x="21" y="198"/>
                    <a:pt x="21" y="198"/>
                    <a:pt x="21" y="197"/>
                  </a:cubicBezTo>
                  <a:cubicBezTo>
                    <a:pt x="21" y="197"/>
                    <a:pt x="22" y="197"/>
                    <a:pt x="22" y="197"/>
                  </a:cubicBezTo>
                  <a:cubicBezTo>
                    <a:pt x="23" y="197"/>
                    <a:pt x="23" y="197"/>
                    <a:pt x="24" y="197"/>
                  </a:cubicBezTo>
                  <a:cubicBezTo>
                    <a:pt x="24" y="197"/>
                    <a:pt x="24" y="196"/>
                    <a:pt x="24" y="196"/>
                  </a:cubicBezTo>
                  <a:cubicBezTo>
                    <a:pt x="24" y="196"/>
                    <a:pt x="25" y="196"/>
                    <a:pt x="26" y="196"/>
                  </a:cubicBezTo>
                  <a:cubicBezTo>
                    <a:pt x="26" y="195"/>
                    <a:pt x="26" y="194"/>
                    <a:pt x="26" y="194"/>
                  </a:cubicBezTo>
                  <a:cubicBezTo>
                    <a:pt x="26" y="194"/>
                    <a:pt x="27" y="194"/>
                    <a:pt x="27" y="194"/>
                  </a:cubicBezTo>
                  <a:cubicBezTo>
                    <a:pt x="28" y="194"/>
                    <a:pt x="28" y="194"/>
                    <a:pt x="29" y="194"/>
                  </a:cubicBezTo>
                  <a:cubicBezTo>
                    <a:pt x="29" y="194"/>
                    <a:pt x="30" y="194"/>
                    <a:pt x="30" y="194"/>
                  </a:cubicBezTo>
                  <a:cubicBezTo>
                    <a:pt x="31" y="194"/>
                    <a:pt x="31" y="194"/>
                    <a:pt x="32" y="194"/>
                  </a:cubicBezTo>
                  <a:cubicBezTo>
                    <a:pt x="32" y="194"/>
                    <a:pt x="32" y="195"/>
                    <a:pt x="32" y="196"/>
                  </a:cubicBezTo>
                  <a:cubicBezTo>
                    <a:pt x="32" y="196"/>
                    <a:pt x="33" y="196"/>
                    <a:pt x="33" y="196"/>
                  </a:cubicBezTo>
                  <a:cubicBezTo>
                    <a:pt x="34" y="196"/>
                    <a:pt x="34" y="196"/>
                    <a:pt x="35" y="196"/>
                  </a:cubicBezTo>
                  <a:cubicBezTo>
                    <a:pt x="35" y="196"/>
                    <a:pt x="35" y="197"/>
                    <a:pt x="35" y="197"/>
                  </a:cubicBezTo>
                  <a:cubicBezTo>
                    <a:pt x="35" y="197"/>
                    <a:pt x="36" y="197"/>
                    <a:pt x="36" y="197"/>
                  </a:cubicBezTo>
                  <a:cubicBezTo>
                    <a:pt x="36" y="197"/>
                    <a:pt x="36" y="196"/>
                    <a:pt x="36" y="196"/>
                  </a:cubicBezTo>
                  <a:cubicBezTo>
                    <a:pt x="37" y="196"/>
                    <a:pt x="37" y="196"/>
                    <a:pt x="38" y="196"/>
                  </a:cubicBezTo>
                  <a:cubicBezTo>
                    <a:pt x="39" y="196"/>
                    <a:pt x="39" y="196"/>
                    <a:pt x="40" y="196"/>
                  </a:cubicBezTo>
                  <a:cubicBezTo>
                    <a:pt x="40" y="195"/>
                    <a:pt x="40" y="194"/>
                    <a:pt x="40" y="194"/>
                  </a:cubicBezTo>
                  <a:cubicBezTo>
                    <a:pt x="40" y="194"/>
                    <a:pt x="41" y="194"/>
                    <a:pt x="41" y="194"/>
                  </a:cubicBezTo>
                  <a:cubicBezTo>
                    <a:pt x="42" y="194"/>
                    <a:pt x="42" y="194"/>
                    <a:pt x="43" y="194"/>
                  </a:cubicBezTo>
                  <a:cubicBezTo>
                    <a:pt x="43" y="194"/>
                    <a:pt x="44" y="194"/>
                    <a:pt x="44" y="194"/>
                  </a:cubicBezTo>
                  <a:cubicBezTo>
                    <a:pt x="45" y="194"/>
                    <a:pt x="45" y="194"/>
                    <a:pt x="46" y="194"/>
                  </a:cubicBezTo>
                  <a:cubicBezTo>
                    <a:pt x="46" y="194"/>
                    <a:pt x="47" y="194"/>
                    <a:pt x="47" y="194"/>
                  </a:cubicBezTo>
                  <a:cubicBezTo>
                    <a:pt x="47" y="194"/>
                    <a:pt x="47" y="195"/>
                    <a:pt x="47" y="196"/>
                  </a:cubicBezTo>
                  <a:cubicBezTo>
                    <a:pt x="48" y="196"/>
                    <a:pt x="48" y="196"/>
                    <a:pt x="49" y="196"/>
                  </a:cubicBezTo>
                  <a:cubicBezTo>
                    <a:pt x="50" y="196"/>
                    <a:pt x="50" y="196"/>
                    <a:pt x="51" y="196"/>
                  </a:cubicBezTo>
                  <a:cubicBezTo>
                    <a:pt x="51" y="196"/>
                    <a:pt x="52" y="196"/>
                    <a:pt x="52" y="196"/>
                  </a:cubicBezTo>
                  <a:cubicBezTo>
                    <a:pt x="52" y="196"/>
                    <a:pt x="52" y="197"/>
                    <a:pt x="52" y="197"/>
                  </a:cubicBezTo>
                  <a:cubicBezTo>
                    <a:pt x="52" y="198"/>
                    <a:pt x="52" y="198"/>
                    <a:pt x="52" y="199"/>
                  </a:cubicBezTo>
                  <a:cubicBezTo>
                    <a:pt x="52" y="199"/>
                    <a:pt x="52" y="200"/>
                    <a:pt x="52" y="200"/>
                  </a:cubicBezTo>
                  <a:cubicBezTo>
                    <a:pt x="52" y="201"/>
                    <a:pt x="52" y="201"/>
                    <a:pt x="52" y="202"/>
                  </a:cubicBezTo>
                  <a:cubicBezTo>
                    <a:pt x="52" y="202"/>
                    <a:pt x="52" y="203"/>
                    <a:pt x="52" y="203"/>
                  </a:cubicBezTo>
                  <a:cubicBezTo>
                    <a:pt x="52" y="204"/>
                    <a:pt x="52" y="205"/>
                    <a:pt x="52" y="205"/>
                  </a:cubicBezTo>
                  <a:cubicBezTo>
                    <a:pt x="53" y="205"/>
                    <a:pt x="53" y="205"/>
                    <a:pt x="54" y="205"/>
                  </a:cubicBezTo>
                  <a:cubicBezTo>
                    <a:pt x="54" y="206"/>
                    <a:pt x="54" y="206"/>
                    <a:pt x="54" y="207"/>
                  </a:cubicBezTo>
                  <a:cubicBezTo>
                    <a:pt x="54" y="207"/>
                    <a:pt x="54" y="208"/>
                    <a:pt x="54" y="208"/>
                  </a:cubicBezTo>
                  <a:cubicBezTo>
                    <a:pt x="54" y="209"/>
                    <a:pt x="54" y="209"/>
                    <a:pt x="54" y="210"/>
                  </a:cubicBezTo>
                  <a:cubicBezTo>
                    <a:pt x="54" y="210"/>
                    <a:pt x="55" y="210"/>
                    <a:pt x="55" y="210"/>
                  </a:cubicBezTo>
                  <a:cubicBezTo>
                    <a:pt x="56" y="210"/>
                    <a:pt x="56" y="210"/>
                    <a:pt x="57" y="210"/>
                  </a:cubicBezTo>
                  <a:cubicBezTo>
                    <a:pt x="57" y="209"/>
                    <a:pt x="57" y="209"/>
                    <a:pt x="57" y="208"/>
                  </a:cubicBezTo>
                  <a:cubicBezTo>
                    <a:pt x="57" y="208"/>
                    <a:pt x="58" y="208"/>
                    <a:pt x="58" y="208"/>
                  </a:cubicBezTo>
                  <a:cubicBezTo>
                    <a:pt x="58" y="208"/>
                    <a:pt x="58" y="207"/>
                    <a:pt x="58" y="207"/>
                  </a:cubicBezTo>
                  <a:cubicBezTo>
                    <a:pt x="58" y="206"/>
                    <a:pt x="58" y="206"/>
                    <a:pt x="58" y="205"/>
                  </a:cubicBezTo>
                  <a:cubicBezTo>
                    <a:pt x="58" y="205"/>
                    <a:pt x="58" y="204"/>
                    <a:pt x="58" y="203"/>
                  </a:cubicBezTo>
                  <a:cubicBezTo>
                    <a:pt x="58" y="203"/>
                    <a:pt x="58" y="202"/>
                    <a:pt x="58" y="202"/>
                  </a:cubicBezTo>
                  <a:cubicBezTo>
                    <a:pt x="58" y="201"/>
                    <a:pt x="58" y="201"/>
                    <a:pt x="58" y="200"/>
                  </a:cubicBezTo>
                  <a:cubicBezTo>
                    <a:pt x="58" y="200"/>
                    <a:pt x="58" y="199"/>
                    <a:pt x="58" y="199"/>
                  </a:cubicBezTo>
                  <a:cubicBezTo>
                    <a:pt x="58" y="198"/>
                    <a:pt x="58" y="198"/>
                    <a:pt x="58" y="197"/>
                  </a:cubicBezTo>
                  <a:cubicBezTo>
                    <a:pt x="58" y="197"/>
                    <a:pt x="58" y="196"/>
                    <a:pt x="58" y="196"/>
                  </a:cubicBezTo>
                  <a:cubicBezTo>
                    <a:pt x="58" y="195"/>
                    <a:pt x="58" y="194"/>
                    <a:pt x="58" y="194"/>
                  </a:cubicBezTo>
                  <a:cubicBezTo>
                    <a:pt x="58" y="193"/>
                    <a:pt x="58" y="193"/>
                    <a:pt x="58" y="192"/>
                  </a:cubicBezTo>
                  <a:cubicBezTo>
                    <a:pt x="59" y="192"/>
                    <a:pt x="59" y="192"/>
                    <a:pt x="60" y="192"/>
                  </a:cubicBezTo>
                  <a:cubicBezTo>
                    <a:pt x="60" y="192"/>
                    <a:pt x="60" y="191"/>
                    <a:pt x="60" y="191"/>
                  </a:cubicBezTo>
                  <a:cubicBezTo>
                    <a:pt x="60" y="190"/>
                    <a:pt x="60" y="190"/>
                    <a:pt x="60" y="189"/>
                  </a:cubicBezTo>
                  <a:cubicBezTo>
                    <a:pt x="60" y="189"/>
                    <a:pt x="61" y="189"/>
                    <a:pt x="61" y="189"/>
                  </a:cubicBezTo>
                  <a:cubicBezTo>
                    <a:pt x="61" y="188"/>
                    <a:pt x="61" y="188"/>
                    <a:pt x="61" y="187"/>
                  </a:cubicBezTo>
                  <a:cubicBezTo>
                    <a:pt x="62" y="187"/>
                    <a:pt x="63" y="187"/>
                    <a:pt x="63" y="187"/>
                  </a:cubicBezTo>
                  <a:cubicBezTo>
                    <a:pt x="63" y="187"/>
                    <a:pt x="63" y="186"/>
                    <a:pt x="63" y="186"/>
                  </a:cubicBezTo>
                  <a:cubicBezTo>
                    <a:pt x="64" y="186"/>
                    <a:pt x="64" y="186"/>
                    <a:pt x="65" y="186"/>
                  </a:cubicBezTo>
                  <a:cubicBezTo>
                    <a:pt x="65" y="185"/>
                    <a:pt x="65" y="185"/>
                    <a:pt x="65" y="184"/>
                  </a:cubicBezTo>
                  <a:cubicBezTo>
                    <a:pt x="65" y="184"/>
                    <a:pt x="66" y="184"/>
                    <a:pt x="66" y="184"/>
                  </a:cubicBezTo>
                  <a:cubicBezTo>
                    <a:pt x="67" y="184"/>
                    <a:pt x="67" y="184"/>
                    <a:pt x="68" y="184"/>
                  </a:cubicBezTo>
                  <a:cubicBezTo>
                    <a:pt x="68" y="184"/>
                    <a:pt x="69" y="184"/>
                    <a:pt x="69" y="184"/>
                  </a:cubicBezTo>
                  <a:cubicBezTo>
                    <a:pt x="69" y="184"/>
                    <a:pt x="69" y="183"/>
                    <a:pt x="69" y="183"/>
                  </a:cubicBezTo>
                  <a:cubicBezTo>
                    <a:pt x="70" y="183"/>
                    <a:pt x="70" y="183"/>
                    <a:pt x="71" y="183"/>
                  </a:cubicBezTo>
                  <a:cubicBezTo>
                    <a:pt x="71" y="182"/>
                    <a:pt x="71" y="182"/>
                    <a:pt x="71" y="181"/>
                  </a:cubicBezTo>
                  <a:cubicBezTo>
                    <a:pt x="71" y="181"/>
                    <a:pt x="72" y="181"/>
                    <a:pt x="73" y="181"/>
                  </a:cubicBezTo>
                  <a:cubicBezTo>
                    <a:pt x="73" y="181"/>
                    <a:pt x="74" y="181"/>
                    <a:pt x="74" y="181"/>
                  </a:cubicBezTo>
                  <a:cubicBezTo>
                    <a:pt x="74" y="180"/>
                    <a:pt x="74" y="180"/>
                    <a:pt x="74" y="179"/>
                  </a:cubicBezTo>
                  <a:cubicBezTo>
                    <a:pt x="74" y="179"/>
                    <a:pt x="74" y="178"/>
                    <a:pt x="74" y="178"/>
                  </a:cubicBezTo>
                  <a:cubicBezTo>
                    <a:pt x="74" y="177"/>
                    <a:pt x="74" y="177"/>
                    <a:pt x="74" y="176"/>
                  </a:cubicBezTo>
                  <a:cubicBezTo>
                    <a:pt x="74" y="176"/>
                    <a:pt x="74" y="175"/>
                    <a:pt x="74" y="174"/>
                  </a:cubicBezTo>
                  <a:cubicBezTo>
                    <a:pt x="75" y="174"/>
                    <a:pt x="75" y="174"/>
                    <a:pt x="76" y="174"/>
                  </a:cubicBezTo>
                  <a:cubicBezTo>
                    <a:pt x="76" y="174"/>
                    <a:pt x="76" y="173"/>
                    <a:pt x="76" y="173"/>
                  </a:cubicBezTo>
                  <a:cubicBezTo>
                    <a:pt x="76" y="173"/>
                    <a:pt x="77" y="173"/>
                    <a:pt x="77" y="173"/>
                  </a:cubicBezTo>
                  <a:cubicBezTo>
                    <a:pt x="77" y="172"/>
                    <a:pt x="77" y="172"/>
                    <a:pt x="77" y="171"/>
                  </a:cubicBezTo>
                  <a:cubicBezTo>
                    <a:pt x="78" y="171"/>
                    <a:pt x="78" y="171"/>
                    <a:pt x="79" y="171"/>
                  </a:cubicBezTo>
                  <a:cubicBezTo>
                    <a:pt x="79" y="171"/>
                    <a:pt x="79" y="170"/>
                    <a:pt x="79" y="170"/>
                  </a:cubicBezTo>
                  <a:cubicBezTo>
                    <a:pt x="79" y="169"/>
                    <a:pt x="79" y="169"/>
                    <a:pt x="79" y="168"/>
                  </a:cubicBezTo>
                  <a:cubicBezTo>
                    <a:pt x="79" y="168"/>
                    <a:pt x="80" y="168"/>
                    <a:pt x="80" y="168"/>
                  </a:cubicBezTo>
                  <a:cubicBezTo>
                    <a:pt x="80" y="168"/>
                    <a:pt x="80" y="167"/>
                    <a:pt x="80" y="167"/>
                  </a:cubicBezTo>
                  <a:cubicBezTo>
                    <a:pt x="81" y="167"/>
                    <a:pt x="81" y="167"/>
                    <a:pt x="82" y="167"/>
                  </a:cubicBezTo>
                  <a:cubicBezTo>
                    <a:pt x="82" y="166"/>
                    <a:pt x="82" y="165"/>
                    <a:pt x="82" y="165"/>
                  </a:cubicBezTo>
                  <a:cubicBezTo>
                    <a:pt x="82" y="165"/>
                    <a:pt x="83" y="165"/>
                    <a:pt x="83" y="165"/>
                  </a:cubicBezTo>
                  <a:cubicBezTo>
                    <a:pt x="83" y="164"/>
                    <a:pt x="83" y="164"/>
                    <a:pt x="83" y="163"/>
                  </a:cubicBezTo>
                  <a:cubicBezTo>
                    <a:pt x="84" y="163"/>
                    <a:pt x="84" y="163"/>
                    <a:pt x="85" y="163"/>
                  </a:cubicBezTo>
                  <a:cubicBezTo>
                    <a:pt x="85" y="163"/>
                    <a:pt x="86" y="163"/>
                    <a:pt x="87" y="163"/>
                  </a:cubicBezTo>
                  <a:cubicBezTo>
                    <a:pt x="87" y="163"/>
                    <a:pt x="88" y="163"/>
                    <a:pt x="88" y="163"/>
                  </a:cubicBezTo>
                  <a:cubicBezTo>
                    <a:pt x="89" y="163"/>
                    <a:pt x="89" y="163"/>
                    <a:pt x="90" y="163"/>
                  </a:cubicBezTo>
                  <a:cubicBezTo>
                    <a:pt x="90" y="163"/>
                    <a:pt x="91" y="163"/>
                    <a:pt x="91" y="163"/>
                  </a:cubicBezTo>
                  <a:cubicBezTo>
                    <a:pt x="91" y="163"/>
                    <a:pt x="91" y="162"/>
                    <a:pt x="91" y="162"/>
                  </a:cubicBezTo>
                  <a:cubicBezTo>
                    <a:pt x="91" y="161"/>
                    <a:pt x="91" y="160"/>
                    <a:pt x="91" y="160"/>
                  </a:cubicBezTo>
                  <a:cubicBezTo>
                    <a:pt x="91" y="160"/>
                    <a:pt x="90" y="160"/>
                    <a:pt x="90" y="160"/>
                  </a:cubicBezTo>
                  <a:cubicBezTo>
                    <a:pt x="90" y="159"/>
                    <a:pt x="90" y="159"/>
                    <a:pt x="90" y="158"/>
                  </a:cubicBezTo>
                  <a:cubicBezTo>
                    <a:pt x="90" y="158"/>
                    <a:pt x="91" y="158"/>
                    <a:pt x="91" y="158"/>
                  </a:cubicBezTo>
                  <a:cubicBezTo>
                    <a:pt x="91" y="158"/>
                    <a:pt x="91" y="157"/>
                    <a:pt x="91" y="157"/>
                  </a:cubicBezTo>
                  <a:cubicBezTo>
                    <a:pt x="92" y="157"/>
                    <a:pt x="92" y="157"/>
                    <a:pt x="93" y="157"/>
                  </a:cubicBezTo>
                  <a:cubicBezTo>
                    <a:pt x="93" y="157"/>
                    <a:pt x="94" y="157"/>
                    <a:pt x="94" y="157"/>
                  </a:cubicBezTo>
                  <a:cubicBezTo>
                    <a:pt x="94" y="156"/>
                    <a:pt x="94" y="156"/>
                    <a:pt x="94" y="155"/>
                  </a:cubicBezTo>
                  <a:cubicBezTo>
                    <a:pt x="95" y="155"/>
                    <a:pt x="95" y="155"/>
                    <a:pt x="96" y="155"/>
                  </a:cubicBezTo>
                  <a:cubicBezTo>
                    <a:pt x="96" y="155"/>
                    <a:pt x="97" y="155"/>
                    <a:pt x="97" y="155"/>
                  </a:cubicBezTo>
                  <a:cubicBezTo>
                    <a:pt x="97" y="155"/>
                    <a:pt x="97" y="154"/>
                    <a:pt x="97" y="154"/>
                  </a:cubicBezTo>
                  <a:cubicBezTo>
                    <a:pt x="98" y="154"/>
                    <a:pt x="98" y="154"/>
                    <a:pt x="99" y="154"/>
                  </a:cubicBezTo>
                  <a:cubicBezTo>
                    <a:pt x="100" y="154"/>
                    <a:pt x="100" y="154"/>
                    <a:pt x="101" y="154"/>
                  </a:cubicBezTo>
                  <a:cubicBezTo>
                    <a:pt x="101" y="154"/>
                    <a:pt x="101" y="155"/>
                    <a:pt x="101" y="155"/>
                  </a:cubicBezTo>
                  <a:cubicBezTo>
                    <a:pt x="101" y="156"/>
                    <a:pt x="101" y="156"/>
                    <a:pt x="101" y="157"/>
                  </a:cubicBezTo>
                  <a:cubicBezTo>
                    <a:pt x="101" y="157"/>
                    <a:pt x="101" y="158"/>
                    <a:pt x="101" y="158"/>
                  </a:cubicBezTo>
                  <a:cubicBezTo>
                    <a:pt x="101" y="158"/>
                    <a:pt x="102" y="158"/>
                    <a:pt x="102" y="158"/>
                  </a:cubicBezTo>
                  <a:cubicBezTo>
                    <a:pt x="103" y="158"/>
                    <a:pt x="103" y="158"/>
                    <a:pt x="104" y="158"/>
                  </a:cubicBezTo>
                  <a:cubicBezTo>
                    <a:pt x="104" y="158"/>
                    <a:pt x="104" y="157"/>
                    <a:pt x="104" y="157"/>
                  </a:cubicBezTo>
                  <a:cubicBezTo>
                    <a:pt x="104" y="157"/>
                    <a:pt x="105" y="157"/>
                    <a:pt x="105" y="157"/>
                  </a:cubicBezTo>
                  <a:cubicBezTo>
                    <a:pt x="105" y="156"/>
                    <a:pt x="105" y="156"/>
                    <a:pt x="105" y="155"/>
                  </a:cubicBezTo>
                  <a:cubicBezTo>
                    <a:pt x="106" y="155"/>
                    <a:pt x="106" y="155"/>
                    <a:pt x="107" y="155"/>
                  </a:cubicBezTo>
                  <a:cubicBezTo>
                    <a:pt x="107" y="155"/>
                    <a:pt x="108" y="155"/>
                    <a:pt x="108" y="155"/>
                  </a:cubicBezTo>
                  <a:cubicBezTo>
                    <a:pt x="108" y="155"/>
                    <a:pt x="108" y="154"/>
                    <a:pt x="108" y="154"/>
                  </a:cubicBezTo>
                  <a:cubicBezTo>
                    <a:pt x="109" y="154"/>
                    <a:pt x="110" y="154"/>
                    <a:pt x="110" y="154"/>
                  </a:cubicBezTo>
                  <a:cubicBezTo>
                    <a:pt x="111" y="154"/>
                    <a:pt x="111" y="154"/>
                    <a:pt x="112" y="154"/>
                  </a:cubicBezTo>
                  <a:cubicBezTo>
                    <a:pt x="112" y="154"/>
                    <a:pt x="113" y="154"/>
                    <a:pt x="113" y="154"/>
                  </a:cubicBezTo>
                  <a:cubicBezTo>
                    <a:pt x="113" y="153"/>
                    <a:pt x="113" y="152"/>
                    <a:pt x="113" y="152"/>
                  </a:cubicBezTo>
                  <a:cubicBezTo>
                    <a:pt x="114" y="152"/>
                    <a:pt x="114" y="152"/>
                    <a:pt x="115" y="152"/>
                  </a:cubicBezTo>
                  <a:cubicBezTo>
                    <a:pt x="115" y="151"/>
                    <a:pt x="115" y="151"/>
                    <a:pt x="115" y="150"/>
                  </a:cubicBezTo>
                  <a:cubicBezTo>
                    <a:pt x="115" y="150"/>
                    <a:pt x="116" y="150"/>
                    <a:pt x="116" y="150"/>
                  </a:cubicBezTo>
                  <a:cubicBezTo>
                    <a:pt x="116" y="150"/>
                    <a:pt x="116" y="149"/>
                    <a:pt x="116" y="149"/>
                  </a:cubicBezTo>
                  <a:cubicBezTo>
                    <a:pt x="116" y="148"/>
                    <a:pt x="116" y="148"/>
                    <a:pt x="116" y="147"/>
                  </a:cubicBezTo>
                  <a:cubicBezTo>
                    <a:pt x="116" y="147"/>
                    <a:pt x="115" y="147"/>
                    <a:pt x="115" y="147"/>
                  </a:cubicBezTo>
                  <a:cubicBezTo>
                    <a:pt x="114" y="147"/>
                    <a:pt x="114" y="147"/>
                    <a:pt x="113" y="147"/>
                  </a:cubicBezTo>
                  <a:cubicBezTo>
                    <a:pt x="113" y="148"/>
                    <a:pt x="113" y="148"/>
                    <a:pt x="113" y="149"/>
                  </a:cubicBezTo>
                  <a:cubicBezTo>
                    <a:pt x="113" y="149"/>
                    <a:pt x="112" y="149"/>
                    <a:pt x="112" y="149"/>
                  </a:cubicBezTo>
                  <a:cubicBezTo>
                    <a:pt x="111" y="149"/>
                    <a:pt x="111" y="149"/>
                    <a:pt x="110" y="149"/>
                  </a:cubicBezTo>
                  <a:cubicBezTo>
                    <a:pt x="110" y="148"/>
                    <a:pt x="110" y="148"/>
                    <a:pt x="110" y="147"/>
                  </a:cubicBezTo>
                  <a:cubicBezTo>
                    <a:pt x="110" y="147"/>
                    <a:pt x="109" y="147"/>
                    <a:pt x="108" y="147"/>
                  </a:cubicBezTo>
                  <a:cubicBezTo>
                    <a:pt x="108" y="147"/>
                    <a:pt x="108" y="146"/>
                    <a:pt x="108" y="145"/>
                  </a:cubicBezTo>
                  <a:cubicBezTo>
                    <a:pt x="108" y="145"/>
                    <a:pt x="107" y="145"/>
                    <a:pt x="107" y="145"/>
                  </a:cubicBezTo>
                  <a:cubicBezTo>
                    <a:pt x="107" y="145"/>
                    <a:pt x="107" y="144"/>
                    <a:pt x="107" y="144"/>
                  </a:cubicBezTo>
                  <a:cubicBezTo>
                    <a:pt x="107" y="143"/>
                    <a:pt x="107" y="143"/>
                    <a:pt x="107" y="142"/>
                  </a:cubicBezTo>
                  <a:cubicBezTo>
                    <a:pt x="107" y="142"/>
                    <a:pt x="108" y="142"/>
                    <a:pt x="108" y="142"/>
                  </a:cubicBezTo>
                  <a:cubicBezTo>
                    <a:pt x="108" y="142"/>
                    <a:pt x="108" y="141"/>
                    <a:pt x="108" y="141"/>
                  </a:cubicBezTo>
                  <a:cubicBezTo>
                    <a:pt x="108" y="140"/>
                    <a:pt x="108" y="140"/>
                    <a:pt x="108" y="139"/>
                  </a:cubicBezTo>
                  <a:cubicBezTo>
                    <a:pt x="108" y="139"/>
                    <a:pt x="107" y="139"/>
                    <a:pt x="107" y="139"/>
                  </a:cubicBezTo>
                  <a:cubicBezTo>
                    <a:pt x="107" y="139"/>
                    <a:pt x="107" y="138"/>
                    <a:pt x="107" y="137"/>
                  </a:cubicBezTo>
                  <a:cubicBezTo>
                    <a:pt x="106" y="137"/>
                    <a:pt x="106" y="137"/>
                    <a:pt x="105" y="137"/>
                  </a:cubicBezTo>
                  <a:cubicBezTo>
                    <a:pt x="105" y="137"/>
                    <a:pt x="105" y="136"/>
                    <a:pt x="105" y="136"/>
                  </a:cubicBezTo>
                  <a:cubicBezTo>
                    <a:pt x="106" y="136"/>
                    <a:pt x="106" y="136"/>
                    <a:pt x="107" y="136"/>
                  </a:cubicBezTo>
                  <a:cubicBezTo>
                    <a:pt x="107" y="136"/>
                    <a:pt x="108" y="136"/>
                    <a:pt x="108" y="136"/>
                  </a:cubicBezTo>
                  <a:cubicBezTo>
                    <a:pt x="108" y="136"/>
                    <a:pt x="108" y="137"/>
                    <a:pt x="108" y="137"/>
                  </a:cubicBezTo>
                  <a:cubicBezTo>
                    <a:pt x="109" y="137"/>
                    <a:pt x="110" y="137"/>
                    <a:pt x="110" y="137"/>
                  </a:cubicBezTo>
                  <a:cubicBezTo>
                    <a:pt x="110" y="138"/>
                    <a:pt x="110" y="139"/>
                    <a:pt x="110" y="139"/>
                  </a:cubicBezTo>
                  <a:cubicBezTo>
                    <a:pt x="111" y="139"/>
                    <a:pt x="111" y="139"/>
                    <a:pt x="112" y="139"/>
                  </a:cubicBezTo>
                  <a:cubicBezTo>
                    <a:pt x="112" y="140"/>
                    <a:pt x="112" y="140"/>
                    <a:pt x="112" y="141"/>
                  </a:cubicBezTo>
                  <a:cubicBezTo>
                    <a:pt x="112" y="141"/>
                    <a:pt x="113" y="141"/>
                    <a:pt x="113" y="141"/>
                  </a:cubicBezTo>
                  <a:cubicBezTo>
                    <a:pt x="114" y="141"/>
                    <a:pt x="114" y="141"/>
                    <a:pt x="115" y="141"/>
                  </a:cubicBezTo>
                  <a:cubicBezTo>
                    <a:pt x="115" y="140"/>
                    <a:pt x="115" y="140"/>
                    <a:pt x="115" y="139"/>
                  </a:cubicBezTo>
                  <a:cubicBezTo>
                    <a:pt x="115" y="139"/>
                    <a:pt x="115" y="138"/>
                    <a:pt x="115" y="137"/>
                  </a:cubicBezTo>
                  <a:cubicBezTo>
                    <a:pt x="115" y="137"/>
                    <a:pt x="116" y="137"/>
                    <a:pt x="116" y="137"/>
                  </a:cubicBezTo>
                  <a:cubicBezTo>
                    <a:pt x="117" y="137"/>
                    <a:pt x="117" y="137"/>
                    <a:pt x="118" y="137"/>
                  </a:cubicBezTo>
                  <a:cubicBezTo>
                    <a:pt x="118" y="137"/>
                    <a:pt x="119" y="137"/>
                    <a:pt x="119" y="137"/>
                  </a:cubicBezTo>
                  <a:cubicBezTo>
                    <a:pt x="119" y="137"/>
                    <a:pt x="119" y="136"/>
                    <a:pt x="119" y="136"/>
                  </a:cubicBezTo>
                  <a:cubicBezTo>
                    <a:pt x="120" y="136"/>
                    <a:pt x="120" y="136"/>
                    <a:pt x="121" y="136"/>
                  </a:cubicBezTo>
                  <a:cubicBezTo>
                    <a:pt x="121" y="135"/>
                    <a:pt x="121" y="135"/>
                    <a:pt x="121" y="134"/>
                  </a:cubicBezTo>
                  <a:cubicBezTo>
                    <a:pt x="121" y="134"/>
                    <a:pt x="122" y="134"/>
                    <a:pt x="122" y="134"/>
                  </a:cubicBezTo>
                  <a:cubicBezTo>
                    <a:pt x="123" y="134"/>
                    <a:pt x="124" y="134"/>
                    <a:pt x="124" y="134"/>
                  </a:cubicBezTo>
                  <a:cubicBezTo>
                    <a:pt x="125" y="134"/>
                    <a:pt x="125" y="134"/>
                    <a:pt x="126" y="134"/>
                  </a:cubicBezTo>
                  <a:cubicBezTo>
                    <a:pt x="126" y="135"/>
                    <a:pt x="126" y="135"/>
                    <a:pt x="126" y="136"/>
                  </a:cubicBezTo>
                  <a:cubicBezTo>
                    <a:pt x="125" y="136"/>
                    <a:pt x="125" y="136"/>
                    <a:pt x="124" y="136"/>
                  </a:cubicBezTo>
                  <a:cubicBezTo>
                    <a:pt x="124" y="136"/>
                    <a:pt x="124" y="137"/>
                    <a:pt x="124" y="137"/>
                  </a:cubicBezTo>
                  <a:cubicBezTo>
                    <a:pt x="124" y="137"/>
                    <a:pt x="123" y="137"/>
                    <a:pt x="122" y="137"/>
                  </a:cubicBezTo>
                  <a:cubicBezTo>
                    <a:pt x="122" y="138"/>
                    <a:pt x="122" y="139"/>
                    <a:pt x="122" y="139"/>
                  </a:cubicBezTo>
                  <a:cubicBezTo>
                    <a:pt x="122" y="139"/>
                    <a:pt x="121" y="139"/>
                    <a:pt x="121" y="139"/>
                  </a:cubicBezTo>
                  <a:cubicBezTo>
                    <a:pt x="121" y="140"/>
                    <a:pt x="121" y="140"/>
                    <a:pt x="121" y="141"/>
                  </a:cubicBezTo>
                  <a:cubicBezTo>
                    <a:pt x="120" y="141"/>
                    <a:pt x="120" y="141"/>
                    <a:pt x="119" y="141"/>
                  </a:cubicBezTo>
                  <a:cubicBezTo>
                    <a:pt x="119" y="141"/>
                    <a:pt x="119" y="142"/>
                    <a:pt x="119" y="142"/>
                  </a:cubicBezTo>
                  <a:cubicBezTo>
                    <a:pt x="119" y="142"/>
                    <a:pt x="118" y="142"/>
                    <a:pt x="118" y="142"/>
                  </a:cubicBezTo>
                  <a:cubicBezTo>
                    <a:pt x="118" y="143"/>
                    <a:pt x="118" y="143"/>
                    <a:pt x="118" y="144"/>
                  </a:cubicBezTo>
                  <a:cubicBezTo>
                    <a:pt x="118" y="144"/>
                    <a:pt x="118" y="145"/>
                    <a:pt x="118" y="145"/>
                  </a:cubicBezTo>
                  <a:cubicBezTo>
                    <a:pt x="118" y="145"/>
                    <a:pt x="119" y="145"/>
                    <a:pt x="119" y="145"/>
                  </a:cubicBezTo>
                  <a:cubicBezTo>
                    <a:pt x="120" y="145"/>
                    <a:pt x="120" y="145"/>
                    <a:pt x="121" y="145"/>
                  </a:cubicBezTo>
                  <a:cubicBezTo>
                    <a:pt x="121" y="145"/>
                    <a:pt x="122" y="145"/>
                    <a:pt x="122" y="145"/>
                  </a:cubicBezTo>
                  <a:cubicBezTo>
                    <a:pt x="123" y="145"/>
                    <a:pt x="124" y="145"/>
                    <a:pt x="124" y="145"/>
                  </a:cubicBezTo>
                  <a:cubicBezTo>
                    <a:pt x="125" y="145"/>
                    <a:pt x="125" y="145"/>
                    <a:pt x="126" y="145"/>
                  </a:cubicBezTo>
                  <a:cubicBezTo>
                    <a:pt x="126" y="146"/>
                    <a:pt x="126" y="147"/>
                    <a:pt x="126" y="147"/>
                  </a:cubicBezTo>
                  <a:cubicBezTo>
                    <a:pt x="126" y="147"/>
                    <a:pt x="127" y="147"/>
                    <a:pt x="127" y="147"/>
                  </a:cubicBezTo>
                  <a:cubicBezTo>
                    <a:pt x="128" y="147"/>
                    <a:pt x="128" y="147"/>
                    <a:pt x="129" y="147"/>
                  </a:cubicBezTo>
                  <a:cubicBezTo>
                    <a:pt x="129" y="147"/>
                    <a:pt x="130" y="147"/>
                    <a:pt x="130" y="147"/>
                  </a:cubicBezTo>
                  <a:cubicBezTo>
                    <a:pt x="130" y="148"/>
                    <a:pt x="130" y="148"/>
                    <a:pt x="130" y="149"/>
                  </a:cubicBezTo>
                  <a:cubicBezTo>
                    <a:pt x="131" y="149"/>
                    <a:pt x="131" y="149"/>
                    <a:pt x="132" y="149"/>
                  </a:cubicBezTo>
                  <a:cubicBezTo>
                    <a:pt x="132" y="148"/>
                    <a:pt x="132" y="148"/>
                    <a:pt x="132" y="147"/>
                  </a:cubicBezTo>
                  <a:cubicBezTo>
                    <a:pt x="132" y="147"/>
                    <a:pt x="133" y="147"/>
                    <a:pt x="134" y="147"/>
                  </a:cubicBezTo>
                  <a:cubicBezTo>
                    <a:pt x="134" y="147"/>
                    <a:pt x="134" y="146"/>
                    <a:pt x="134" y="145"/>
                  </a:cubicBezTo>
                  <a:cubicBezTo>
                    <a:pt x="133" y="145"/>
                    <a:pt x="132" y="145"/>
                    <a:pt x="132" y="145"/>
                  </a:cubicBezTo>
                  <a:cubicBezTo>
                    <a:pt x="132" y="145"/>
                    <a:pt x="132" y="144"/>
                    <a:pt x="132" y="144"/>
                  </a:cubicBezTo>
                  <a:cubicBezTo>
                    <a:pt x="132" y="143"/>
                    <a:pt x="132" y="143"/>
                    <a:pt x="132" y="142"/>
                  </a:cubicBezTo>
                  <a:cubicBezTo>
                    <a:pt x="132" y="142"/>
                    <a:pt x="132" y="141"/>
                    <a:pt x="132" y="141"/>
                  </a:cubicBezTo>
                  <a:cubicBezTo>
                    <a:pt x="131" y="141"/>
                    <a:pt x="131" y="141"/>
                    <a:pt x="130" y="141"/>
                  </a:cubicBezTo>
                  <a:cubicBezTo>
                    <a:pt x="130" y="141"/>
                    <a:pt x="129" y="141"/>
                    <a:pt x="129" y="141"/>
                  </a:cubicBezTo>
                  <a:cubicBezTo>
                    <a:pt x="129" y="140"/>
                    <a:pt x="129" y="140"/>
                    <a:pt x="129" y="139"/>
                  </a:cubicBezTo>
                  <a:cubicBezTo>
                    <a:pt x="128" y="139"/>
                    <a:pt x="128" y="139"/>
                    <a:pt x="127" y="139"/>
                  </a:cubicBezTo>
                  <a:cubicBezTo>
                    <a:pt x="127" y="139"/>
                    <a:pt x="127" y="138"/>
                    <a:pt x="127" y="137"/>
                  </a:cubicBezTo>
                  <a:cubicBezTo>
                    <a:pt x="127" y="137"/>
                    <a:pt x="127" y="136"/>
                    <a:pt x="127" y="136"/>
                  </a:cubicBezTo>
                  <a:cubicBezTo>
                    <a:pt x="128" y="136"/>
                    <a:pt x="128" y="136"/>
                    <a:pt x="129" y="136"/>
                  </a:cubicBezTo>
                  <a:cubicBezTo>
                    <a:pt x="129" y="135"/>
                    <a:pt x="129" y="135"/>
                    <a:pt x="129" y="134"/>
                  </a:cubicBezTo>
                  <a:cubicBezTo>
                    <a:pt x="129" y="134"/>
                    <a:pt x="129" y="133"/>
                    <a:pt x="129" y="133"/>
                  </a:cubicBezTo>
                  <a:cubicBezTo>
                    <a:pt x="129" y="132"/>
                    <a:pt x="129" y="131"/>
                    <a:pt x="129" y="131"/>
                  </a:cubicBezTo>
                  <a:cubicBezTo>
                    <a:pt x="129" y="131"/>
                    <a:pt x="130" y="131"/>
                    <a:pt x="130" y="131"/>
                  </a:cubicBezTo>
                  <a:cubicBezTo>
                    <a:pt x="130" y="130"/>
                    <a:pt x="130" y="130"/>
                    <a:pt x="130" y="129"/>
                  </a:cubicBezTo>
                  <a:cubicBezTo>
                    <a:pt x="130" y="129"/>
                    <a:pt x="130" y="128"/>
                    <a:pt x="130" y="128"/>
                  </a:cubicBezTo>
                  <a:cubicBezTo>
                    <a:pt x="130" y="127"/>
                    <a:pt x="130" y="127"/>
                    <a:pt x="130" y="126"/>
                  </a:cubicBezTo>
                  <a:cubicBezTo>
                    <a:pt x="130" y="126"/>
                    <a:pt x="130" y="125"/>
                    <a:pt x="130" y="125"/>
                  </a:cubicBezTo>
                  <a:cubicBezTo>
                    <a:pt x="130" y="125"/>
                    <a:pt x="129" y="125"/>
                    <a:pt x="129" y="125"/>
                  </a:cubicBezTo>
                  <a:cubicBezTo>
                    <a:pt x="128" y="125"/>
                    <a:pt x="128" y="125"/>
                    <a:pt x="127" y="125"/>
                  </a:cubicBezTo>
                  <a:cubicBezTo>
                    <a:pt x="127" y="124"/>
                    <a:pt x="127" y="123"/>
                    <a:pt x="127" y="123"/>
                  </a:cubicBezTo>
                  <a:cubicBezTo>
                    <a:pt x="127" y="122"/>
                    <a:pt x="127" y="122"/>
                    <a:pt x="127" y="121"/>
                  </a:cubicBezTo>
                  <a:cubicBezTo>
                    <a:pt x="127" y="121"/>
                    <a:pt x="126" y="121"/>
                    <a:pt x="126" y="121"/>
                  </a:cubicBezTo>
                  <a:cubicBezTo>
                    <a:pt x="126" y="121"/>
                    <a:pt x="126" y="120"/>
                    <a:pt x="126" y="120"/>
                  </a:cubicBezTo>
                  <a:cubicBezTo>
                    <a:pt x="125" y="120"/>
                    <a:pt x="125" y="120"/>
                    <a:pt x="124" y="120"/>
                  </a:cubicBezTo>
                  <a:cubicBezTo>
                    <a:pt x="124" y="119"/>
                    <a:pt x="124" y="119"/>
                    <a:pt x="124" y="118"/>
                  </a:cubicBezTo>
                  <a:cubicBezTo>
                    <a:pt x="124" y="118"/>
                    <a:pt x="123" y="118"/>
                    <a:pt x="122" y="118"/>
                  </a:cubicBezTo>
                  <a:cubicBezTo>
                    <a:pt x="122" y="118"/>
                    <a:pt x="122" y="117"/>
                    <a:pt x="122" y="116"/>
                  </a:cubicBezTo>
                  <a:cubicBezTo>
                    <a:pt x="122" y="116"/>
                    <a:pt x="122" y="115"/>
                    <a:pt x="122" y="115"/>
                  </a:cubicBezTo>
                  <a:cubicBezTo>
                    <a:pt x="122" y="114"/>
                    <a:pt x="122" y="114"/>
                    <a:pt x="122" y="113"/>
                  </a:cubicBezTo>
                  <a:cubicBezTo>
                    <a:pt x="122" y="113"/>
                    <a:pt x="122" y="112"/>
                    <a:pt x="122" y="112"/>
                  </a:cubicBezTo>
                  <a:cubicBezTo>
                    <a:pt x="122" y="111"/>
                    <a:pt x="122" y="110"/>
                    <a:pt x="122" y="110"/>
                  </a:cubicBezTo>
                  <a:cubicBezTo>
                    <a:pt x="122" y="109"/>
                    <a:pt x="122" y="109"/>
                    <a:pt x="122" y="108"/>
                  </a:cubicBezTo>
                  <a:cubicBezTo>
                    <a:pt x="122" y="108"/>
                    <a:pt x="121" y="108"/>
                    <a:pt x="121" y="108"/>
                  </a:cubicBezTo>
                  <a:cubicBezTo>
                    <a:pt x="121" y="108"/>
                    <a:pt x="121" y="107"/>
                    <a:pt x="121" y="107"/>
                  </a:cubicBezTo>
                  <a:cubicBezTo>
                    <a:pt x="121" y="106"/>
                    <a:pt x="121" y="106"/>
                    <a:pt x="121" y="105"/>
                  </a:cubicBezTo>
                  <a:cubicBezTo>
                    <a:pt x="121" y="105"/>
                    <a:pt x="121" y="104"/>
                    <a:pt x="121" y="104"/>
                  </a:cubicBezTo>
                  <a:cubicBezTo>
                    <a:pt x="121" y="103"/>
                    <a:pt x="121" y="102"/>
                    <a:pt x="121" y="102"/>
                  </a:cubicBezTo>
                  <a:cubicBezTo>
                    <a:pt x="121" y="101"/>
                    <a:pt x="121" y="101"/>
                    <a:pt x="121" y="100"/>
                  </a:cubicBezTo>
                  <a:cubicBezTo>
                    <a:pt x="120" y="100"/>
                    <a:pt x="120" y="100"/>
                    <a:pt x="119" y="100"/>
                  </a:cubicBezTo>
                  <a:cubicBezTo>
                    <a:pt x="119" y="100"/>
                    <a:pt x="118" y="100"/>
                    <a:pt x="118" y="100"/>
                  </a:cubicBezTo>
                  <a:cubicBezTo>
                    <a:pt x="117" y="100"/>
                    <a:pt x="117" y="100"/>
                    <a:pt x="116" y="100"/>
                  </a:cubicBezTo>
                  <a:cubicBezTo>
                    <a:pt x="116" y="101"/>
                    <a:pt x="116" y="101"/>
                    <a:pt x="116" y="102"/>
                  </a:cubicBezTo>
                  <a:cubicBezTo>
                    <a:pt x="116" y="102"/>
                    <a:pt x="115" y="102"/>
                    <a:pt x="115" y="102"/>
                  </a:cubicBezTo>
                  <a:cubicBezTo>
                    <a:pt x="115" y="102"/>
                    <a:pt x="115" y="103"/>
                    <a:pt x="115" y="104"/>
                  </a:cubicBezTo>
                  <a:cubicBezTo>
                    <a:pt x="115" y="104"/>
                    <a:pt x="115" y="105"/>
                    <a:pt x="115" y="105"/>
                  </a:cubicBezTo>
                  <a:cubicBezTo>
                    <a:pt x="114" y="105"/>
                    <a:pt x="114" y="105"/>
                    <a:pt x="113" y="105"/>
                  </a:cubicBezTo>
                  <a:cubicBezTo>
                    <a:pt x="113" y="105"/>
                    <a:pt x="112" y="105"/>
                    <a:pt x="112" y="105"/>
                  </a:cubicBezTo>
                  <a:cubicBezTo>
                    <a:pt x="111" y="105"/>
                    <a:pt x="111" y="105"/>
                    <a:pt x="110" y="105"/>
                  </a:cubicBezTo>
                  <a:cubicBezTo>
                    <a:pt x="110" y="105"/>
                    <a:pt x="109" y="105"/>
                    <a:pt x="108" y="105"/>
                  </a:cubicBezTo>
                  <a:cubicBezTo>
                    <a:pt x="108" y="105"/>
                    <a:pt x="108" y="104"/>
                    <a:pt x="108" y="104"/>
                  </a:cubicBezTo>
                  <a:cubicBezTo>
                    <a:pt x="108" y="103"/>
                    <a:pt x="108" y="102"/>
                    <a:pt x="108" y="102"/>
                  </a:cubicBezTo>
                  <a:cubicBezTo>
                    <a:pt x="108" y="101"/>
                    <a:pt x="108" y="101"/>
                    <a:pt x="108" y="100"/>
                  </a:cubicBezTo>
                  <a:cubicBezTo>
                    <a:pt x="108" y="100"/>
                    <a:pt x="108" y="99"/>
                    <a:pt x="108" y="99"/>
                  </a:cubicBezTo>
                  <a:cubicBezTo>
                    <a:pt x="109" y="99"/>
                    <a:pt x="110" y="99"/>
                    <a:pt x="110" y="99"/>
                  </a:cubicBezTo>
                  <a:cubicBezTo>
                    <a:pt x="110" y="98"/>
                    <a:pt x="110" y="98"/>
                    <a:pt x="110" y="97"/>
                  </a:cubicBezTo>
                  <a:cubicBezTo>
                    <a:pt x="110" y="97"/>
                    <a:pt x="109" y="97"/>
                    <a:pt x="108" y="97"/>
                  </a:cubicBezTo>
                  <a:cubicBezTo>
                    <a:pt x="108" y="97"/>
                    <a:pt x="108" y="96"/>
                    <a:pt x="108" y="95"/>
                  </a:cubicBezTo>
                  <a:cubicBezTo>
                    <a:pt x="108" y="95"/>
                    <a:pt x="107" y="95"/>
                    <a:pt x="107" y="95"/>
                  </a:cubicBezTo>
                  <a:cubicBezTo>
                    <a:pt x="107" y="95"/>
                    <a:pt x="107" y="94"/>
                    <a:pt x="107" y="94"/>
                  </a:cubicBezTo>
                  <a:cubicBezTo>
                    <a:pt x="107" y="93"/>
                    <a:pt x="107" y="93"/>
                    <a:pt x="107" y="92"/>
                  </a:cubicBezTo>
                  <a:cubicBezTo>
                    <a:pt x="106" y="92"/>
                    <a:pt x="106" y="92"/>
                    <a:pt x="105" y="92"/>
                  </a:cubicBezTo>
                  <a:cubicBezTo>
                    <a:pt x="105" y="92"/>
                    <a:pt x="105" y="91"/>
                    <a:pt x="105" y="91"/>
                  </a:cubicBezTo>
                  <a:cubicBezTo>
                    <a:pt x="105" y="91"/>
                    <a:pt x="104" y="91"/>
                    <a:pt x="104" y="91"/>
                  </a:cubicBezTo>
                  <a:cubicBezTo>
                    <a:pt x="104" y="90"/>
                    <a:pt x="104" y="90"/>
                    <a:pt x="104" y="89"/>
                  </a:cubicBezTo>
                  <a:cubicBezTo>
                    <a:pt x="103" y="89"/>
                    <a:pt x="103" y="89"/>
                    <a:pt x="102" y="89"/>
                  </a:cubicBezTo>
                  <a:cubicBezTo>
                    <a:pt x="102" y="89"/>
                    <a:pt x="102" y="88"/>
                    <a:pt x="102" y="87"/>
                  </a:cubicBezTo>
                  <a:cubicBezTo>
                    <a:pt x="102" y="87"/>
                    <a:pt x="101" y="87"/>
                    <a:pt x="101" y="87"/>
                  </a:cubicBezTo>
                  <a:cubicBezTo>
                    <a:pt x="101" y="88"/>
                    <a:pt x="101" y="89"/>
                    <a:pt x="101" y="89"/>
                  </a:cubicBezTo>
                  <a:cubicBezTo>
                    <a:pt x="100" y="89"/>
                    <a:pt x="100" y="89"/>
                    <a:pt x="99" y="89"/>
                  </a:cubicBezTo>
                  <a:cubicBezTo>
                    <a:pt x="98" y="89"/>
                    <a:pt x="98" y="89"/>
                    <a:pt x="97" y="89"/>
                  </a:cubicBezTo>
                  <a:cubicBezTo>
                    <a:pt x="97" y="89"/>
                    <a:pt x="97" y="88"/>
                    <a:pt x="97" y="87"/>
                  </a:cubicBezTo>
                  <a:cubicBezTo>
                    <a:pt x="97" y="87"/>
                    <a:pt x="96" y="87"/>
                    <a:pt x="96" y="87"/>
                  </a:cubicBezTo>
                  <a:cubicBezTo>
                    <a:pt x="96" y="88"/>
                    <a:pt x="96" y="89"/>
                    <a:pt x="96" y="89"/>
                  </a:cubicBezTo>
                  <a:cubicBezTo>
                    <a:pt x="95" y="89"/>
                    <a:pt x="95" y="89"/>
                    <a:pt x="94" y="89"/>
                  </a:cubicBezTo>
                  <a:cubicBezTo>
                    <a:pt x="94" y="90"/>
                    <a:pt x="94" y="90"/>
                    <a:pt x="94" y="91"/>
                  </a:cubicBezTo>
                  <a:cubicBezTo>
                    <a:pt x="94" y="91"/>
                    <a:pt x="94" y="92"/>
                    <a:pt x="94" y="92"/>
                  </a:cubicBezTo>
                  <a:cubicBezTo>
                    <a:pt x="94" y="93"/>
                    <a:pt x="94" y="93"/>
                    <a:pt x="94" y="94"/>
                  </a:cubicBezTo>
                  <a:cubicBezTo>
                    <a:pt x="94" y="94"/>
                    <a:pt x="93" y="94"/>
                    <a:pt x="93" y="94"/>
                  </a:cubicBezTo>
                  <a:cubicBezTo>
                    <a:pt x="93" y="94"/>
                    <a:pt x="93" y="95"/>
                    <a:pt x="93" y="95"/>
                  </a:cubicBezTo>
                  <a:cubicBezTo>
                    <a:pt x="93" y="96"/>
                    <a:pt x="93" y="97"/>
                    <a:pt x="93" y="97"/>
                  </a:cubicBezTo>
                  <a:cubicBezTo>
                    <a:pt x="93" y="98"/>
                    <a:pt x="93" y="98"/>
                    <a:pt x="93" y="99"/>
                  </a:cubicBezTo>
                  <a:cubicBezTo>
                    <a:pt x="92" y="99"/>
                    <a:pt x="92" y="99"/>
                    <a:pt x="91" y="99"/>
                  </a:cubicBezTo>
                  <a:cubicBezTo>
                    <a:pt x="91" y="99"/>
                    <a:pt x="90" y="99"/>
                    <a:pt x="90" y="99"/>
                  </a:cubicBezTo>
                  <a:cubicBezTo>
                    <a:pt x="90" y="99"/>
                    <a:pt x="90" y="100"/>
                    <a:pt x="90" y="100"/>
                  </a:cubicBezTo>
                  <a:cubicBezTo>
                    <a:pt x="89" y="100"/>
                    <a:pt x="89" y="100"/>
                    <a:pt x="88" y="100"/>
                  </a:cubicBezTo>
                  <a:cubicBezTo>
                    <a:pt x="88" y="101"/>
                    <a:pt x="88" y="101"/>
                    <a:pt x="88" y="102"/>
                  </a:cubicBezTo>
                  <a:cubicBezTo>
                    <a:pt x="88" y="102"/>
                    <a:pt x="88" y="103"/>
                    <a:pt x="88" y="104"/>
                  </a:cubicBezTo>
                  <a:cubicBezTo>
                    <a:pt x="89" y="104"/>
                    <a:pt x="89" y="104"/>
                    <a:pt x="90" y="104"/>
                  </a:cubicBezTo>
                  <a:cubicBezTo>
                    <a:pt x="90" y="104"/>
                    <a:pt x="90" y="105"/>
                    <a:pt x="90" y="105"/>
                  </a:cubicBezTo>
                  <a:cubicBezTo>
                    <a:pt x="90" y="105"/>
                    <a:pt x="91" y="105"/>
                    <a:pt x="91" y="105"/>
                  </a:cubicBezTo>
                  <a:cubicBezTo>
                    <a:pt x="91" y="106"/>
                    <a:pt x="91" y="106"/>
                    <a:pt x="91" y="107"/>
                  </a:cubicBezTo>
                  <a:cubicBezTo>
                    <a:pt x="91" y="107"/>
                    <a:pt x="91" y="108"/>
                    <a:pt x="91" y="108"/>
                  </a:cubicBezTo>
                  <a:cubicBezTo>
                    <a:pt x="91" y="108"/>
                    <a:pt x="90" y="108"/>
                    <a:pt x="90" y="108"/>
                  </a:cubicBezTo>
                  <a:cubicBezTo>
                    <a:pt x="90" y="109"/>
                    <a:pt x="90" y="109"/>
                    <a:pt x="90" y="110"/>
                  </a:cubicBezTo>
                  <a:cubicBezTo>
                    <a:pt x="90" y="110"/>
                    <a:pt x="90" y="111"/>
                    <a:pt x="90" y="112"/>
                  </a:cubicBezTo>
                  <a:cubicBezTo>
                    <a:pt x="90" y="112"/>
                    <a:pt x="90" y="113"/>
                    <a:pt x="90" y="113"/>
                  </a:cubicBezTo>
                  <a:cubicBezTo>
                    <a:pt x="89" y="113"/>
                    <a:pt x="89" y="113"/>
                    <a:pt x="88" y="113"/>
                  </a:cubicBezTo>
                  <a:cubicBezTo>
                    <a:pt x="88" y="113"/>
                    <a:pt x="87" y="113"/>
                    <a:pt x="87" y="113"/>
                  </a:cubicBezTo>
                  <a:cubicBezTo>
                    <a:pt x="87" y="114"/>
                    <a:pt x="87" y="114"/>
                    <a:pt x="87" y="115"/>
                  </a:cubicBezTo>
                  <a:cubicBezTo>
                    <a:pt x="86" y="115"/>
                    <a:pt x="85" y="115"/>
                    <a:pt x="85" y="115"/>
                  </a:cubicBezTo>
                  <a:cubicBezTo>
                    <a:pt x="84" y="115"/>
                    <a:pt x="84" y="115"/>
                    <a:pt x="83" y="115"/>
                  </a:cubicBezTo>
                  <a:cubicBezTo>
                    <a:pt x="83" y="115"/>
                    <a:pt x="82" y="115"/>
                    <a:pt x="82" y="115"/>
                  </a:cubicBezTo>
                  <a:cubicBezTo>
                    <a:pt x="82" y="115"/>
                    <a:pt x="82" y="116"/>
                    <a:pt x="82" y="116"/>
                  </a:cubicBezTo>
                  <a:cubicBezTo>
                    <a:pt x="82" y="117"/>
                    <a:pt x="82" y="118"/>
                    <a:pt x="82" y="118"/>
                  </a:cubicBezTo>
                  <a:cubicBezTo>
                    <a:pt x="82" y="119"/>
                    <a:pt x="82" y="119"/>
                    <a:pt x="82" y="120"/>
                  </a:cubicBezTo>
                  <a:cubicBezTo>
                    <a:pt x="82" y="120"/>
                    <a:pt x="82" y="121"/>
                    <a:pt x="82" y="121"/>
                  </a:cubicBezTo>
                  <a:cubicBezTo>
                    <a:pt x="81" y="121"/>
                    <a:pt x="81" y="121"/>
                    <a:pt x="80" y="121"/>
                  </a:cubicBezTo>
                  <a:cubicBezTo>
                    <a:pt x="80" y="122"/>
                    <a:pt x="80" y="122"/>
                    <a:pt x="80" y="123"/>
                  </a:cubicBezTo>
                  <a:cubicBezTo>
                    <a:pt x="80" y="123"/>
                    <a:pt x="80" y="124"/>
                    <a:pt x="80" y="125"/>
                  </a:cubicBezTo>
                  <a:cubicBezTo>
                    <a:pt x="80" y="125"/>
                    <a:pt x="80" y="126"/>
                    <a:pt x="80" y="126"/>
                  </a:cubicBezTo>
                  <a:cubicBezTo>
                    <a:pt x="80" y="126"/>
                    <a:pt x="79" y="126"/>
                    <a:pt x="79" y="126"/>
                  </a:cubicBezTo>
                  <a:cubicBezTo>
                    <a:pt x="78" y="126"/>
                    <a:pt x="78" y="126"/>
                    <a:pt x="77" y="126"/>
                  </a:cubicBezTo>
                  <a:cubicBezTo>
                    <a:pt x="77" y="126"/>
                    <a:pt x="76" y="126"/>
                    <a:pt x="76" y="126"/>
                  </a:cubicBezTo>
                  <a:cubicBezTo>
                    <a:pt x="76" y="126"/>
                    <a:pt x="76" y="125"/>
                    <a:pt x="76" y="125"/>
                  </a:cubicBezTo>
                  <a:cubicBezTo>
                    <a:pt x="76" y="125"/>
                    <a:pt x="77" y="125"/>
                    <a:pt x="77" y="125"/>
                  </a:cubicBezTo>
                  <a:cubicBezTo>
                    <a:pt x="77" y="124"/>
                    <a:pt x="77" y="123"/>
                    <a:pt x="77" y="123"/>
                  </a:cubicBezTo>
                  <a:cubicBezTo>
                    <a:pt x="78" y="123"/>
                    <a:pt x="78" y="123"/>
                    <a:pt x="79" y="123"/>
                  </a:cubicBezTo>
                  <a:cubicBezTo>
                    <a:pt x="79" y="122"/>
                    <a:pt x="79" y="122"/>
                    <a:pt x="79" y="121"/>
                  </a:cubicBezTo>
                  <a:cubicBezTo>
                    <a:pt x="78" y="121"/>
                    <a:pt x="78" y="121"/>
                    <a:pt x="77" y="121"/>
                  </a:cubicBezTo>
                  <a:cubicBezTo>
                    <a:pt x="77" y="121"/>
                    <a:pt x="77" y="120"/>
                    <a:pt x="77" y="120"/>
                  </a:cubicBezTo>
                  <a:cubicBezTo>
                    <a:pt x="77" y="119"/>
                    <a:pt x="77" y="119"/>
                    <a:pt x="77" y="118"/>
                  </a:cubicBezTo>
                  <a:cubicBezTo>
                    <a:pt x="77" y="118"/>
                    <a:pt x="77" y="117"/>
                    <a:pt x="77" y="116"/>
                  </a:cubicBezTo>
                  <a:cubicBezTo>
                    <a:pt x="77" y="116"/>
                    <a:pt x="77" y="115"/>
                    <a:pt x="77" y="115"/>
                  </a:cubicBezTo>
                  <a:cubicBezTo>
                    <a:pt x="77" y="114"/>
                    <a:pt x="77" y="114"/>
                    <a:pt x="77" y="113"/>
                  </a:cubicBezTo>
                  <a:cubicBezTo>
                    <a:pt x="77" y="113"/>
                    <a:pt x="76" y="113"/>
                    <a:pt x="76" y="113"/>
                  </a:cubicBezTo>
                  <a:cubicBezTo>
                    <a:pt x="75" y="113"/>
                    <a:pt x="75" y="113"/>
                    <a:pt x="74" y="113"/>
                  </a:cubicBezTo>
                  <a:cubicBezTo>
                    <a:pt x="74" y="113"/>
                    <a:pt x="74" y="112"/>
                    <a:pt x="74" y="112"/>
                  </a:cubicBezTo>
                  <a:cubicBezTo>
                    <a:pt x="74" y="112"/>
                    <a:pt x="73" y="112"/>
                    <a:pt x="73" y="112"/>
                  </a:cubicBezTo>
                  <a:cubicBezTo>
                    <a:pt x="72" y="112"/>
                    <a:pt x="71" y="112"/>
                    <a:pt x="71" y="112"/>
                  </a:cubicBezTo>
                  <a:cubicBezTo>
                    <a:pt x="71" y="111"/>
                    <a:pt x="71" y="110"/>
                    <a:pt x="71" y="110"/>
                  </a:cubicBezTo>
                  <a:cubicBezTo>
                    <a:pt x="71" y="109"/>
                    <a:pt x="71" y="109"/>
                    <a:pt x="71" y="108"/>
                  </a:cubicBezTo>
                  <a:cubicBezTo>
                    <a:pt x="70" y="108"/>
                    <a:pt x="70" y="108"/>
                    <a:pt x="69" y="108"/>
                  </a:cubicBezTo>
                  <a:cubicBezTo>
                    <a:pt x="69" y="108"/>
                    <a:pt x="68" y="108"/>
                    <a:pt x="68" y="108"/>
                  </a:cubicBezTo>
                  <a:cubicBezTo>
                    <a:pt x="68" y="108"/>
                    <a:pt x="68" y="107"/>
                    <a:pt x="68" y="107"/>
                  </a:cubicBezTo>
                  <a:cubicBezTo>
                    <a:pt x="68" y="106"/>
                    <a:pt x="68" y="106"/>
                    <a:pt x="68" y="105"/>
                  </a:cubicBezTo>
                  <a:cubicBezTo>
                    <a:pt x="67" y="105"/>
                    <a:pt x="67" y="105"/>
                    <a:pt x="66" y="105"/>
                  </a:cubicBezTo>
                  <a:cubicBezTo>
                    <a:pt x="66" y="105"/>
                    <a:pt x="65" y="105"/>
                    <a:pt x="65" y="105"/>
                  </a:cubicBezTo>
                  <a:cubicBezTo>
                    <a:pt x="65" y="105"/>
                    <a:pt x="65" y="104"/>
                    <a:pt x="65" y="104"/>
                  </a:cubicBezTo>
                  <a:cubicBezTo>
                    <a:pt x="64" y="104"/>
                    <a:pt x="64" y="104"/>
                    <a:pt x="63" y="104"/>
                  </a:cubicBezTo>
                  <a:cubicBezTo>
                    <a:pt x="63" y="104"/>
                    <a:pt x="62" y="104"/>
                    <a:pt x="61" y="104"/>
                  </a:cubicBezTo>
                  <a:cubicBezTo>
                    <a:pt x="61" y="103"/>
                    <a:pt x="61" y="102"/>
                    <a:pt x="61" y="102"/>
                  </a:cubicBezTo>
                  <a:cubicBezTo>
                    <a:pt x="61" y="102"/>
                    <a:pt x="60" y="102"/>
                    <a:pt x="60" y="102"/>
                  </a:cubicBezTo>
                  <a:cubicBezTo>
                    <a:pt x="60" y="101"/>
                    <a:pt x="60" y="101"/>
                    <a:pt x="60" y="100"/>
                  </a:cubicBezTo>
                  <a:cubicBezTo>
                    <a:pt x="60" y="100"/>
                    <a:pt x="60" y="99"/>
                    <a:pt x="60" y="99"/>
                  </a:cubicBezTo>
                  <a:cubicBezTo>
                    <a:pt x="60" y="98"/>
                    <a:pt x="60" y="98"/>
                    <a:pt x="60" y="97"/>
                  </a:cubicBezTo>
                  <a:cubicBezTo>
                    <a:pt x="60" y="97"/>
                    <a:pt x="60" y="96"/>
                    <a:pt x="60" y="95"/>
                  </a:cubicBezTo>
                  <a:cubicBezTo>
                    <a:pt x="59" y="95"/>
                    <a:pt x="59" y="95"/>
                    <a:pt x="58" y="95"/>
                  </a:cubicBezTo>
                  <a:cubicBezTo>
                    <a:pt x="58" y="95"/>
                    <a:pt x="58" y="94"/>
                    <a:pt x="58" y="94"/>
                  </a:cubicBezTo>
                  <a:cubicBezTo>
                    <a:pt x="58" y="93"/>
                    <a:pt x="58" y="93"/>
                    <a:pt x="58" y="92"/>
                  </a:cubicBezTo>
                  <a:cubicBezTo>
                    <a:pt x="59" y="92"/>
                    <a:pt x="59" y="92"/>
                    <a:pt x="60" y="92"/>
                  </a:cubicBezTo>
                  <a:cubicBezTo>
                    <a:pt x="60" y="92"/>
                    <a:pt x="60" y="91"/>
                    <a:pt x="60" y="91"/>
                  </a:cubicBezTo>
                  <a:cubicBezTo>
                    <a:pt x="60" y="90"/>
                    <a:pt x="60" y="90"/>
                    <a:pt x="60" y="89"/>
                  </a:cubicBezTo>
                  <a:cubicBezTo>
                    <a:pt x="60" y="89"/>
                    <a:pt x="61" y="89"/>
                    <a:pt x="61" y="89"/>
                  </a:cubicBezTo>
                  <a:cubicBezTo>
                    <a:pt x="62" y="89"/>
                    <a:pt x="63" y="89"/>
                    <a:pt x="63" y="89"/>
                  </a:cubicBezTo>
                  <a:cubicBezTo>
                    <a:pt x="63" y="89"/>
                    <a:pt x="63" y="88"/>
                    <a:pt x="63" y="87"/>
                  </a:cubicBezTo>
                  <a:cubicBezTo>
                    <a:pt x="63" y="87"/>
                    <a:pt x="63" y="86"/>
                    <a:pt x="63" y="86"/>
                  </a:cubicBezTo>
                  <a:cubicBezTo>
                    <a:pt x="64" y="86"/>
                    <a:pt x="64" y="86"/>
                    <a:pt x="65" y="86"/>
                  </a:cubicBezTo>
                  <a:cubicBezTo>
                    <a:pt x="65" y="85"/>
                    <a:pt x="65" y="85"/>
                    <a:pt x="65" y="84"/>
                  </a:cubicBezTo>
                  <a:cubicBezTo>
                    <a:pt x="65" y="84"/>
                    <a:pt x="66" y="84"/>
                    <a:pt x="66" y="84"/>
                  </a:cubicBezTo>
                  <a:cubicBezTo>
                    <a:pt x="67" y="84"/>
                    <a:pt x="67" y="84"/>
                    <a:pt x="68" y="84"/>
                  </a:cubicBezTo>
                  <a:cubicBezTo>
                    <a:pt x="68" y="84"/>
                    <a:pt x="68" y="83"/>
                    <a:pt x="68" y="83"/>
                  </a:cubicBezTo>
                  <a:cubicBezTo>
                    <a:pt x="68" y="83"/>
                    <a:pt x="69" y="83"/>
                    <a:pt x="69" y="83"/>
                  </a:cubicBezTo>
                  <a:cubicBezTo>
                    <a:pt x="70" y="83"/>
                    <a:pt x="70" y="83"/>
                    <a:pt x="71" y="83"/>
                  </a:cubicBezTo>
                  <a:cubicBezTo>
                    <a:pt x="71" y="82"/>
                    <a:pt x="71" y="81"/>
                    <a:pt x="71" y="81"/>
                  </a:cubicBezTo>
                  <a:cubicBezTo>
                    <a:pt x="71" y="81"/>
                    <a:pt x="72" y="81"/>
                    <a:pt x="73" y="81"/>
                  </a:cubicBezTo>
                  <a:cubicBezTo>
                    <a:pt x="73" y="80"/>
                    <a:pt x="73" y="80"/>
                    <a:pt x="73" y="79"/>
                  </a:cubicBezTo>
                  <a:cubicBezTo>
                    <a:pt x="73" y="79"/>
                    <a:pt x="74" y="79"/>
                    <a:pt x="74" y="79"/>
                  </a:cubicBezTo>
                  <a:cubicBezTo>
                    <a:pt x="75" y="79"/>
                    <a:pt x="75" y="79"/>
                    <a:pt x="76" y="79"/>
                  </a:cubicBezTo>
                  <a:cubicBezTo>
                    <a:pt x="76" y="79"/>
                    <a:pt x="77" y="79"/>
                    <a:pt x="77" y="79"/>
                  </a:cubicBezTo>
                  <a:cubicBezTo>
                    <a:pt x="78" y="79"/>
                    <a:pt x="78" y="79"/>
                    <a:pt x="79" y="79"/>
                  </a:cubicBezTo>
                  <a:cubicBezTo>
                    <a:pt x="79" y="79"/>
                    <a:pt x="79" y="78"/>
                    <a:pt x="79" y="78"/>
                  </a:cubicBezTo>
                  <a:cubicBezTo>
                    <a:pt x="79" y="77"/>
                    <a:pt x="79" y="77"/>
                    <a:pt x="79" y="76"/>
                  </a:cubicBezTo>
                  <a:cubicBezTo>
                    <a:pt x="79" y="76"/>
                    <a:pt x="80" y="76"/>
                    <a:pt x="80" y="76"/>
                  </a:cubicBezTo>
                  <a:cubicBezTo>
                    <a:pt x="80" y="76"/>
                    <a:pt x="80" y="75"/>
                    <a:pt x="80" y="75"/>
                  </a:cubicBezTo>
                  <a:cubicBezTo>
                    <a:pt x="81" y="75"/>
                    <a:pt x="81" y="75"/>
                    <a:pt x="82" y="75"/>
                  </a:cubicBezTo>
                  <a:cubicBezTo>
                    <a:pt x="82" y="74"/>
                    <a:pt x="82" y="73"/>
                    <a:pt x="82" y="73"/>
                  </a:cubicBezTo>
                  <a:cubicBezTo>
                    <a:pt x="82" y="73"/>
                    <a:pt x="83" y="73"/>
                    <a:pt x="83" y="73"/>
                  </a:cubicBezTo>
                  <a:cubicBezTo>
                    <a:pt x="83" y="72"/>
                    <a:pt x="83" y="72"/>
                    <a:pt x="83" y="71"/>
                  </a:cubicBezTo>
                  <a:cubicBezTo>
                    <a:pt x="84" y="71"/>
                    <a:pt x="84" y="71"/>
                    <a:pt x="85" y="71"/>
                  </a:cubicBezTo>
                  <a:cubicBezTo>
                    <a:pt x="85" y="72"/>
                    <a:pt x="85" y="72"/>
                    <a:pt x="85" y="73"/>
                  </a:cubicBezTo>
                  <a:cubicBezTo>
                    <a:pt x="84" y="73"/>
                    <a:pt x="84" y="73"/>
                    <a:pt x="83" y="73"/>
                  </a:cubicBezTo>
                  <a:cubicBezTo>
                    <a:pt x="83" y="73"/>
                    <a:pt x="83" y="74"/>
                    <a:pt x="83" y="75"/>
                  </a:cubicBezTo>
                  <a:cubicBezTo>
                    <a:pt x="83" y="75"/>
                    <a:pt x="83" y="76"/>
                    <a:pt x="83" y="76"/>
                  </a:cubicBezTo>
                  <a:cubicBezTo>
                    <a:pt x="83" y="76"/>
                    <a:pt x="82" y="76"/>
                    <a:pt x="82" y="76"/>
                  </a:cubicBezTo>
                  <a:cubicBezTo>
                    <a:pt x="82" y="77"/>
                    <a:pt x="82" y="77"/>
                    <a:pt x="82" y="78"/>
                  </a:cubicBezTo>
                  <a:cubicBezTo>
                    <a:pt x="81" y="78"/>
                    <a:pt x="81" y="78"/>
                    <a:pt x="80" y="78"/>
                  </a:cubicBezTo>
                  <a:cubicBezTo>
                    <a:pt x="80" y="78"/>
                    <a:pt x="80" y="79"/>
                    <a:pt x="80" y="79"/>
                  </a:cubicBezTo>
                  <a:cubicBezTo>
                    <a:pt x="80" y="80"/>
                    <a:pt x="80" y="80"/>
                    <a:pt x="80" y="81"/>
                  </a:cubicBezTo>
                  <a:cubicBezTo>
                    <a:pt x="80" y="81"/>
                    <a:pt x="80" y="82"/>
                    <a:pt x="80" y="83"/>
                  </a:cubicBezTo>
                  <a:cubicBezTo>
                    <a:pt x="81" y="83"/>
                    <a:pt x="81" y="83"/>
                    <a:pt x="82" y="83"/>
                  </a:cubicBezTo>
                  <a:cubicBezTo>
                    <a:pt x="82" y="83"/>
                    <a:pt x="82" y="84"/>
                    <a:pt x="82" y="84"/>
                  </a:cubicBezTo>
                  <a:cubicBezTo>
                    <a:pt x="82" y="84"/>
                    <a:pt x="83" y="84"/>
                    <a:pt x="83" y="84"/>
                  </a:cubicBezTo>
                  <a:cubicBezTo>
                    <a:pt x="84" y="84"/>
                    <a:pt x="84" y="84"/>
                    <a:pt x="85" y="84"/>
                  </a:cubicBezTo>
                  <a:cubicBezTo>
                    <a:pt x="85" y="84"/>
                    <a:pt x="85" y="83"/>
                    <a:pt x="85" y="83"/>
                  </a:cubicBezTo>
                  <a:cubicBezTo>
                    <a:pt x="85" y="83"/>
                    <a:pt x="86" y="83"/>
                    <a:pt x="87" y="83"/>
                  </a:cubicBezTo>
                  <a:cubicBezTo>
                    <a:pt x="87" y="82"/>
                    <a:pt x="87" y="81"/>
                    <a:pt x="87" y="81"/>
                  </a:cubicBezTo>
                  <a:cubicBezTo>
                    <a:pt x="87" y="81"/>
                    <a:pt x="88" y="81"/>
                    <a:pt x="88" y="81"/>
                  </a:cubicBezTo>
                  <a:cubicBezTo>
                    <a:pt x="88" y="81"/>
                    <a:pt x="88" y="82"/>
                    <a:pt x="88" y="83"/>
                  </a:cubicBezTo>
                  <a:cubicBezTo>
                    <a:pt x="89" y="83"/>
                    <a:pt x="89" y="83"/>
                    <a:pt x="90" y="83"/>
                  </a:cubicBezTo>
                  <a:cubicBezTo>
                    <a:pt x="90" y="83"/>
                    <a:pt x="90" y="84"/>
                    <a:pt x="90" y="84"/>
                  </a:cubicBezTo>
                  <a:cubicBezTo>
                    <a:pt x="90" y="84"/>
                    <a:pt x="91" y="84"/>
                    <a:pt x="91" y="84"/>
                  </a:cubicBezTo>
                  <a:cubicBezTo>
                    <a:pt x="92" y="84"/>
                    <a:pt x="92" y="84"/>
                    <a:pt x="93" y="84"/>
                  </a:cubicBezTo>
                  <a:cubicBezTo>
                    <a:pt x="93" y="84"/>
                    <a:pt x="93" y="83"/>
                    <a:pt x="93" y="83"/>
                  </a:cubicBezTo>
                  <a:cubicBezTo>
                    <a:pt x="93" y="82"/>
                    <a:pt x="93" y="81"/>
                    <a:pt x="93" y="81"/>
                  </a:cubicBezTo>
                  <a:cubicBezTo>
                    <a:pt x="92" y="81"/>
                    <a:pt x="92" y="81"/>
                    <a:pt x="91" y="81"/>
                  </a:cubicBezTo>
                  <a:cubicBezTo>
                    <a:pt x="91" y="80"/>
                    <a:pt x="91" y="80"/>
                    <a:pt x="91" y="79"/>
                  </a:cubicBezTo>
                  <a:cubicBezTo>
                    <a:pt x="91" y="79"/>
                    <a:pt x="91" y="78"/>
                    <a:pt x="91" y="78"/>
                  </a:cubicBezTo>
                  <a:cubicBezTo>
                    <a:pt x="91" y="77"/>
                    <a:pt x="91" y="77"/>
                    <a:pt x="91" y="76"/>
                  </a:cubicBezTo>
                  <a:cubicBezTo>
                    <a:pt x="91" y="76"/>
                    <a:pt x="90" y="76"/>
                    <a:pt x="90" y="76"/>
                  </a:cubicBezTo>
                  <a:cubicBezTo>
                    <a:pt x="89" y="76"/>
                    <a:pt x="89" y="76"/>
                    <a:pt x="88" y="76"/>
                  </a:cubicBezTo>
                  <a:cubicBezTo>
                    <a:pt x="88" y="76"/>
                    <a:pt x="88" y="75"/>
                    <a:pt x="88" y="75"/>
                  </a:cubicBezTo>
                  <a:cubicBezTo>
                    <a:pt x="88" y="75"/>
                    <a:pt x="87" y="75"/>
                    <a:pt x="87" y="75"/>
                  </a:cubicBezTo>
                  <a:cubicBezTo>
                    <a:pt x="87" y="74"/>
                    <a:pt x="87" y="73"/>
                    <a:pt x="87" y="73"/>
                  </a:cubicBezTo>
                  <a:cubicBezTo>
                    <a:pt x="87" y="72"/>
                    <a:pt x="87" y="72"/>
                    <a:pt x="87" y="71"/>
                  </a:cubicBezTo>
                  <a:cubicBezTo>
                    <a:pt x="87" y="71"/>
                    <a:pt x="88" y="71"/>
                    <a:pt x="88" y="71"/>
                  </a:cubicBezTo>
                  <a:cubicBezTo>
                    <a:pt x="88" y="72"/>
                    <a:pt x="88" y="72"/>
                    <a:pt x="88" y="73"/>
                  </a:cubicBezTo>
                  <a:cubicBezTo>
                    <a:pt x="88" y="73"/>
                    <a:pt x="88" y="74"/>
                    <a:pt x="88" y="75"/>
                  </a:cubicBezTo>
                  <a:cubicBezTo>
                    <a:pt x="89" y="75"/>
                    <a:pt x="89" y="75"/>
                    <a:pt x="90" y="75"/>
                  </a:cubicBezTo>
                  <a:cubicBezTo>
                    <a:pt x="90" y="74"/>
                    <a:pt x="90" y="73"/>
                    <a:pt x="90" y="73"/>
                  </a:cubicBezTo>
                  <a:cubicBezTo>
                    <a:pt x="90" y="72"/>
                    <a:pt x="90" y="72"/>
                    <a:pt x="90" y="71"/>
                  </a:cubicBezTo>
                  <a:cubicBezTo>
                    <a:pt x="90" y="71"/>
                    <a:pt x="91" y="71"/>
                    <a:pt x="91" y="71"/>
                  </a:cubicBezTo>
                  <a:cubicBezTo>
                    <a:pt x="92" y="71"/>
                    <a:pt x="92" y="71"/>
                    <a:pt x="93" y="71"/>
                  </a:cubicBezTo>
                  <a:cubicBezTo>
                    <a:pt x="93" y="71"/>
                    <a:pt x="93" y="70"/>
                    <a:pt x="93" y="70"/>
                  </a:cubicBezTo>
                  <a:cubicBezTo>
                    <a:pt x="93" y="70"/>
                    <a:pt x="94" y="70"/>
                    <a:pt x="94" y="70"/>
                  </a:cubicBezTo>
                  <a:cubicBezTo>
                    <a:pt x="95" y="70"/>
                    <a:pt x="95" y="70"/>
                    <a:pt x="96" y="70"/>
                  </a:cubicBezTo>
                  <a:cubicBezTo>
                    <a:pt x="96" y="69"/>
                    <a:pt x="96" y="69"/>
                    <a:pt x="96" y="68"/>
                  </a:cubicBezTo>
                  <a:cubicBezTo>
                    <a:pt x="96" y="67"/>
                    <a:pt x="96" y="67"/>
                    <a:pt x="96" y="66"/>
                  </a:cubicBezTo>
                  <a:cubicBezTo>
                    <a:pt x="96" y="66"/>
                    <a:pt x="96" y="65"/>
                    <a:pt x="96" y="65"/>
                  </a:cubicBezTo>
                  <a:cubicBezTo>
                    <a:pt x="96" y="64"/>
                    <a:pt x="96" y="64"/>
                    <a:pt x="96" y="63"/>
                  </a:cubicBezTo>
                  <a:cubicBezTo>
                    <a:pt x="96" y="63"/>
                    <a:pt x="97" y="63"/>
                    <a:pt x="97" y="63"/>
                  </a:cubicBezTo>
                  <a:cubicBezTo>
                    <a:pt x="97" y="63"/>
                    <a:pt x="97" y="62"/>
                    <a:pt x="97" y="62"/>
                  </a:cubicBezTo>
                  <a:cubicBezTo>
                    <a:pt x="97" y="61"/>
                    <a:pt x="97" y="61"/>
                    <a:pt x="97" y="60"/>
                  </a:cubicBezTo>
                  <a:cubicBezTo>
                    <a:pt x="97" y="59"/>
                    <a:pt x="97" y="59"/>
                    <a:pt x="97" y="58"/>
                  </a:cubicBezTo>
                  <a:cubicBezTo>
                    <a:pt x="98" y="58"/>
                    <a:pt x="98" y="58"/>
                    <a:pt x="99" y="58"/>
                  </a:cubicBezTo>
                  <a:cubicBezTo>
                    <a:pt x="99" y="59"/>
                    <a:pt x="99" y="59"/>
                    <a:pt x="99" y="60"/>
                  </a:cubicBezTo>
                  <a:cubicBezTo>
                    <a:pt x="100" y="60"/>
                    <a:pt x="100" y="60"/>
                    <a:pt x="101" y="60"/>
                  </a:cubicBezTo>
                  <a:cubicBezTo>
                    <a:pt x="101" y="61"/>
                    <a:pt x="101" y="61"/>
                    <a:pt x="101" y="62"/>
                  </a:cubicBezTo>
                  <a:cubicBezTo>
                    <a:pt x="101" y="62"/>
                    <a:pt x="101" y="63"/>
                    <a:pt x="101" y="63"/>
                  </a:cubicBezTo>
                  <a:cubicBezTo>
                    <a:pt x="101" y="63"/>
                    <a:pt x="102" y="63"/>
                    <a:pt x="102" y="63"/>
                  </a:cubicBezTo>
                  <a:cubicBezTo>
                    <a:pt x="102" y="63"/>
                    <a:pt x="102" y="62"/>
                    <a:pt x="102" y="62"/>
                  </a:cubicBezTo>
                  <a:cubicBezTo>
                    <a:pt x="103" y="62"/>
                    <a:pt x="103" y="62"/>
                    <a:pt x="104" y="62"/>
                  </a:cubicBezTo>
                  <a:cubicBezTo>
                    <a:pt x="104" y="61"/>
                    <a:pt x="104" y="61"/>
                    <a:pt x="104" y="60"/>
                  </a:cubicBezTo>
                  <a:cubicBezTo>
                    <a:pt x="104" y="60"/>
                    <a:pt x="105" y="60"/>
                    <a:pt x="105" y="60"/>
                  </a:cubicBezTo>
                  <a:cubicBezTo>
                    <a:pt x="105" y="61"/>
                    <a:pt x="105" y="61"/>
                    <a:pt x="105" y="62"/>
                  </a:cubicBezTo>
                  <a:cubicBezTo>
                    <a:pt x="105" y="62"/>
                    <a:pt x="105" y="63"/>
                    <a:pt x="105" y="63"/>
                  </a:cubicBezTo>
                  <a:cubicBezTo>
                    <a:pt x="106" y="63"/>
                    <a:pt x="106" y="63"/>
                    <a:pt x="107" y="63"/>
                  </a:cubicBezTo>
                  <a:cubicBezTo>
                    <a:pt x="107" y="64"/>
                    <a:pt x="107" y="64"/>
                    <a:pt x="107" y="65"/>
                  </a:cubicBezTo>
                  <a:cubicBezTo>
                    <a:pt x="106" y="65"/>
                    <a:pt x="106" y="65"/>
                    <a:pt x="105" y="65"/>
                  </a:cubicBezTo>
                  <a:cubicBezTo>
                    <a:pt x="105" y="65"/>
                    <a:pt x="104" y="65"/>
                    <a:pt x="104" y="65"/>
                  </a:cubicBezTo>
                  <a:cubicBezTo>
                    <a:pt x="104" y="65"/>
                    <a:pt x="104" y="66"/>
                    <a:pt x="104" y="66"/>
                  </a:cubicBezTo>
                  <a:cubicBezTo>
                    <a:pt x="103" y="66"/>
                    <a:pt x="103" y="66"/>
                    <a:pt x="102" y="66"/>
                  </a:cubicBezTo>
                  <a:cubicBezTo>
                    <a:pt x="102" y="67"/>
                    <a:pt x="102" y="67"/>
                    <a:pt x="102" y="68"/>
                  </a:cubicBezTo>
                  <a:cubicBezTo>
                    <a:pt x="102" y="69"/>
                    <a:pt x="102" y="69"/>
                    <a:pt x="102" y="70"/>
                  </a:cubicBezTo>
                  <a:cubicBezTo>
                    <a:pt x="103" y="70"/>
                    <a:pt x="103" y="70"/>
                    <a:pt x="104" y="70"/>
                  </a:cubicBezTo>
                  <a:cubicBezTo>
                    <a:pt x="104" y="70"/>
                    <a:pt x="104" y="71"/>
                    <a:pt x="104" y="71"/>
                  </a:cubicBezTo>
                  <a:cubicBezTo>
                    <a:pt x="104" y="71"/>
                    <a:pt x="105" y="71"/>
                    <a:pt x="105" y="71"/>
                  </a:cubicBezTo>
                  <a:cubicBezTo>
                    <a:pt x="105" y="71"/>
                    <a:pt x="105" y="70"/>
                    <a:pt x="105" y="70"/>
                  </a:cubicBezTo>
                  <a:cubicBezTo>
                    <a:pt x="106" y="70"/>
                    <a:pt x="106" y="70"/>
                    <a:pt x="107" y="70"/>
                  </a:cubicBezTo>
                  <a:cubicBezTo>
                    <a:pt x="107" y="70"/>
                    <a:pt x="108" y="70"/>
                    <a:pt x="108" y="70"/>
                  </a:cubicBezTo>
                  <a:cubicBezTo>
                    <a:pt x="108" y="69"/>
                    <a:pt x="108" y="69"/>
                    <a:pt x="108" y="68"/>
                  </a:cubicBezTo>
                  <a:cubicBezTo>
                    <a:pt x="109" y="68"/>
                    <a:pt x="110" y="68"/>
                    <a:pt x="110" y="68"/>
                  </a:cubicBezTo>
                  <a:cubicBezTo>
                    <a:pt x="110" y="67"/>
                    <a:pt x="110" y="67"/>
                    <a:pt x="110" y="66"/>
                  </a:cubicBezTo>
                  <a:cubicBezTo>
                    <a:pt x="111" y="66"/>
                    <a:pt x="111" y="66"/>
                    <a:pt x="112" y="66"/>
                  </a:cubicBezTo>
                  <a:cubicBezTo>
                    <a:pt x="112" y="67"/>
                    <a:pt x="112" y="67"/>
                    <a:pt x="112" y="68"/>
                  </a:cubicBezTo>
                  <a:cubicBezTo>
                    <a:pt x="112" y="69"/>
                    <a:pt x="112" y="69"/>
                    <a:pt x="112" y="70"/>
                  </a:cubicBezTo>
                  <a:cubicBezTo>
                    <a:pt x="112" y="70"/>
                    <a:pt x="112" y="71"/>
                    <a:pt x="112" y="71"/>
                  </a:cubicBezTo>
                  <a:cubicBezTo>
                    <a:pt x="111" y="71"/>
                    <a:pt x="111" y="71"/>
                    <a:pt x="110" y="71"/>
                  </a:cubicBezTo>
                  <a:cubicBezTo>
                    <a:pt x="110" y="72"/>
                    <a:pt x="110" y="72"/>
                    <a:pt x="110" y="73"/>
                  </a:cubicBezTo>
                  <a:cubicBezTo>
                    <a:pt x="110" y="73"/>
                    <a:pt x="109" y="73"/>
                    <a:pt x="108" y="73"/>
                  </a:cubicBezTo>
                  <a:cubicBezTo>
                    <a:pt x="108" y="73"/>
                    <a:pt x="107" y="73"/>
                    <a:pt x="107" y="73"/>
                  </a:cubicBezTo>
                  <a:cubicBezTo>
                    <a:pt x="107" y="73"/>
                    <a:pt x="107" y="74"/>
                    <a:pt x="107" y="75"/>
                  </a:cubicBezTo>
                  <a:cubicBezTo>
                    <a:pt x="107" y="75"/>
                    <a:pt x="107" y="76"/>
                    <a:pt x="107" y="76"/>
                  </a:cubicBezTo>
                  <a:cubicBezTo>
                    <a:pt x="106" y="76"/>
                    <a:pt x="106" y="76"/>
                    <a:pt x="105" y="76"/>
                  </a:cubicBezTo>
                  <a:cubicBezTo>
                    <a:pt x="105" y="77"/>
                    <a:pt x="105" y="77"/>
                    <a:pt x="105" y="78"/>
                  </a:cubicBezTo>
                  <a:cubicBezTo>
                    <a:pt x="105" y="78"/>
                    <a:pt x="104" y="78"/>
                    <a:pt x="104" y="78"/>
                  </a:cubicBezTo>
                  <a:cubicBezTo>
                    <a:pt x="103" y="78"/>
                    <a:pt x="103" y="78"/>
                    <a:pt x="102" y="78"/>
                  </a:cubicBezTo>
                  <a:cubicBezTo>
                    <a:pt x="102" y="78"/>
                    <a:pt x="101" y="78"/>
                    <a:pt x="101" y="78"/>
                  </a:cubicBezTo>
                  <a:cubicBezTo>
                    <a:pt x="100" y="78"/>
                    <a:pt x="100" y="78"/>
                    <a:pt x="99" y="78"/>
                  </a:cubicBezTo>
                  <a:cubicBezTo>
                    <a:pt x="98" y="78"/>
                    <a:pt x="98" y="78"/>
                    <a:pt x="97" y="78"/>
                  </a:cubicBezTo>
                  <a:cubicBezTo>
                    <a:pt x="97" y="78"/>
                    <a:pt x="97" y="79"/>
                    <a:pt x="97" y="79"/>
                  </a:cubicBezTo>
                  <a:cubicBezTo>
                    <a:pt x="97" y="80"/>
                    <a:pt x="97" y="80"/>
                    <a:pt x="97" y="81"/>
                  </a:cubicBezTo>
                  <a:cubicBezTo>
                    <a:pt x="97" y="81"/>
                    <a:pt x="97" y="82"/>
                    <a:pt x="97" y="83"/>
                  </a:cubicBezTo>
                  <a:cubicBezTo>
                    <a:pt x="98" y="83"/>
                    <a:pt x="98" y="83"/>
                    <a:pt x="99" y="83"/>
                  </a:cubicBezTo>
                  <a:cubicBezTo>
                    <a:pt x="100" y="83"/>
                    <a:pt x="100" y="83"/>
                    <a:pt x="101" y="83"/>
                  </a:cubicBezTo>
                  <a:cubicBezTo>
                    <a:pt x="101" y="83"/>
                    <a:pt x="102" y="83"/>
                    <a:pt x="102" y="83"/>
                  </a:cubicBezTo>
                  <a:cubicBezTo>
                    <a:pt x="103" y="83"/>
                    <a:pt x="103" y="83"/>
                    <a:pt x="104" y="83"/>
                  </a:cubicBezTo>
                  <a:cubicBezTo>
                    <a:pt x="104" y="83"/>
                    <a:pt x="105" y="83"/>
                    <a:pt x="105" y="83"/>
                  </a:cubicBezTo>
                  <a:cubicBezTo>
                    <a:pt x="105" y="83"/>
                    <a:pt x="105" y="84"/>
                    <a:pt x="105" y="84"/>
                  </a:cubicBezTo>
                  <a:cubicBezTo>
                    <a:pt x="106" y="84"/>
                    <a:pt x="106" y="84"/>
                    <a:pt x="107" y="84"/>
                  </a:cubicBezTo>
                  <a:cubicBezTo>
                    <a:pt x="107" y="85"/>
                    <a:pt x="107" y="85"/>
                    <a:pt x="107" y="86"/>
                  </a:cubicBezTo>
                  <a:cubicBezTo>
                    <a:pt x="107" y="86"/>
                    <a:pt x="107" y="87"/>
                    <a:pt x="107" y="87"/>
                  </a:cubicBezTo>
                  <a:cubicBezTo>
                    <a:pt x="107" y="88"/>
                    <a:pt x="107" y="89"/>
                    <a:pt x="107" y="89"/>
                  </a:cubicBezTo>
                  <a:cubicBezTo>
                    <a:pt x="107" y="89"/>
                    <a:pt x="108" y="89"/>
                    <a:pt x="108" y="89"/>
                  </a:cubicBezTo>
                  <a:cubicBezTo>
                    <a:pt x="108" y="90"/>
                    <a:pt x="108" y="90"/>
                    <a:pt x="108" y="91"/>
                  </a:cubicBezTo>
                  <a:cubicBezTo>
                    <a:pt x="109" y="91"/>
                    <a:pt x="110" y="91"/>
                    <a:pt x="110" y="91"/>
                  </a:cubicBezTo>
                  <a:cubicBezTo>
                    <a:pt x="110" y="91"/>
                    <a:pt x="110" y="92"/>
                    <a:pt x="110" y="92"/>
                  </a:cubicBezTo>
                  <a:cubicBezTo>
                    <a:pt x="111" y="92"/>
                    <a:pt x="111" y="92"/>
                    <a:pt x="112" y="92"/>
                  </a:cubicBezTo>
                  <a:cubicBezTo>
                    <a:pt x="112" y="92"/>
                    <a:pt x="113" y="92"/>
                    <a:pt x="113" y="92"/>
                  </a:cubicBezTo>
                  <a:cubicBezTo>
                    <a:pt x="113" y="93"/>
                    <a:pt x="113" y="93"/>
                    <a:pt x="113" y="94"/>
                  </a:cubicBezTo>
                  <a:cubicBezTo>
                    <a:pt x="114" y="94"/>
                    <a:pt x="114" y="94"/>
                    <a:pt x="115" y="94"/>
                  </a:cubicBezTo>
                  <a:cubicBezTo>
                    <a:pt x="115" y="94"/>
                    <a:pt x="115" y="95"/>
                    <a:pt x="115" y="95"/>
                  </a:cubicBezTo>
                  <a:cubicBezTo>
                    <a:pt x="115" y="95"/>
                    <a:pt x="116" y="95"/>
                    <a:pt x="116" y="95"/>
                  </a:cubicBezTo>
                  <a:cubicBezTo>
                    <a:pt x="117" y="95"/>
                    <a:pt x="117" y="95"/>
                    <a:pt x="118" y="95"/>
                  </a:cubicBezTo>
                  <a:cubicBezTo>
                    <a:pt x="118" y="95"/>
                    <a:pt x="118" y="94"/>
                    <a:pt x="118" y="94"/>
                  </a:cubicBezTo>
                  <a:cubicBezTo>
                    <a:pt x="118" y="93"/>
                    <a:pt x="118" y="93"/>
                    <a:pt x="118" y="92"/>
                  </a:cubicBezTo>
                  <a:cubicBezTo>
                    <a:pt x="118" y="92"/>
                    <a:pt x="119" y="92"/>
                    <a:pt x="119" y="92"/>
                  </a:cubicBezTo>
                  <a:cubicBezTo>
                    <a:pt x="120" y="92"/>
                    <a:pt x="120" y="92"/>
                    <a:pt x="121" y="92"/>
                  </a:cubicBezTo>
                  <a:cubicBezTo>
                    <a:pt x="121" y="92"/>
                    <a:pt x="121" y="91"/>
                    <a:pt x="121" y="91"/>
                  </a:cubicBezTo>
                  <a:cubicBezTo>
                    <a:pt x="121" y="91"/>
                    <a:pt x="122" y="91"/>
                    <a:pt x="122" y="91"/>
                  </a:cubicBezTo>
                  <a:cubicBezTo>
                    <a:pt x="122" y="90"/>
                    <a:pt x="122" y="90"/>
                    <a:pt x="122" y="89"/>
                  </a:cubicBezTo>
                  <a:cubicBezTo>
                    <a:pt x="122" y="89"/>
                    <a:pt x="122" y="88"/>
                    <a:pt x="122" y="87"/>
                  </a:cubicBezTo>
                  <a:cubicBezTo>
                    <a:pt x="122" y="87"/>
                    <a:pt x="122" y="86"/>
                    <a:pt x="122" y="86"/>
                  </a:cubicBezTo>
                  <a:cubicBezTo>
                    <a:pt x="122" y="85"/>
                    <a:pt x="122" y="85"/>
                    <a:pt x="122" y="84"/>
                  </a:cubicBezTo>
                  <a:cubicBezTo>
                    <a:pt x="122" y="84"/>
                    <a:pt x="121" y="84"/>
                    <a:pt x="121" y="84"/>
                  </a:cubicBezTo>
                  <a:cubicBezTo>
                    <a:pt x="121" y="84"/>
                    <a:pt x="121" y="83"/>
                    <a:pt x="121" y="83"/>
                  </a:cubicBezTo>
                  <a:cubicBezTo>
                    <a:pt x="120" y="83"/>
                    <a:pt x="120" y="83"/>
                    <a:pt x="119" y="83"/>
                  </a:cubicBezTo>
                  <a:cubicBezTo>
                    <a:pt x="119" y="82"/>
                    <a:pt x="119" y="81"/>
                    <a:pt x="119" y="81"/>
                  </a:cubicBezTo>
                  <a:cubicBezTo>
                    <a:pt x="119" y="80"/>
                    <a:pt x="119" y="80"/>
                    <a:pt x="119" y="79"/>
                  </a:cubicBezTo>
                  <a:cubicBezTo>
                    <a:pt x="119" y="79"/>
                    <a:pt x="119" y="78"/>
                    <a:pt x="119" y="78"/>
                  </a:cubicBezTo>
                  <a:cubicBezTo>
                    <a:pt x="120" y="78"/>
                    <a:pt x="120" y="78"/>
                    <a:pt x="121" y="78"/>
                  </a:cubicBezTo>
                  <a:cubicBezTo>
                    <a:pt x="121" y="78"/>
                    <a:pt x="121" y="79"/>
                    <a:pt x="121" y="79"/>
                  </a:cubicBezTo>
                  <a:cubicBezTo>
                    <a:pt x="121" y="79"/>
                    <a:pt x="122" y="79"/>
                    <a:pt x="122" y="79"/>
                  </a:cubicBezTo>
                  <a:cubicBezTo>
                    <a:pt x="122" y="80"/>
                    <a:pt x="122" y="80"/>
                    <a:pt x="122" y="81"/>
                  </a:cubicBezTo>
                  <a:cubicBezTo>
                    <a:pt x="122" y="81"/>
                    <a:pt x="122" y="82"/>
                    <a:pt x="122" y="83"/>
                  </a:cubicBezTo>
                  <a:cubicBezTo>
                    <a:pt x="123" y="83"/>
                    <a:pt x="124" y="83"/>
                    <a:pt x="124" y="83"/>
                  </a:cubicBezTo>
                  <a:cubicBezTo>
                    <a:pt x="124" y="83"/>
                    <a:pt x="124" y="84"/>
                    <a:pt x="124" y="84"/>
                  </a:cubicBezTo>
                  <a:cubicBezTo>
                    <a:pt x="125" y="84"/>
                    <a:pt x="125" y="84"/>
                    <a:pt x="126" y="84"/>
                  </a:cubicBezTo>
                  <a:cubicBezTo>
                    <a:pt x="126" y="84"/>
                    <a:pt x="126" y="83"/>
                    <a:pt x="126" y="83"/>
                  </a:cubicBezTo>
                  <a:cubicBezTo>
                    <a:pt x="126" y="83"/>
                    <a:pt x="127" y="83"/>
                    <a:pt x="127" y="83"/>
                  </a:cubicBezTo>
                  <a:cubicBezTo>
                    <a:pt x="127" y="82"/>
                    <a:pt x="127" y="81"/>
                    <a:pt x="127" y="81"/>
                  </a:cubicBezTo>
                  <a:cubicBezTo>
                    <a:pt x="128" y="81"/>
                    <a:pt x="128" y="81"/>
                    <a:pt x="129" y="81"/>
                  </a:cubicBezTo>
                  <a:cubicBezTo>
                    <a:pt x="129" y="80"/>
                    <a:pt x="129" y="80"/>
                    <a:pt x="129" y="79"/>
                  </a:cubicBezTo>
                  <a:cubicBezTo>
                    <a:pt x="129" y="79"/>
                    <a:pt x="130" y="79"/>
                    <a:pt x="130" y="79"/>
                  </a:cubicBezTo>
                  <a:cubicBezTo>
                    <a:pt x="130" y="79"/>
                    <a:pt x="130" y="78"/>
                    <a:pt x="130" y="78"/>
                  </a:cubicBezTo>
                  <a:cubicBezTo>
                    <a:pt x="131" y="78"/>
                    <a:pt x="131" y="78"/>
                    <a:pt x="132" y="78"/>
                  </a:cubicBezTo>
                  <a:cubicBezTo>
                    <a:pt x="132" y="77"/>
                    <a:pt x="132" y="77"/>
                    <a:pt x="132" y="76"/>
                  </a:cubicBezTo>
                  <a:cubicBezTo>
                    <a:pt x="132" y="76"/>
                    <a:pt x="132" y="75"/>
                    <a:pt x="132" y="75"/>
                  </a:cubicBezTo>
                  <a:cubicBezTo>
                    <a:pt x="131" y="75"/>
                    <a:pt x="131" y="75"/>
                    <a:pt x="130" y="75"/>
                  </a:cubicBezTo>
                  <a:cubicBezTo>
                    <a:pt x="130" y="75"/>
                    <a:pt x="129" y="75"/>
                    <a:pt x="129" y="75"/>
                  </a:cubicBezTo>
                  <a:cubicBezTo>
                    <a:pt x="128" y="75"/>
                    <a:pt x="128" y="75"/>
                    <a:pt x="127" y="75"/>
                  </a:cubicBezTo>
                  <a:cubicBezTo>
                    <a:pt x="127" y="74"/>
                    <a:pt x="127" y="73"/>
                    <a:pt x="127" y="73"/>
                  </a:cubicBezTo>
                  <a:cubicBezTo>
                    <a:pt x="127" y="72"/>
                    <a:pt x="127" y="72"/>
                    <a:pt x="127" y="71"/>
                  </a:cubicBezTo>
                  <a:cubicBezTo>
                    <a:pt x="127" y="71"/>
                    <a:pt x="126" y="71"/>
                    <a:pt x="126" y="71"/>
                  </a:cubicBezTo>
                  <a:cubicBezTo>
                    <a:pt x="126" y="71"/>
                    <a:pt x="126" y="70"/>
                    <a:pt x="126" y="70"/>
                  </a:cubicBezTo>
                  <a:cubicBezTo>
                    <a:pt x="125" y="70"/>
                    <a:pt x="125" y="70"/>
                    <a:pt x="124" y="70"/>
                  </a:cubicBezTo>
                  <a:cubicBezTo>
                    <a:pt x="124" y="69"/>
                    <a:pt x="124" y="69"/>
                    <a:pt x="124" y="68"/>
                  </a:cubicBezTo>
                  <a:cubicBezTo>
                    <a:pt x="124" y="67"/>
                    <a:pt x="124" y="67"/>
                    <a:pt x="124" y="66"/>
                  </a:cubicBezTo>
                  <a:cubicBezTo>
                    <a:pt x="124" y="66"/>
                    <a:pt x="124" y="65"/>
                    <a:pt x="124" y="65"/>
                  </a:cubicBezTo>
                  <a:cubicBezTo>
                    <a:pt x="125" y="65"/>
                    <a:pt x="125" y="65"/>
                    <a:pt x="126" y="65"/>
                  </a:cubicBezTo>
                  <a:cubicBezTo>
                    <a:pt x="126" y="64"/>
                    <a:pt x="126" y="64"/>
                    <a:pt x="126" y="63"/>
                  </a:cubicBezTo>
                  <a:cubicBezTo>
                    <a:pt x="126" y="63"/>
                    <a:pt x="126" y="62"/>
                    <a:pt x="126" y="62"/>
                  </a:cubicBezTo>
                  <a:cubicBezTo>
                    <a:pt x="126" y="61"/>
                    <a:pt x="126" y="61"/>
                    <a:pt x="126" y="60"/>
                  </a:cubicBezTo>
                  <a:cubicBezTo>
                    <a:pt x="125" y="60"/>
                    <a:pt x="125" y="60"/>
                    <a:pt x="124" y="60"/>
                  </a:cubicBezTo>
                  <a:cubicBezTo>
                    <a:pt x="124" y="59"/>
                    <a:pt x="124" y="59"/>
                    <a:pt x="124" y="58"/>
                  </a:cubicBezTo>
                  <a:cubicBezTo>
                    <a:pt x="124" y="58"/>
                    <a:pt x="123" y="58"/>
                    <a:pt x="122" y="58"/>
                  </a:cubicBezTo>
                  <a:cubicBezTo>
                    <a:pt x="122" y="58"/>
                    <a:pt x="121" y="58"/>
                    <a:pt x="121" y="58"/>
                  </a:cubicBezTo>
                  <a:cubicBezTo>
                    <a:pt x="121" y="58"/>
                    <a:pt x="121" y="57"/>
                    <a:pt x="121" y="57"/>
                  </a:cubicBezTo>
                  <a:cubicBezTo>
                    <a:pt x="121" y="56"/>
                    <a:pt x="121" y="56"/>
                    <a:pt x="121" y="55"/>
                  </a:cubicBezTo>
                  <a:cubicBezTo>
                    <a:pt x="120" y="55"/>
                    <a:pt x="120" y="55"/>
                    <a:pt x="119" y="55"/>
                  </a:cubicBezTo>
                  <a:cubicBezTo>
                    <a:pt x="119" y="55"/>
                    <a:pt x="119" y="54"/>
                    <a:pt x="119" y="53"/>
                  </a:cubicBezTo>
                  <a:cubicBezTo>
                    <a:pt x="119" y="53"/>
                    <a:pt x="118" y="53"/>
                    <a:pt x="118" y="53"/>
                  </a:cubicBezTo>
                  <a:cubicBezTo>
                    <a:pt x="117" y="53"/>
                    <a:pt x="117" y="53"/>
                    <a:pt x="116" y="53"/>
                  </a:cubicBezTo>
                  <a:cubicBezTo>
                    <a:pt x="116" y="53"/>
                    <a:pt x="115" y="53"/>
                    <a:pt x="115" y="53"/>
                  </a:cubicBezTo>
                  <a:cubicBezTo>
                    <a:pt x="115" y="53"/>
                    <a:pt x="115" y="52"/>
                    <a:pt x="115" y="52"/>
                  </a:cubicBezTo>
                  <a:cubicBezTo>
                    <a:pt x="114" y="52"/>
                    <a:pt x="114" y="52"/>
                    <a:pt x="113" y="52"/>
                  </a:cubicBezTo>
                  <a:cubicBezTo>
                    <a:pt x="113" y="51"/>
                    <a:pt x="113" y="51"/>
                    <a:pt x="113" y="50"/>
                  </a:cubicBezTo>
                  <a:cubicBezTo>
                    <a:pt x="113" y="50"/>
                    <a:pt x="113" y="49"/>
                    <a:pt x="113" y="49"/>
                  </a:cubicBezTo>
                  <a:cubicBezTo>
                    <a:pt x="113" y="49"/>
                    <a:pt x="112" y="49"/>
                    <a:pt x="112" y="49"/>
                  </a:cubicBezTo>
                  <a:cubicBezTo>
                    <a:pt x="112" y="48"/>
                    <a:pt x="112" y="48"/>
                    <a:pt x="112" y="47"/>
                  </a:cubicBezTo>
                  <a:cubicBezTo>
                    <a:pt x="112" y="47"/>
                    <a:pt x="112" y="46"/>
                    <a:pt x="112" y="46"/>
                  </a:cubicBezTo>
                  <a:cubicBezTo>
                    <a:pt x="112" y="45"/>
                    <a:pt x="112" y="44"/>
                    <a:pt x="112" y="44"/>
                  </a:cubicBezTo>
                  <a:cubicBezTo>
                    <a:pt x="112" y="43"/>
                    <a:pt x="112" y="43"/>
                    <a:pt x="112" y="42"/>
                  </a:cubicBezTo>
                  <a:cubicBezTo>
                    <a:pt x="111" y="42"/>
                    <a:pt x="111" y="42"/>
                    <a:pt x="110" y="42"/>
                  </a:cubicBezTo>
                  <a:cubicBezTo>
                    <a:pt x="110" y="42"/>
                    <a:pt x="109" y="42"/>
                    <a:pt x="108" y="42"/>
                  </a:cubicBezTo>
                  <a:cubicBezTo>
                    <a:pt x="108" y="42"/>
                    <a:pt x="108" y="41"/>
                    <a:pt x="108" y="41"/>
                  </a:cubicBezTo>
                  <a:cubicBezTo>
                    <a:pt x="108" y="41"/>
                    <a:pt x="107" y="41"/>
                    <a:pt x="107" y="41"/>
                  </a:cubicBezTo>
                  <a:cubicBezTo>
                    <a:pt x="106" y="41"/>
                    <a:pt x="106" y="41"/>
                    <a:pt x="105" y="41"/>
                  </a:cubicBezTo>
                  <a:cubicBezTo>
                    <a:pt x="105" y="41"/>
                    <a:pt x="104" y="41"/>
                    <a:pt x="104" y="41"/>
                  </a:cubicBezTo>
                  <a:cubicBezTo>
                    <a:pt x="104" y="40"/>
                    <a:pt x="104" y="40"/>
                    <a:pt x="104" y="39"/>
                  </a:cubicBezTo>
                  <a:cubicBezTo>
                    <a:pt x="103" y="39"/>
                    <a:pt x="103" y="39"/>
                    <a:pt x="102" y="39"/>
                  </a:cubicBezTo>
                  <a:cubicBezTo>
                    <a:pt x="102" y="40"/>
                    <a:pt x="102" y="40"/>
                    <a:pt x="102" y="41"/>
                  </a:cubicBezTo>
                  <a:cubicBezTo>
                    <a:pt x="102" y="41"/>
                    <a:pt x="101" y="41"/>
                    <a:pt x="101" y="41"/>
                  </a:cubicBezTo>
                  <a:cubicBezTo>
                    <a:pt x="100" y="41"/>
                    <a:pt x="100" y="41"/>
                    <a:pt x="99" y="41"/>
                  </a:cubicBezTo>
                  <a:cubicBezTo>
                    <a:pt x="99" y="40"/>
                    <a:pt x="99" y="40"/>
                    <a:pt x="99" y="39"/>
                  </a:cubicBezTo>
                  <a:cubicBezTo>
                    <a:pt x="98" y="39"/>
                    <a:pt x="98" y="39"/>
                    <a:pt x="97" y="39"/>
                  </a:cubicBezTo>
                  <a:cubicBezTo>
                    <a:pt x="97" y="38"/>
                    <a:pt x="97" y="38"/>
                    <a:pt x="97" y="37"/>
                  </a:cubicBezTo>
                  <a:cubicBezTo>
                    <a:pt x="97" y="37"/>
                    <a:pt x="96" y="37"/>
                    <a:pt x="96" y="37"/>
                  </a:cubicBezTo>
                  <a:cubicBezTo>
                    <a:pt x="95" y="37"/>
                    <a:pt x="95" y="37"/>
                    <a:pt x="94" y="37"/>
                  </a:cubicBezTo>
                  <a:cubicBezTo>
                    <a:pt x="94" y="37"/>
                    <a:pt x="93" y="37"/>
                    <a:pt x="93" y="37"/>
                  </a:cubicBezTo>
                  <a:cubicBezTo>
                    <a:pt x="93" y="38"/>
                    <a:pt x="93" y="38"/>
                    <a:pt x="93" y="39"/>
                  </a:cubicBezTo>
                  <a:cubicBezTo>
                    <a:pt x="92" y="39"/>
                    <a:pt x="92" y="39"/>
                    <a:pt x="91" y="39"/>
                  </a:cubicBezTo>
                  <a:cubicBezTo>
                    <a:pt x="91" y="40"/>
                    <a:pt x="91" y="40"/>
                    <a:pt x="91" y="41"/>
                  </a:cubicBezTo>
                  <a:cubicBezTo>
                    <a:pt x="91" y="41"/>
                    <a:pt x="90" y="41"/>
                    <a:pt x="90" y="41"/>
                  </a:cubicBezTo>
                  <a:cubicBezTo>
                    <a:pt x="89" y="41"/>
                    <a:pt x="89" y="41"/>
                    <a:pt x="88" y="41"/>
                  </a:cubicBezTo>
                  <a:cubicBezTo>
                    <a:pt x="88" y="41"/>
                    <a:pt x="88" y="42"/>
                    <a:pt x="88" y="42"/>
                  </a:cubicBezTo>
                  <a:cubicBezTo>
                    <a:pt x="88" y="43"/>
                    <a:pt x="88" y="43"/>
                    <a:pt x="88" y="44"/>
                  </a:cubicBezTo>
                  <a:cubicBezTo>
                    <a:pt x="88" y="44"/>
                    <a:pt x="87" y="44"/>
                    <a:pt x="87" y="44"/>
                  </a:cubicBezTo>
                  <a:cubicBezTo>
                    <a:pt x="87" y="44"/>
                    <a:pt x="87" y="45"/>
                    <a:pt x="87" y="46"/>
                  </a:cubicBezTo>
                  <a:cubicBezTo>
                    <a:pt x="87" y="46"/>
                    <a:pt x="87" y="47"/>
                    <a:pt x="87" y="47"/>
                  </a:cubicBezTo>
                  <a:cubicBezTo>
                    <a:pt x="87" y="48"/>
                    <a:pt x="87" y="48"/>
                    <a:pt x="87" y="49"/>
                  </a:cubicBezTo>
                  <a:cubicBezTo>
                    <a:pt x="87" y="49"/>
                    <a:pt x="87" y="50"/>
                    <a:pt x="87" y="50"/>
                  </a:cubicBezTo>
                  <a:cubicBezTo>
                    <a:pt x="87" y="51"/>
                    <a:pt x="87" y="51"/>
                    <a:pt x="87" y="52"/>
                  </a:cubicBezTo>
                  <a:cubicBezTo>
                    <a:pt x="87" y="52"/>
                    <a:pt x="87" y="53"/>
                    <a:pt x="87" y="53"/>
                  </a:cubicBezTo>
                  <a:cubicBezTo>
                    <a:pt x="87" y="53"/>
                    <a:pt x="88" y="53"/>
                    <a:pt x="88" y="53"/>
                  </a:cubicBezTo>
                  <a:cubicBezTo>
                    <a:pt x="89" y="53"/>
                    <a:pt x="89" y="53"/>
                    <a:pt x="90" y="53"/>
                  </a:cubicBezTo>
                  <a:cubicBezTo>
                    <a:pt x="90" y="53"/>
                    <a:pt x="91" y="53"/>
                    <a:pt x="91" y="53"/>
                  </a:cubicBezTo>
                  <a:cubicBezTo>
                    <a:pt x="91" y="54"/>
                    <a:pt x="91" y="55"/>
                    <a:pt x="91" y="55"/>
                  </a:cubicBezTo>
                  <a:cubicBezTo>
                    <a:pt x="91" y="56"/>
                    <a:pt x="91" y="56"/>
                    <a:pt x="91" y="57"/>
                  </a:cubicBezTo>
                  <a:cubicBezTo>
                    <a:pt x="91" y="57"/>
                    <a:pt x="91" y="58"/>
                    <a:pt x="91" y="58"/>
                  </a:cubicBezTo>
                  <a:cubicBezTo>
                    <a:pt x="91" y="58"/>
                    <a:pt x="90" y="58"/>
                    <a:pt x="90" y="58"/>
                  </a:cubicBezTo>
                  <a:cubicBezTo>
                    <a:pt x="90" y="59"/>
                    <a:pt x="90" y="59"/>
                    <a:pt x="90" y="60"/>
                  </a:cubicBezTo>
                  <a:cubicBezTo>
                    <a:pt x="89" y="60"/>
                    <a:pt x="89" y="60"/>
                    <a:pt x="88" y="60"/>
                  </a:cubicBezTo>
                  <a:cubicBezTo>
                    <a:pt x="88" y="61"/>
                    <a:pt x="88" y="61"/>
                    <a:pt x="88" y="62"/>
                  </a:cubicBezTo>
                  <a:cubicBezTo>
                    <a:pt x="88" y="62"/>
                    <a:pt x="87" y="62"/>
                    <a:pt x="87" y="62"/>
                  </a:cubicBezTo>
                  <a:cubicBezTo>
                    <a:pt x="87" y="62"/>
                    <a:pt x="87" y="63"/>
                    <a:pt x="87" y="63"/>
                  </a:cubicBezTo>
                  <a:cubicBezTo>
                    <a:pt x="86" y="63"/>
                    <a:pt x="85" y="63"/>
                    <a:pt x="85" y="63"/>
                  </a:cubicBezTo>
                  <a:cubicBezTo>
                    <a:pt x="85" y="63"/>
                    <a:pt x="85" y="62"/>
                    <a:pt x="85" y="62"/>
                  </a:cubicBezTo>
                  <a:cubicBezTo>
                    <a:pt x="85" y="61"/>
                    <a:pt x="85" y="61"/>
                    <a:pt x="85" y="60"/>
                  </a:cubicBezTo>
                  <a:cubicBezTo>
                    <a:pt x="85" y="60"/>
                    <a:pt x="86" y="60"/>
                    <a:pt x="87" y="60"/>
                  </a:cubicBezTo>
                  <a:cubicBezTo>
                    <a:pt x="87" y="59"/>
                    <a:pt x="87" y="59"/>
                    <a:pt x="87" y="58"/>
                  </a:cubicBezTo>
                  <a:cubicBezTo>
                    <a:pt x="86" y="58"/>
                    <a:pt x="85" y="58"/>
                    <a:pt x="85" y="58"/>
                  </a:cubicBezTo>
                  <a:cubicBezTo>
                    <a:pt x="85" y="58"/>
                    <a:pt x="85" y="57"/>
                    <a:pt x="85" y="57"/>
                  </a:cubicBezTo>
                  <a:cubicBezTo>
                    <a:pt x="84" y="57"/>
                    <a:pt x="84" y="57"/>
                    <a:pt x="83" y="57"/>
                  </a:cubicBezTo>
                  <a:cubicBezTo>
                    <a:pt x="83" y="57"/>
                    <a:pt x="82" y="57"/>
                    <a:pt x="82" y="57"/>
                  </a:cubicBezTo>
                  <a:cubicBezTo>
                    <a:pt x="82" y="56"/>
                    <a:pt x="82" y="56"/>
                    <a:pt x="82" y="55"/>
                  </a:cubicBezTo>
                  <a:cubicBezTo>
                    <a:pt x="82" y="55"/>
                    <a:pt x="82" y="54"/>
                    <a:pt x="82" y="53"/>
                  </a:cubicBezTo>
                  <a:cubicBezTo>
                    <a:pt x="82" y="53"/>
                    <a:pt x="82" y="52"/>
                    <a:pt x="82" y="52"/>
                  </a:cubicBezTo>
                  <a:cubicBezTo>
                    <a:pt x="82" y="51"/>
                    <a:pt x="82" y="51"/>
                    <a:pt x="82" y="50"/>
                  </a:cubicBezTo>
                  <a:cubicBezTo>
                    <a:pt x="82" y="50"/>
                    <a:pt x="82" y="49"/>
                    <a:pt x="82" y="49"/>
                  </a:cubicBezTo>
                  <a:cubicBezTo>
                    <a:pt x="81" y="49"/>
                    <a:pt x="81" y="49"/>
                    <a:pt x="80" y="49"/>
                  </a:cubicBezTo>
                  <a:cubicBezTo>
                    <a:pt x="80" y="48"/>
                    <a:pt x="80" y="48"/>
                    <a:pt x="80" y="47"/>
                  </a:cubicBezTo>
                  <a:cubicBezTo>
                    <a:pt x="81" y="47"/>
                    <a:pt x="81" y="47"/>
                    <a:pt x="82" y="47"/>
                  </a:cubicBezTo>
                  <a:cubicBezTo>
                    <a:pt x="82" y="47"/>
                    <a:pt x="82" y="46"/>
                    <a:pt x="82" y="46"/>
                  </a:cubicBezTo>
                  <a:cubicBezTo>
                    <a:pt x="81" y="46"/>
                    <a:pt x="81" y="46"/>
                    <a:pt x="80" y="46"/>
                  </a:cubicBezTo>
                  <a:cubicBezTo>
                    <a:pt x="80" y="45"/>
                    <a:pt x="80" y="44"/>
                    <a:pt x="80" y="44"/>
                  </a:cubicBezTo>
                  <a:cubicBezTo>
                    <a:pt x="80" y="43"/>
                    <a:pt x="80" y="43"/>
                    <a:pt x="80" y="42"/>
                  </a:cubicBezTo>
                  <a:cubicBezTo>
                    <a:pt x="81" y="42"/>
                    <a:pt x="81" y="42"/>
                    <a:pt x="82" y="42"/>
                  </a:cubicBezTo>
                  <a:cubicBezTo>
                    <a:pt x="82" y="42"/>
                    <a:pt x="82" y="41"/>
                    <a:pt x="82" y="41"/>
                  </a:cubicBezTo>
                  <a:cubicBezTo>
                    <a:pt x="82" y="41"/>
                    <a:pt x="83" y="41"/>
                    <a:pt x="83" y="41"/>
                  </a:cubicBezTo>
                  <a:cubicBezTo>
                    <a:pt x="84" y="41"/>
                    <a:pt x="84" y="41"/>
                    <a:pt x="85" y="41"/>
                  </a:cubicBezTo>
                  <a:cubicBezTo>
                    <a:pt x="85" y="41"/>
                    <a:pt x="86" y="41"/>
                    <a:pt x="87" y="41"/>
                  </a:cubicBezTo>
                  <a:cubicBezTo>
                    <a:pt x="87" y="40"/>
                    <a:pt x="87" y="40"/>
                    <a:pt x="87" y="39"/>
                  </a:cubicBezTo>
                  <a:cubicBezTo>
                    <a:pt x="87" y="39"/>
                    <a:pt x="88" y="39"/>
                    <a:pt x="88" y="39"/>
                  </a:cubicBezTo>
                  <a:cubicBezTo>
                    <a:pt x="89" y="39"/>
                    <a:pt x="89" y="39"/>
                    <a:pt x="90" y="39"/>
                  </a:cubicBezTo>
                  <a:cubicBezTo>
                    <a:pt x="90" y="38"/>
                    <a:pt x="90" y="38"/>
                    <a:pt x="90" y="37"/>
                  </a:cubicBezTo>
                  <a:cubicBezTo>
                    <a:pt x="90" y="37"/>
                    <a:pt x="91" y="37"/>
                    <a:pt x="91" y="37"/>
                  </a:cubicBezTo>
                  <a:cubicBezTo>
                    <a:pt x="91" y="37"/>
                    <a:pt x="91" y="36"/>
                    <a:pt x="91" y="36"/>
                  </a:cubicBezTo>
                  <a:cubicBezTo>
                    <a:pt x="91" y="35"/>
                    <a:pt x="91" y="35"/>
                    <a:pt x="91" y="34"/>
                  </a:cubicBezTo>
                  <a:cubicBezTo>
                    <a:pt x="92" y="34"/>
                    <a:pt x="92" y="34"/>
                    <a:pt x="93" y="34"/>
                  </a:cubicBezTo>
                  <a:cubicBezTo>
                    <a:pt x="93" y="34"/>
                    <a:pt x="94" y="34"/>
                    <a:pt x="94" y="34"/>
                  </a:cubicBezTo>
                  <a:cubicBezTo>
                    <a:pt x="95" y="34"/>
                    <a:pt x="95" y="34"/>
                    <a:pt x="96" y="34"/>
                  </a:cubicBezTo>
                  <a:cubicBezTo>
                    <a:pt x="96" y="35"/>
                    <a:pt x="96" y="35"/>
                    <a:pt x="96" y="36"/>
                  </a:cubicBezTo>
                  <a:cubicBezTo>
                    <a:pt x="96" y="36"/>
                    <a:pt x="97" y="36"/>
                    <a:pt x="97" y="36"/>
                  </a:cubicBezTo>
                  <a:cubicBezTo>
                    <a:pt x="98" y="36"/>
                    <a:pt x="98" y="36"/>
                    <a:pt x="99" y="36"/>
                  </a:cubicBezTo>
                  <a:cubicBezTo>
                    <a:pt x="100" y="36"/>
                    <a:pt x="100" y="36"/>
                    <a:pt x="101" y="36"/>
                  </a:cubicBezTo>
                  <a:cubicBezTo>
                    <a:pt x="101" y="36"/>
                    <a:pt x="101" y="37"/>
                    <a:pt x="101" y="37"/>
                  </a:cubicBezTo>
                  <a:cubicBezTo>
                    <a:pt x="101" y="37"/>
                    <a:pt x="102" y="37"/>
                    <a:pt x="102" y="37"/>
                  </a:cubicBezTo>
                  <a:cubicBezTo>
                    <a:pt x="103" y="37"/>
                    <a:pt x="103" y="37"/>
                    <a:pt x="104" y="37"/>
                  </a:cubicBezTo>
                  <a:cubicBezTo>
                    <a:pt x="104" y="37"/>
                    <a:pt x="105" y="37"/>
                    <a:pt x="105" y="37"/>
                  </a:cubicBezTo>
                  <a:cubicBezTo>
                    <a:pt x="105" y="38"/>
                    <a:pt x="105" y="38"/>
                    <a:pt x="105" y="39"/>
                  </a:cubicBezTo>
                  <a:cubicBezTo>
                    <a:pt x="106" y="39"/>
                    <a:pt x="106" y="39"/>
                    <a:pt x="107" y="39"/>
                  </a:cubicBezTo>
                  <a:cubicBezTo>
                    <a:pt x="107" y="38"/>
                    <a:pt x="107" y="38"/>
                    <a:pt x="107" y="37"/>
                  </a:cubicBezTo>
                  <a:cubicBezTo>
                    <a:pt x="107" y="37"/>
                    <a:pt x="108" y="37"/>
                    <a:pt x="108" y="37"/>
                  </a:cubicBezTo>
                  <a:cubicBezTo>
                    <a:pt x="109" y="37"/>
                    <a:pt x="110" y="37"/>
                    <a:pt x="110" y="37"/>
                  </a:cubicBezTo>
                  <a:cubicBezTo>
                    <a:pt x="110" y="37"/>
                    <a:pt x="110" y="36"/>
                    <a:pt x="110" y="36"/>
                  </a:cubicBezTo>
                  <a:cubicBezTo>
                    <a:pt x="111" y="36"/>
                    <a:pt x="111" y="36"/>
                    <a:pt x="112" y="36"/>
                  </a:cubicBezTo>
                  <a:cubicBezTo>
                    <a:pt x="112" y="35"/>
                    <a:pt x="112" y="35"/>
                    <a:pt x="112" y="34"/>
                  </a:cubicBezTo>
                  <a:cubicBezTo>
                    <a:pt x="111" y="34"/>
                    <a:pt x="111" y="34"/>
                    <a:pt x="110" y="34"/>
                  </a:cubicBezTo>
                  <a:cubicBezTo>
                    <a:pt x="110" y="34"/>
                    <a:pt x="110" y="33"/>
                    <a:pt x="110" y="33"/>
                  </a:cubicBezTo>
                  <a:cubicBezTo>
                    <a:pt x="110" y="33"/>
                    <a:pt x="109" y="33"/>
                    <a:pt x="108" y="33"/>
                  </a:cubicBezTo>
                  <a:cubicBezTo>
                    <a:pt x="108" y="32"/>
                    <a:pt x="108" y="32"/>
                    <a:pt x="108" y="31"/>
                  </a:cubicBezTo>
                  <a:cubicBezTo>
                    <a:pt x="108" y="31"/>
                    <a:pt x="107" y="31"/>
                    <a:pt x="107" y="31"/>
                  </a:cubicBezTo>
                  <a:cubicBezTo>
                    <a:pt x="107" y="30"/>
                    <a:pt x="107" y="30"/>
                    <a:pt x="107" y="29"/>
                  </a:cubicBezTo>
                  <a:cubicBezTo>
                    <a:pt x="106" y="29"/>
                    <a:pt x="106" y="29"/>
                    <a:pt x="105" y="29"/>
                  </a:cubicBezTo>
                  <a:cubicBezTo>
                    <a:pt x="105" y="29"/>
                    <a:pt x="104" y="29"/>
                    <a:pt x="104" y="29"/>
                  </a:cubicBezTo>
                  <a:cubicBezTo>
                    <a:pt x="103" y="29"/>
                    <a:pt x="103" y="29"/>
                    <a:pt x="102" y="29"/>
                  </a:cubicBezTo>
                  <a:cubicBezTo>
                    <a:pt x="102" y="30"/>
                    <a:pt x="102" y="30"/>
                    <a:pt x="102" y="31"/>
                  </a:cubicBezTo>
                  <a:cubicBezTo>
                    <a:pt x="102" y="31"/>
                    <a:pt x="101" y="31"/>
                    <a:pt x="101" y="31"/>
                  </a:cubicBezTo>
                  <a:cubicBezTo>
                    <a:pt x="101" y="30"/>
                    <a:pt x="101" y="30"/>
                    <a:pt x="101" y="29"/>
                  </a:cubicBezTo>
                  <a:cubicBezTo>
                    <a:pt x="100" y="29"/>
                    <a:pt x="100" y="29"/>
                    <a:pt x="99" y="29"/>
                  </a:cubicBezTo>
                  <a:cubicBezTo>
                    <a:pt x="98" y="29"/>
                    <a:pt x="98" y="29"/>
                    <a:pt x="97" y="29"/>
                  </a:cubicBezTo>
                  <a:cubicBezTo>
                    <a:pt x="97" y="29"/>
                    <a:pt x="96" y="29"/>
                    <a:pt x="96" y="29"/>
                  </a:cubicBezTo>
                  <a:cubicBezTo>
                    <a:pt x="95" y="29"/>
                    <a:pt x="95" y="29"/>
                    <a:pt x="94" y="29"/>
                  </a:cubicBezTo>
                  <a:cubicBezTo>
                    <a:pt x="94" y="29"/>
                    <a:pt x="94" y="28"/>
                    <a:pt x="94" y="28"/>
                  </a:cubicBezTo>
                  <a:cubicBezTo>
                    <a:pt x="94" y="27"/>
                    <a:pt x="94" y="27"/>
                    <a:pt x="94" y="26"/>
                  </a:cubicBezTo>
                  <a:cubicBezTo>
                    <a:pt x="94" y="26"/>
                    <a:pt x="94" y="25"/>
                    <a:pt x="94" y="24"/>
                  </a:cubicBezTo>
                  <a:cubicBezTo>
                    <a:pt x="95" y="24"/>
                    <a:pt x="95" y="24"/>
                    <a:pt x="96" y="24"/>
                  </a:cubicBezTo>
                  <a:cubicBezTo>
                    <a:pt x="96" y="24"/>
                    <a:pt x="97" y="24"/>
                    <a:pt x="97" y="24"/>
                  </a:cubicBezTo>
                  <a:cubicBezTo>
                    <a:pt x="97" y="25"/>
                    <a:pt x="97" y="26"/>
                    <a:pt x="97" y="26"/>
                  </a:cubicBezTo>
                  <a:cubicBezTo>
                    <a:pt x="98" y="26"/>
                    <a:pt x="98" y="26"/>
                    <a:pt x="99" y="26"/>
                  </a:cubicBezTo>
                  <a:cubicBezTo>
                    <a:pt x="100" y="26"/>
                    <a:pt x="100" y="26"/>
                    <a:pt x="101" y="26"/>
                  </a:cubicBezTo>
                  <a:cubicBezTo>
                    <a:pt x="101" y="26"/>
                    <a:pt x="102" y="26"/>
                    <a:pt x="102" y="26"/>
                  </a:cubicBezTo>
                  <a:cubicBezTo>
                    <a:pt x="102" y="27"/>
                    <a:pt x="102" y="27"/>
                    <a:pt x="102" y="28"/>
                  </a:cubicBezTo>
                  <a:cubicBezTo>
                    <a:pt x="103" y="28"/>
                    <a:pt x="103" y="28"/>
                    <a:pt x="104" y="28"/>
                  </a:cubicBezTo>
                  <a:cubicBezTo>
                    <a:pt x="104" y="28"/>
                    <a:pt x="105" y="28"/>
                    <a:pt x="105" y="28"/>
                  </a:cubicBezTo>
                  <a:cubicBezTo>
                    <a:pt x="106" y="28"/>
                    <a:pt x="106" y="28"/>
                    <a:pt x="107" y="28"/>
                  </a:cubicBezTo>
                  <a:cubicBezTo>
                    <a:pt x="107" y="28"/>
                    <a:pt x="108" y="28"/>
                    <a:pt x="108" y="28"/>
                  </a:cubicBezTo>
                  <a:cubicBezTo>
                    <a:pt x="108" y="28"/>
                    <a:pt x="108" y="29"/>
                    <a:pt x="108" y="29"/>
                  </a:cubicBezTo>
                  <a:cubicBezTo>
                    <a:pt x="109" y="29"/>
                    <a:pt x="110" y="29"/>
                    <a:pt x="110" y="29"/>
                  </a:cubicBezTo>
                  <a:cubicBezTo>
                    <a:pt x="111" y="29"/>
                    <a:pt x="111" y="29"/>
                    <a:pt x="112" y="29"/>
                  </a:cubicBezTo>
                  <a:cubicBezTo>
                    <a:pt x="112" y="30"/>
                    <a:pt x="112" y="30"/>
                    <a:pt x="112" y="31"/>
                  </a:cubicBezTo>
                  <a:cubicBezTo>
                    <a:pt x="112" y="31"/>
                    <a:pt x="113" y="31"/>
                    <a:pt x="113" y="31"/>
                  </a:cubicBezTo>
                  <a:cubicBezTo>
                    <a:pt x="114" y="31"/>
                    <a:pt x="114" y="31"/>
                    <a:pt x="115" y="31"/>
                  </a:cubicBezTo>
                  <a:cubicBezTo>
                    <a:pt x="115" y="30"/>
                    <a:pt x="115" y="30"/>
                    <a:pt x="115" y="29"/>
                  </a:cubicBezTo>
                  <a:cubicBezTo>
                    <a:pt x="115" y="29"/>
                    <a:pt x="116" y="29"/>
                    <a:pt x="116" y="29"/>
                  </a:cubicBezTo>
                  <a:cubicBezTo>
                    <a:pt x="116" y="29"/>
                    <a:pt x="116" y="28"/>
                    <a:pt x="116" y="28"/>
                  </a:cubicBezTo>
                  <a:cubicBezTo>
                    <a:pt x="116" y="27"/>
                    <a:pt x="116" y="27"/>
                    <a:pt x="116" y="26"/>
                  </a:cubicBezTo>
                  <a:cubicBezTo>
                    <a:pt x="116" y="26"/>
                    <a:pt x="116" y="25"/>
                    <a:pt x="116" y="24"/>
                  </a:cubicBezTo>
                  <a:cubicBezTo>
                    <a:pt x="117" y="24"/>
                    <a:pt x="117" y="24"/>
                    <a:pt x="118" y="24"/>
                  </a:cubicBezTo>
                  <a:cubicBezTo>
                    <a:pt x="118" y="24"/>
                    <a:pt x="119" y="24"/>
                    <a:pt x="119" y="24"/>
                  </a:cubicBezTo>
                  <a:cubicBezTo>
                    <a:pt x="120" y="24"/>
                    <a:pt x="120" y="24"/>
                    <a:pt x="121" y="24"/>
                  </a:cubicBezTo>
                  <a:cubicBezTo>
                    <a:pt x="121" y="24"/>
                    <a:pt x="121" y="23"/>
                    <a:pt x="121" y="23"/>
                  </a:cubicBezTo>
                  <a:cubicBezTo>
                    <a:pt x="121" y="23"/>
                    <a:pt x="122" y="23"/>
                    <a:pt x="122" y="23"/>
                  </a:cubicBezTo>
                  <a:cubicBezTo>
                    <a:pt x="123" y="23"/>
                    <a:pt x="124" y="23"/>
                    <a:pt x="124" y="23"/>
                  </a:cubicBezTo>
                  <a:cubicBezTo>
                    <a:pt x="124" y="22"/>
                    <a:pt x="124" y="22"/>
                    <a:pt x="124" y="21"/>
                  </a:cubicBezTo>
                  <a:cubicBezTo>
                    <a:pt x="124" y="21"/>
                    <a:pt x="124" y="20"/>
                    <a:pt x="124" y="20"/>
                  </a:cubicBezTo>
                  <a:cubicBezTo>
                    <a:pt x="124" y="20"/>
                    <a:pt x="123" y="20"/>
                    <a:pt x="122" y="20"/>
                  </a:cubicBezTo>
                  <a:cubicBezTo>
                    <a:pt x="122" y="19"/>
                    <a:pt x="122" y="19"/>
                    <a:pt x="122" y="18"/>
                  </a:cubicBezTo>
                  <a:cubicBezTo>
                    <a:pt x="123" y="18"/>
                    <a:pt x="124" y="18"/>
                    <a:pt x="124" y="18"/>
                  </a:cubicBezTo>
                  <a:cubicBezTo>
                    <a:pt x="125" y="18"/>
                    <a:pt x="125" y="18"/>
                    <a:pt x="126" y="18"/>
                  </a:cubicBezTo>
                  <a:cubicBezTo>
                    <a:pt x="126" y="18"/>
                    <a:pt x="127" y="18"/>
                    <a:pt x="127" y="18"/>
                  </a:cubicBezTo>
                  <a:cubicBezTo>
                    <a:pt x="128" y="18"/>
                    <a:pt x="128" y="18"/>
                    <a:pt x="129" y="18"/>
                  </a:cubicBezTo>
                  <a:cubicBezTo>
                    <a:pt x="129" y="18"/>
                    <a:pt x="130" y="18"/>
                    <a:pt x="130" y="18"/>
                  </a:cubicBezTo>
                  <a:cubicBezTo>
                    <a:pt x="131" y="18"/>
                    <a:pt x="131" y="18"/>
                    <a:pt x="132" y="18"/>
                  </a:cubicBezTo>
                  <a:cubicBezTo>
                    <a:pt x="132" y="18"/>
                    <a:pt x="132" y="17"/>
                    <a:pt x="132" y="17"/>
                  </a:cubicBezTo>
                  <a:cubicBezTo>
                    <a:pt x="132" y="17"/>
                    <a:pt x="133" y="17"/>
                    <a:pt x="134" y="17"/>
                  </a:cubicBezTo>
                  <a:cubicBezTo>
                    <a:pt x="134" y="17"/>
                    <a:pt x="135" y="17"/>
                    <a:pt x="135" y="17"/>
                  </a:cubicBezTo>
                  <a:cubicBezTo>
                    <a:pt x="135" y="16"/>
                    <a:pt x="135" y="15"/>
                    <a:pt x="135" y="15"/>
                  </a:cubicBezTo>
                  <a:cubicBezTo>
                    <a:pt x="136" y="15"/>
                    <a:pt x="136" y="15"/>
                    <a:pt x="137" y="15"/>
                  </a:cubicBezTo>
                  <a:cubicBezTo>
                    <a:pt x="137" y="15"/>
                    <a:pt x="138" y="15"/>
                    <a:pt x="138" y="15"/>
                  </a:cubicBezTo>
                  <a:cubicBezTo>
                    <a:pt x="138" y="14"/>
                    <a:pt x="138" y="14"/>
                    <a:pt x="138" y="13"/>
                  </a:cubicBezTo>
                  <a:cubicBezTo>
                    <a:pt x="139" y="13"/>
                    <a:pt x="139" y="13"/>
                    <a:pt x="140" y="13"/>
                  </a:cubicBezTo>
                  <a:cubicBezTo>
                    <a:pt x="140" y="13"/>
                    <a:pt x="141" y="13"/>
                    <a:pt x="141" y="13"/>
                  </a:cubicBezTo>
                  <a:cubicBezTo>
                    <a:pt x="141" y="13"/>
                    <a:pt x="141" y="12"/>
                    <a:pt x="141" y="12"/>
                  </a:cubicBezTo>
                  <a:cubicBezTo>
                    <a:pt x="142" y="12"/>
                    <a:pt x="142" y="12"/>
                    <a:pt x="143" y="12"/>
                  </a:cubicBezTo>
                  <a:cubicBezTo>
                    <a:pt x="143" y="12"/>
                    <a:pt x="144" y="12"/>
                    <a:pt x="144" y="12"/>
                  </a:cubicBezTo>
                  <a:cubicBezTo>
                    <a:pt x="145" y="12"/>
                    <a:pt x="145" y="12"/>
                    <a:pt x="146" y="12"/>
                  </a:cubicBezTo>
                  <a:cubicBezTo>
                    <a:pt x="146" y="12"/>
                    <a:pt x="147" y="12"/>
                    <a:pt x="148" y="12"/>
                  </a:cubicBezTo>
                  <a:cubicBezTo>
                    <a:pt x="148" y="11"/>
                    <a:pt x="148" y="11"/>
                    <a:pt x="148" y="10"/>
                  </a:cubicBezTo>
                  <a:cubicBezTo>
                    <a:pt x="148" y="10"/>
                    <a:pt x="149" y="10"/>
                    <a:pt x="149" y="10"/>
                  </a:cubicBezTo>
                  <a:cubicBezTo>
                    <a:pt x="149" y="9"/>
                    <a:pt x="149" y="9"/>
                    <a:pt x="149" y="8"/>
                  </a:cubicBezTo>
                  <a:cubicBezTo>
                    <a:pt x="149" y="8"/>
                    <a:pt x="148" y="8"/>
                    <a:pt x="148" y="8"/>
                  </a:cubicBezTo>
                  <a:cubicBezTo>
                    <a:pt x="147" y="8"/>
                    <a:pt x="146" y="8"/>
                    <a:pt x="146" y="8"/>
                  </a:cubicBezTo>
                  <a:cubicBezTo>
                    <a:pt x="146" y="8"/>
                    <a:pt x="146" y="7"/>
                    <a:pt x="146" y="7"/>
                  </a:cubicBezTo>
                  <a:cubicBezTo>
                    <a:pt x="145" y="7"/>
                    <a:pt x="145" y="7"/>
                    <a:pt x="144" y="7"/>
                  </a:cubicBezTo>
                  <a:cubicBezTo>
                    <a:pt x="144" y="7"/>
                    <a:pt x="143" y="7"/>
                    <a:pt x="143" y="7"/>
                  </a:cubicBezTo>
                  <a:cubicBezTo>
                    <a:pt x="142" y="7"/>
                    <a:pt x="142" y="7"/>
                    <a:pt x="141" y="7"/>
                  </a:cubicBezTo>
                  <a:cubicBezTo>
                    <a:pt x="141" y="6"/>
                    <a:pt x="141" y="6"/>
                    <a:pt x="141" y="5"/>
                  </a:cubicBezTo>
                  <a:cubicBezTo>
                    <a:pt x="141" y="5"/>
                    <a:pt x="140" y="5"/>
                    <a:pt x="140" y="5"/>
                  </a:cubicBezTo>
                  <a:cubicBezTo>
                    <a:pt x="139" y="5"/>
                    <a:pt x="139" y="5"/>
                    <a:pt x="138" y="5"/>
                  </a:cubicBezTo>
                  <a:cubicBezTo>
                    <a:pt x="138" y="5"/>
                    <a:pt x="138" y="4"/>
                    <a:pt x="138" y="4"/>
                  </a:cubicBezTo>
                  <a:cubicBezTo>
                    <a:pt x="138" y="4"/>
                    <a:pt x="137" y="4"/>
                    <a:pt x="137" y="4"/>
                  </a:cubicBezTo>
                  <a:cubicBezTo>
                    <a:pt x="136" y="4"/>
                    <a:pt x="136" y="4"/>
                    <a:pt x="135" y="4"/>
                  </a:cubicBezTo>
                  <a:cubicBezTo>
                    <a:pt x="135" y="4"/>
                    <a:pt x="134" y="4"/>
                    <a:pt x="134" y="4"/>
                  </a:cubicBezTo>
                  <a:cubicBezTo>
                    <a:pt x="134" y="3"/>
                    <a:pt x="134" y="3"/>
                    <a:pt x="134" y="2"/>
                  </a:cubicBezTo>
                  <a:cubicBezTo>
                    <a:pt x="133" y="2"/>
                    <a:pt x="132" y="2"/>
                    <a:pt x="132" y="2"/>
                  </a:cubicBezTo>
                  <a:cubicBezTo>
                    <a:pt x="131" y="2"/>
                    <a:pt x="131" y="2"/>
                    <a:pt x="130" y="2"/>
                  </a:cubicBezTo>
                  <a:cubicBezTo>
                    <a:pt x="130" y="1"/>
                    <a:pt x="130" y="1"/>
                    <a:pt x="130" y="0"/>
                  </a:cubicBezTo>
                  <a:cubicBezTo>
                    <a:pt x="130" y="0"/>
                    <a:pt x="129" y="0"/>
                    <a:pt x="129" y="0"/>
                  </a:cubicBezTo>
                  <a:cubicBezTo>
                    <a:pt x="129" y="1"/>
                    <a:pt x="129" y="1"/>
                    <a:pt x="129" y="1"/>
                  </a:cubicBezTo>
                  <a:cubicBezTo>
                    <a:pt x="129" y="1"/>
                    <a:pt x="129" y="2"/>
                    <a:pt x="129" y="2"/>
                  </a:cubicBezTo>
                  <a:cubicBezTo>
                    <a:pt x="128" y="2"/>
                    <a:pt x="128" y="2"/>
                    <a:pt x="127" y="2"/>
                  </a:cubicBezTo>
                  <a:cubicBezTo>
                    <a:pt x="127" y="2"/>
                    <a:pt x="126" y="2"/>
                    <a:pt x="126" y="2"/>
                  </a:cubicBezTo>
                  <a:cubicBezTo>
                    <a:pt x="125" y="2"/>
                    <a:pt x="125" y="2"/>
                    <a:pt x="124" y="2"/>
                  </a:cubicBezTo>
                  <a:cubicBezTo>
                    <a:pt x="124" y="2"/>
                    <a:pt x="123" y="2"/>
                    <a:pt x="122" y="2"/>
                  </a:cubicBezTo>
                  <a:cubicBezTo>
                    <a:pt x="122" y="2"/>
                    <a:pt x="121" y="2"/>
                    <a:pt x="121" y="2"/>
                  </a:cubicBezTo>
                  <a:cubicBezTo>
                    <a:pt x="120" y="2"/>
                    <a:pt x="120" y="2"/>
                    <a:pt x="119" y="2"/>
                  </a:cubicBezTo>
                  <a:cubicBezTo>
                    <a:pt x="119" y="2"/>
                    <a:pt x="118" y="2"/>
                    <a:pt x="118" y="2"/>
                  </a:cubicBezTo>
                  <a:cubicBezTo>
                    <a:pt x="118" y="1"/>
                    <a:pt x="118" y="1"/>
                    <a:pt x="118" y="0"/>
                  </a:cubicBezTo>
                  <a:cubicBezTo>
                    <a:pt x="117" y="0"/>
                    <a:pt x="117" y="0"/>
                    <a:pt x="116" y="0"/>
                  </a:cubicBezTo>
                  <a:cubicBezTo>
                    <a:pt x="116" y="0"/>
                    <a:pt x="115" y="0"/>
                    <a:pt x="115" y="0"/>
                  </a:cubicBezTo>
                  <a:cubicBezTo>
                    <a:pt x="114" y="0"/>
                    <a:pt x="114" y="0"/>
                    <a:pt x="113" y="0"/>
                  </a:cubicBezTo>
                  <a:cubicBezTo>
                    <a:pt x="113" y="0"/>
                    <a:pt x="112" y="0"/>
                    <a:pt x="112" y="0"/>
                  </a:cubicBezTo>
                  <a:cubicBezTo>
                    <a:pt x="111" y="0"/>
                    <a:pt x="111" y="0"/>
                    <a:pt x="110" y="0"/>
                  </a:cubicBezTo>
                  <a:cubicBezTo>
                    <a:pt x="110" y="0"/>
                    <a:pt x="109" y="0"/>
                    <a:pt x="108" y="0"/>
                  </a:cubicBezTo>
                  <a:cubicBezTo>
                    <a:pt x="107" y="1"/>
                    <a:pt x="105" y="2"/>
                    <a:pt x="104" y="3"/>
                  </a:cubicBezTo>
                  <a:cubicBezTo>
                    <a:pt x="104" y="4"/>
                    <a:pt x="104" y="4"/>
                    <a:pt x="104" y="4"/>
                  </a:cubicBezTo>
                  <a:cubicBezTo>
                    <a:pt x="104" y="4"/>
                    <a:pt x="104" y="5"/>
                    <a:pt x="104" y="5"/>
                  </a:cubicBezTo>
                  <a:cubicBezTo>
                    <a:pt x="104" y="5"/>
                    <a:pt x="105" y="5"/>
                    <a:pt x="105" y="5"/>
                  </a:cubicBezTo>
                  <a:cubicBezTo>
                    <a:pt x="105" y="6"/>
                    <a:pt x="105" y="6"/>
                    <a:pt x="105" y="7"/>
                  </a:cubicBezTo>
                  <a:cubicBezTo>
                    <a:pt x="105" y="7"/>
                    <a:pt x="104" y="7"/>
                    <a:pt x="104" y="7"/>
                  </a:cubicBezTo>
                  <a:cubicBezTo>
                    <a:pt x="103" y="7"/>
                    <a:pt x="103" y="7"/>
                    <a:pt x="102" y="7"/>
                  </a:cubicBezTo>
                  <a:cubicBezTo>
                    <a:pt x="102" y="6"/>
                    <a:pt x="102" y="6"/>
                    <a:pt x="102" y="5"/>
                  </a:cubicBezTo>
                  <a:cubicBezTo>
                    <a:pt x="101" y="5"/>
                    <a:pt x="101" y="5"/>
                    <a:pt x="101" y="5"/>
                  </a:cubicBezTo>
                  <a:cubicBezTo>
                    <a:pt x="98" y="7"/>
                    <a:pt x="96" y="9"/>
                    <a:pt x="93" y="11"/>
                  </a:cubicBezTo>
                  <a:cubicBezTo>
                    <a:pt x="93" y="12"/>
                    <a:pt x="93" y="12"/>
                    <a:pt x="93" y="12"/>
                  </a:cubicBezTo>
                  <a:cubicBezTo>
                    <a:pt x="93" y="12"/>
                    <a:pt x="93" y="13"/>
                    <a:pt x="93" y="13"/>
                  </a:cubicBezTo>
                  <a:cubicBezTo>
                    <a:pt x="93" y="13"/>
                    <a:pt x="94" y="13"/>
                    <a:pt x="94" y="13"/>
                  </a:cubicBezTo>
                  <a:cubicBezTo>
                    <a:pt x="94" y="14"/>
                    <a:pt x="94" y="14"/>
                    <a:pt x="94" y="15"/>
                  </a:cubicBezTo>
                  <a:cubicBezTo>
                    <a:pt x="95" y="15"/>
                    <a:pt x="95" y="15"/>
                    <a:pt x="96" y="15"/>
                  </a:cubicBezTo>
                  <a:cubicBezTo>
                    <a:pt x="96" y="15"/>
                    <a:pt x="97" y="15"/>
                    <a:pt x="97" y="15"/>
                  </a:cubicBezTo>
                  <a:cubicBezTo>
                    <a:pt x="97" y="15"/>
                    <a:pt x="97" y="16"/>
                    <a:pt x="97" y="17"/>
                  </a:cubicBezTo>
                  <a:cubicBezTo>
                    <a:pt x="98" y="17"/>
                    <a:pt x="98" y="17"/>
                    <a:pt x="99" y="17"/>
                  </a:cubicBezTo>
                  <a:cubicBezTo>
                    <a:pt x="100" y="17"/>
                    <a:pt x="100" y="17"/>
                    <a:pt x="101" y="17"/>
                  </a:cubicBezTo>
                  <a:cubicBezTo>
                    <a:pt x="101" y="17"/>
                    <a:pt x="102" y="17"/>
                    <a:pt x="102" y="17"/>
                  </a:cubicBezTo>
                  <a:cubicBezTo>
                    <a:pt x="102" y="16"/>
                    <a:pt x="102" y="15"/>
                    <a:pt x="102" y="15"/>
                  </a:cubicBezTo>
                  <a:cubicBezTo>
                    <a:pt x="103" y="15"/>
                    <a:pt x="103" y="15"/>
                    <a:pt x="104" y="15"/>
                  </a:cubicBezTo>
                  <a:cubicBezTo>
                    <a:pt x="104" y="15"/>
                    <a:pt x="104" y="16"/>
                    <a:pt x="104" y="17"/>
                  </a:cubicBezTo>
                  <a:cubicBezTo>
                    <a:pt x="103" y="17"/>
                    <a:pt x="103" y="17"/>
                    <a:pt x="102" y="17"/>
                  </a:cubicBezTo>
                  <a:cubicBezTo>
                    <a:pt x="102" y="17"/>
                    <a:pt x="102" y="18"/>
                    <a:pt x="102" y="18"/>
                  </a:cubicBezTo>
                  <a:cubicBezTo>
                    <a:pt x="102" y="18"/>
                    <a:pt x="101" y="18"/>
                    <a:pt x="101" y="18"/>
                  </a:cubicBezTo>
                  <a:cubicBezTo>
                    <a:pt x="101" y="19"/>
                    <a:pt x="101" y="19"/>
                    <a:pt x="101" y="20"/>
                  </a:cubicBezTo>
                  <a:cubicBezTo>
                    <a:pt x="100" y="20"/>
                    <a:pt x="100" y="20"/>
                    <a:pt x="99" y="20"/>
                  </a:cubicBezTo>
                  <a:cubicBezTo>
                    <a:pt x="99" y="20"/>
                    <a:pt x="99" y="21"/>
                    <a:pt x="99" y="21"/>
                  </a:cubicBezTo>
                  <a:cubicBezTo>
                    <a:pt x="98" y="21"/>
                    <a:pt x="98" y="21"/>
                    <a:pt x="97" y="21"/>
                  </a:cubicBezTo>
                  <a:cubicBezTo>
                    <a:pt x="97" y="21"/>
                    <a:pt x="96" y="21"/>
                    <a:pt x="96" y="21"/>
                  </a:cubicBezTo>
                  <a:cubicBezTo>
                    <a:pt x="96" y="22"/>
                    <a:pt x="96" y="22"/>
                    <a:pt x="96" y="23"/>
                  </a:cubicBezTo>
                  <a:cubicBezTo>
                    <a:pt x="95" y="23"/>
                    <a:pt x="95" y="23"/>
                    <a:pt x="94" y="23"/>
                  </a:cubicBezTo>
                  <a:cubicBezTo>
                    <a:pt x="94" y="23"/>
                    <a:pt x="93" y="23"/>
                    <a:pt x="93" y="23"/>
                  </a:cubicBezTo>
                  <a:cubicBezTo>
                    <a:pt x="93" y="22"/>
                    <a:pt x="93" y="22"/>
                    <a:pt x="93" y="21"/>
                  </a:cubicBezTo>
                  <a:cubicBezTo>
                    <a:pt x="92" y="21"/>
                    <a:pt x="92" y="21"/>
                    <a:pt x="91" y="21"/>
                  </a:cubicBezTo>
                  <a:cubicBezTo>
                    <a:pt x="91" y="21"/>
                    <a:pt x="90" y="21"/>
                    <a:pt x="90" y="21"/>
                  </a:cubicBezTo>
                  <a:cubicBezTo>
                    <a:pt x="90" y="21"/>
                    <a:pt x="90" y="20"/>
                    <a:pt x="90" y="20"/>
                  </a:cubicBezTo>
                  <a:cubicBezTo>
                    <a:pt x="90" y="19"/>
                    <a:pt x="90" y="19"/>
                    <a:pt x="90" y="18"/>
                  </a:cubicBezTo>
                  <a:cubicBezTo>
                    <a:pt x="90" y="18"/>
                    <a:pt x="91" y="18"/>
                    <a:pt x="91" y="18"/>
                  </a:cubicBezTo>
                  <a:cubicBezTo>
                    <a:pt x="92" y="18"/>
                    <a:pt x="92" y="18"/>
                    <a:pt x="93" y="18"/>
                  </a:cubicBezTo>
                  <a:cubicBezTo>
                    <a:pt x="93" y="18"/>
                    <a:pt x="93" y="17"/>
                    <a:pt x="93" y="17"/>
                  </a:cubicBezTo>
                  <a:cubicBezTo>
                    <a:pt x="92" y="17"/>
                    <a:pt x="92" y="17"/>
                    <a:pt x="91" y="17"/>
                  </a:cubicBezTo>
                  <a:cubicBezTo>
                    <a:pt x="91" y="16"/>
                    <a:pt x="91" y="15"/>
                    <a:pt x="91" y="15"/>
                  </a:cubicBezTo>
                  <a:cubicBezTo>
                    <a:pt x="91" y="14"/>
                    <a:pt x="91" y="14"/>
                    <a:pt x="91" y="13"/>
                  </a:cubicBezTo>
                  <a:cubicBezTo>
                    <a:pt x="91" y="13"/>
                    <a:pt x="91" y="13"/>
                    <a:pt x="91" y="13"/>
                  </a:cubicBezTo>
                  <a:cubicBezTo>
                    <a:pt x="90" y="13"/>
                    <a:pt x="89" y="14"/>
                    <a:pt x="89" y="15"/>
                  </a:cubicBezTo>
                  <a:cubicBezTo>
                    <a:pt x="90" y="15"/>
                    <a:pt x="90" y="15"/>
                    <a:pt x="90" y="15"/>
                  </a:cubicBezTo>
                  <a:cubicBezTo>
                    <a:pt x="90" y="15"/>
                    <a:pt x="90" y="16"/>
                    <a:pt x="90" y="17"/>
                  </a:cubicBezTo>
                  <a:cubicBezTo>
                    <a:pt x="89" y="17"/>
                    <a:pt x="89" y="17"/>
                    <a:pt x="88" y="17"/>
                  </a:cubicBezTo>
                  <a:cubicBezTo>
                    <a:pt x="88" y="17"/>
                    <a:pt x="88" y="18"/>
                    <a:pt x="88" y="18"/>
                  </a:cubicBezTo>
                  <a:cubicBezTo>
                    <a:pt x="88" y="18"/>
                    <a:pt x="87" y="18"/>
                    <a:pt x="87" y="18"/>
                  </a:cubicBezTo>
                  <a:cubicBezTo>
                    <a:pt x="86" y="18"/>
                    <a:pt x="85" y="18"/>
                    <a:pt x="85" y="18"/>
                  </a:cubicBezTo>
                  <a:cubicBezTo>
                    <a:pt x="85" y="18"/>
                    <a:pt x="85" y="18"/>
                    <a:pt x="85" y="18"/>
                  </a:cubicBezTo>
                  <a:cubicBezTo>
                    <a:pt x="84" y="18"/>
                    <a:pt x="84" y="19"/>
                    <a:pt x="83" y="19"/>
                  </a:cubicBezTo>
                  <a:cubicBezTo>
                    <a:pt x="83" y="20"/>
                    <a:pt x="83" y="20"/>
                    <a:pt x="83" y="20"/>
                  </a:cubicBezTo>
                  <a:cubicBezTo>
                    <a:pt x="83" y="20"/>
                    <a:pt x="83" y="21"/>
                    <a:pt x="83" y="21"/>
                  </a:cubicBezTo>
                  <a:cubicBezTo>
                    <a:pt x="84" y="21"/>
                    <a:pt x="84" y="21"/>
                    <a:pt x="85" y="21"/>
                  </a:cubicBezTo>
                  <a:cubicBezTo>
                    <a:pt x="85" y="22"/>
                    <a:pt x="85" y="22"/>
                    <a:pt x="85" y="23"/>
                  </a:cubicBezTo>
                  <a:cubicBezTo>
                    <a:pt x="85" y="23"/>
                    <a:pt x="85" y="24"/>
                    <a:pt x="85" y="24"/>
                  </a:cubicBezTo>
                  <a:cubicBezTo>
                    <a:pt x="85" y="24"/>
                    <a:pt x="86" y="24"/>
                    <a:pt x="87" y="24"/>
                  </a:cubicBezTo>
                  <a:cubicBezTo>
                    <a:pt x="87" y="24"/>
                    <a:pt x="88" y="24"/>
                    <a:pt x="88" y="24"/>
                  </a:cubicBezTo>
                  <a:cubicBezTo>
                    <a:pt x="88" y="25"/>
                    <a:pt x="88" y="26"/>
                    <a:pt x="88" y="26"/>
                  </a:cubicBezTo>
                  <a:cubicBezTo>
                    <a:pt x="88" y="27"/>
                    <a:pt x="88" y="27"/>
                    <a:pt x="88" y="28"/>
                  </a:cubicBezTo>
                  <a:cubicBezTo>
                    <a:pt x="88" y="28"/>
                    <a:pt x="88" y="29"/>
                    <a:pt x="88" y="29"/>
                  </a:cubicBezTo>
                  <a:cubicBezTo>
                    <a:pt x="88" y="30"/>
                    <a:pt x="88" y="30"/>
                    <a:pt x="88" y="31"/>
                  </a:cubicBezTo>
                  <a:cubicBezTo>
                    <a:pt x="88" y="32"/>
                    <a:pt x="88" y="32"/>
                    <a:pt x="88" y="33"/>
                  </a:cubicBezTo>
                  <a:cubicBezTo>
                    <a:pt x="89" y="33"/>
                    <a:pt x="89" y="33"/>
                    <a:pt x="90" y="33"/>
                  </a:cubicBezTo>
                  <a:cubicBezTo>
                    <a:pt x="90" y="33"/>
                    <a:pt x="90" y="34"/>
                    <a:pt x="90" y="34"/>
                  </a:cubicBezTo>
                  <a:cubicBezTo>
                    <a:pt x="89" y="34"/>
                    <a:pt x="89" y="34"/>
                    <a:pt x="88" y="34"/>
                  </a:cubicBezTo>
                  <a:cubicBezTo>
                    <a:pt x="88" y="34"/>
                    <a:pt x="87" y="34"/>
                    <a:pt x="87" y="34"/>
                  </a:cubicBezTo>
                  <a:cubicBezTo>
                    <a:pt x="86" y="34"/>
                    <a:pt x="85" y="34"/>
                    <a:pt x="85" y="34"/>
                  </a:cubicBezTo>
                  <a:cubicBezTo>
                    <a:pt x="85" y="34"/>
                    <a:pt x="85" y="33"/>
                    <a:pt x="85" y="33"/>
                  </a:cubicBezTo>
                  <a:cubicBezTo>
                    <a:pt x="84" y="33"/>
                    <a:pt x="84" y="33"/>
                    <a:pt x="83" y="33"/>
                  </a:cubicBezTo>
                  <a:cubicBezTo>
                    <a:pt x="83" y="33"/>
                    <a:pt x="82" y="33"/>
                    <a:pt x="82" y="33"/>
                  </a:cubicBezTo>
                  <a:cubicBezTo>
                    <a:pt x="81" y="33"/>
                    <a:pt x="81" y="33"/>
                    <a:pt x="80" y="33"/>
                  </a:cubicBezTo>
                  <a:cubicBezTo>
                    <a:pt x="80" y="33"/>
                    <a:pt x="80" y="34"/>
                    <a:pt x="80" y="34"/>
                  </a:cubicBezTo>
                  <a:cubicBezTo>
                    <a:pt x="80" y="35"/>
                    <a:pt x="80" y="35"/>
                    <a:pt x="80" y="36"/>
                  </a:cubicBezTo>
                  <a:cubicBezTo>
                    <a:pt x="80" y="36"/>
                    <a:pt x="79" y="36"/>
                    <a:pt x="79" y="36"/>
                  </a:cubicBezTo>
                  <a:cubicBezTo>
                    <a:pt x="79" y="36"/>
                    <a:pt x="79" y="37"/>
                    <a:pt x="79" y="37"/>
                  </a:cubicBezTo>
                  <a:cubicBezTo>
                    <a:pt x="79" y="38"/>
                    <a:pt x="79" y="38"/>
                    <a:pt x="79" y="39"/>
                  </a:cubicBezTo>
                  <a:cubicBezTo>
                    <a:pt x="79" y="40"/>
                    <a:pt x="79" y="40"/>
                    <a:pt x="79" y="41"/>
                  </a:cubicBezTo>
                  <a:cubicBezTo>
                    <a:pt x="79" y="41"/>
                    <a:pt x="79" y="42"/>
                    <a:pt x="79" y="42"/>
                  </a:cubicBezTo>
                  <a:cubicBezTo>
                    <a:pt x="78" y="42"/>
                    <a:pt x="78" y="42"/>
                    <a:pt x="77" y="42"/>
                  </a:cubicBezTo>
                  <a:cubicBezTo>
                    <a:pt x="77" y="42"/>
                    <a:pt x="76" y="42"/>
                    <a:pt x="76" y="42"/>
                  </a:cubicBezTo>
                  <a:cubicBezTo>
                    <a:pt x="76" y="43"/>
                    <a:pt x="76" y="43"/>
                    <a:pt x="76" y="44"/>
                  </a:cubicBezTo>
                  <a:cubicBezTo>
                    <a:pt x="75" y="44"/>
                    <a:pt x="75" y="44"/>
                    <a:pt x="74" y="44"/>
                  </a:cubicBezTo>
                  <a:cubicBezTo>
                    <a:pt x="74" y="44"/>
                    <a:pt x="74" y="45"/>
                    <a:pt x="74" y="46"/>
                  </a:cubicBezTo>
                  <a:cubicBezTo>
                    <a:pt x="74" y="46"/>
                    <a:pt x="73" y="46"/>
                    <a:pt x="73" y="46"/>
                  </a:cubicBezTo>
                  <a:cubicBezTo>
                    <a:pt x="73" y="46"/>
                    <a:pt x="73" y="47"/>
                    <a:pt x="73" y="47"/>
                  </a:cubicBezTo>
                  <a:cubicBezTo>
                    <a:pt x="73" y="48"/>
                    <a:pt x="73" y="48"/>
                    <a:pt x="73" y="49"/>
                  </a:cubicBezTo>
                  <a:cubicBezTo>
                    <a:pt x="73" y="49"/>
                    <a:pt x="73" y="50"/>
                    <a:pt x="73" y="50"/>
                  </a:cubicBezTo>
                  <a:cubicBezTo>
                    <a:pt x="73" y="51"/>
                    <a:pt x="73" y="51"/>
                    <a:pt x="73" y="52"/>
                  </a:cubicBezTo>
                  <a:cubicBezTo>
                    <a:pt x="72" y="52"/>
                    <a:pt x="71" y="52"/>
                    <a:pt x="71" y="52"/>
                  </a:cubicBezTo>
                  <a:cubicBezTo>
                    <a:pt x="71" y="51"/>
                    <a:pt x="71" y="51"/>
                    <a:pt x="71" y="50"/>
                  </a:cubicBezTo>
                  <a:cubicBezTo>
                    <a:pt x="70" y="50"/>
                    <a:pt x="70" y="50"/>
                    <a:pt x="69" y="50"/>
                  </a:cubicBezTo>
                  <a:cubicBezTo>
                    <a:pt x="69" y="50"/>
                    <a:pt x="68" y="50"/>
                    <a:pt x="68" y="50"/>
                  </a:cubicBezTo>
                  <a:cubicBezTo>
                    <a:pt x="68" y="51"/>
                    <a:pt x="68" y="51"/>
                    <a:pt x="68" y="52"/>
                  </a:cubicBezTo>
                  <a:cubicBezTo>
                    <a:pt x="67" y="52"/>
                    <a:pt x="67" y="52"/>
                    <a:pt x="66" y="52"/>
                  </a:cubicBezTo>
                  <a:cubicBezTo>
                    <a:pt x="66" y="52"/>
                    <a:pt x="65" y="52"/>
                    <a:pt x="65" y="52"/>
                  </a:cubicBezTo>
                  <a:cubicBezTo>
                    <a:pt x="64" y="52"/>
                    <a:pt x="64" y="52"/>
                    <a:pt x="63" y="52"/>
                  </a:cubicBezTo>
                  <a:cubicBezTo>
                    <a:pt x="63" y="52"/>
                    <a:pt x="62" y="52"/>
                    <a:pt x="61" y="52"/>
                  </a:cubicBezTo>
                  <a:cubicBezTo>
                    <a:pt x="61" y="51"/>
                    <a:pt x="61" y="51"/>
                    <a:pt x="61" y="50"/>
                  </a:cubicBezTo>
                  <a:cubicBezTo>
                    <a:pt x="62" y="50"/>
                    <a:pt x="63" y="50"/>
                    <a:pt x="63" y="50"/>
                  </a:cubicBezTo>
                  <a:cubicBezTo>
                    <a:pt x="64" y="50"/>
                    <a:pt x="64" y="50"/>
                    <a:pt x="65" y="50"/>
                  </a:cubicBezTo>
                  <a:cubicBezTo>
                    <a:pt x="65" y="50"/>
                    <a:pt x="65" y="49"/>
                    <a:pt x="65" y="49"/>
                  </a:cubicBezTo>
                  <a:cubicBezTo>
                    <a:pt x="65" y="48"/>
                    <a:pt x="65" y="48"/>
                    <a:pt x="65" y="47"/>
                  </a:cubicBezTo>
                  <a:cubicBezTo>
                    <a:pt x="65" y="47"/>
                    <a:pt x="65" y="46"/>
                    <a:pt x="65" y="46"/>
                  </a:cubicBezTo>
                  <a:cubicBezTo>
                    <a:pt x="64" y="46"/>
                    <a:pt x="64" y="46"/>
                    <a:pt x="63" y="46"/>
                  </a:cubicBezTo>
                  <a:cubicBezTo>
                    <a:pt x="63" y="45"/>
                    <a:pt x="63" y="44"/>
                    <a:pt x="63" y="44"/>
                  </a:cubicBezTo>
                  <a:cubicBezTo>
                    <a:pt x="63" y="44"/>
                    <a:pt x="62" y="44"/>
                    <a:pt x="61" y="44"/>
                  </a:cubicBezTo>
                  <a:cubicBezTo>
                    <a:pt x="61" y="43"/>
                    <a:pt x="61" y="43"/>
                    <a:pt x="61" y="42"/>
                  </a:cubicBezTo>
                  <a:cubicBezTo>
                    <a:pt x="61" y="42"/>
                    <a:pt x="61" y="41"/>
                    <a:pt x="61" y="41"/>
                  </a:cubicBezTo>
                  <a:cubicBezTo>
                    <a:pt x="61" y="41"/>
                    <a:pt x="61" y="41"/>
                    <a:pt x="61" y="41"/>
                  </a:cubicBezTo>
                  <a:cubicBezTo>
                    <a:pt x="59" y="44"/>
                    <a:pt x="56" y="47"/>
                    <a:pt x="54" y="50"/>
                  </a:cubicBezTo>
                  <a:cubicBezTo>
                    <a:pt x="54" y="50"/>
                    <a:pt x="54" y="50"/>
                    <a:pt x="54" y="50"/>
                  </a:cubicBezTo>
                  <a:cubicBezTo>
                    <a:pt x="53" y="50"/>
                    <a:pt x="53" y="50"/>
                    <a:pt x="53" y="50"/>
                  </a:cubicBezTo>
                  <a:cubicBezTo>
                    <a:pt x="20" y="91"/>
                    <a:pt x="0" y="143"/>
                    <a:pt x="0" y="200"/>
                  </a:cubicBezTo>
                  <a:cubicBezTo>
                    <a:pt x="0" y="209"/>
                    <a:pt x="1" y="219"/>
                    <a:pt x="2" y="228"/>
                  </a:cubicBezTo>
                  <a:cubicBezTo>
                    <a:pt x="2" y="228"/>
                    <a:pt x="2" y="228"/>
                    <a:pt x="2" y="228"/>
                  </a:cubicBezTo>
                  <a:cubicBezTo>
                    <a:pt x="3" y="228"/>
                    <a:pt x="3" y="228"/>
                    <a:pt x="4" y="228"/>
                  </a:cubicBezTo>
                  <a:cubicBezTo>
                    <a:pt x="4" y="228"/>
                    <a:pt x="4" y="229"/>
                    <a:pt x="4" y="229"/>
                  </a:cubicBezTo>
                  <a:cubicBezTo>
                    <a:pt x="4" y="229"/>
                    <a:pt x="5" y="229"/>
                    <a:pt x="5" y="229"/>
                  </a:cubicBezTo>
                  <a:cubicBezTo>
                    <a:pt x="5" y="230"/>
                    <a:pt x="5" y="230"/>
                    <a:pt x="5" y="231"/>
                  </a:cubicBezTo>
                  <a:cubicBezTo>
                    <a:pt x="6" y="231"/>
                    <a:pt x="6" y="231"/>
                    <a:pt x="7" y="231"/>
                  </a:cubicBezTo>
                  <a:cubicBezTo>
                    <a:pt x="7" y="231"/>
                    <a:pt x="8" y="231"/>
                    <a:pt x="8" y="231"/>
                  </a:cubicBezTo>
                  <a:cubicBezTo>
                    <a:pt x="8" y="231"/>
                    <a:pt x="8" y="232"/>
                    <a:pt x="8" y="233"/>
                  </a:cubicBezTo>
                  <a:cubicBezTo>
                    <a:pt x="9" y="233"/>
                    <a:pt x="9" y="233"/>
                    <a:pt x="10" y="233"/>
                  </a:cubicBezTo>
                  <a:cubicBezTo>
                    <a:pt x="10" y="233"/>
                    <a:pt x="11" y="233"/>
                    <a:pt x="11" y="233"/>
                  </a:cubicBezTo>
                  <a:cubicBezTo>
                    <a:pt x="11" y="233"/>
                    <a:pt x="11" y="234"/>
                    <a:pt x="11" y="234"/>
                  </a:cubicBezTo>
                  <a:cubicBezTo>
                    <a:pt x="12" y="234"/>
                    <a:pt x="12" y="234"/>
                    <a:pt x="13" y="234"/>
                  </a:cubicBezTo>
                  <a:cubicBezTo>
                    <a:pt x="13" y="234"/>
                    <a:pt x="14" y="234"/>
                    <a:pt x="14" y="234"/>
                  </a:cubicBezTo>
                  <a:cubicBezTo>
                    <a:pt x="15" y="234"/>
                    <a:pt x="16" y="234"/>
                    <a:pt x="16" y="234"/>
                  </a:cubicBezTo>
                  <a:cubicBezTo>
                    <a:pt x="17" y="234"/>
                    <a:pt x="17" y="234"/>
                    <a:pt x="18" y="234"/>
                  </a:cubicBezTo>
                  <a:cubicBezTo>
                    <a:pt x="18" y="234"/>
                    <a:pt x="18" y="233"/>
                    <a:pt x="18" y="233"/>
                  </a:cubicBezTo>
                  <a:cubicBezTo>
                    <a:pt x="18" y="233"/>
                    <a:pt x="19" y="233"/>
                    <a:pt x="19" y="233"/>
                  </a:cubicBezTo>
                  <a:cubicBezTo>
                    <a:pt x="19" y="233"/>
                    <a:pt x="19" y="234"/>
                    <a:pt x="19" y="234"/>
                  </a:cubicBezTo>
                  <a:cubicBezTo>
                    <a:pt x="20" y="234"/>
                    <a:pt x="20" y="234"/>
                    <a:pt x="21" y="234"/>
                  </a:cubicBezTo>
                  <a:cubicBezTo>
                    <a:pt x="21" y="235"/>
                    <a:pt x="21" y="235"/>
                    <a:pt x="21" y="236"/>
                  </a:cubicBezTo>
                  <a:cubicBezTo>
                    <a:pt x="21" y="236"/>
                    <a:pt x="22" y="236"/>
                    <a:pt x="22" y="236"/>
                  </a:cubicBezTo>
                  <a:cubicBezTo>
                    <a:pt x="22" y="236"/>
                    <a:pt x="22" y="237"/>
                    <a:pt x="22" y="237"/>
                  </a:cubicBezTo>
                  <a:cubicBezTo>
                    <a:pt x="23" y="237"/>
                    <a:pt x="23" y="237"/>
                    <a:pt x="24" y="237"/>
                  </a:cubicBezTo>
                  <a:cubicBezTo>
                    <a:pt x="24" y="238"/>
                    <a:pt x="24" y="239"/>
                    <a:pt x="24" y="239"/>
                  </a:cubicBezTo>
                  <a:cubicBezTo>
                    <a:pt x="24" y="240"/>
                    <a:pt x="24" y="240"/>
                    <a:pt x="24" y="241"/>
                  </a:cubicBezTo>
                  <a:cubicBezTo>
                    <a:pt x="24" y="241"/>
                    <a:pt x="25" y="241"/>
                    <a:pt x="26" y="241"/>
                  </a:cubicBezTo>
                  <a:cubicBezTo>
                    <a:pt x="26" y="241"/>
                    <a:pt x="27" y="241"/>
                    <a:pt x="27" y="241"/>
                  </a:cubicBezTo>
                  <a:cubicBezTo>
                    <a:pt x="28" y="241"/>
                    <a:pt x="28" y="241"/>
                    <a:pt x="29" y="241"/>
                  </a:cubicBezTo>
                  <a:cubicBezTo>
                    <a:pt x="29" y="241"/>
                    <a:pt x="30" y="241"/>
                    <a:pt x="30" y="241"/>
                  </a:cubicBezTo>
                  <a:cubicBezTo>
                    <a:pt x="30" y="241"/>
                    <a:pt x="30" y="242"/>
                    <a:pt x="30" y="242"/>
                  </a:cubicBezTo>
                  <a:cubicBezTo>
                    <a:pt x="31" y="242"/>
                    <a:pt x="31" y="242"/>
                    <a:pt x="32" y="242"/>
                  </a:cubicBezTo>
                  <a:cubicBezTo>
                    <a:pt x="32" y="242"/>
                    <a:pt x="33" y="242"/>
                    <a:pt x="33" y="242"/>
                  </a:cubicBezTo>
                  <a:cubicBezTo>
                    <a:pt x="33" y="243"/>
                    <a:pt x="33" y="243"/>
                    <a:pt x="33" y="244"/>
                  </a:cubicBezTo>
                  <a:cubicBezTo>
                    <a:pt x="34" y="244"/>
                    <a:pt x="34" y="244"/>
                    <a:pt x="35" y="244"/>
                  </a:cubicBezTo>
                  <a:cubicBezTo>
                    <a:pt x="35" y="244"/>
                    <a:pt x="35" y="245"/>
                    <a:pt x="35" y="245"/>
                  </a:cubicBezTo>
                  <a:cubicBezTo>
                    <a:pt x="35" y="245"/>
                    <a:pt x="36" y="245"/>
                    <a:pt x="36" y="245"/>
                  </a:cubicBezTo>
                  <a:cubicBezTo>
                    <a:pt x="36" y="246"/>
                    <a:pt x="36" y="247"/>
                    <a:pt x="36" y="247"/>
                  </a:cubicBezTo>
                  <a:cubicBezTo>
                    <a:pt x="37" y="247"/>
                    <a:pt x="37" y="247"/>
                    <a:pt x="38" y="247"/>
                  </a:cubicBezTo>
                  <a:cubicBezTo>
                    <a:pt x="38" y="248"/>
                    <a:pt x="38" y="248"/>
                    <a:pt x="38" y="249"/>
                  </a:cubicBezTo>
                  <a:cubicBezTo>
                    <a:pt x="38" y="249"/>
                    <a:pt x="38" y="250"/>
                    <a:pt x="38" y="250"/>
                  </a:cubicBezTo>
                  <a:cubicBezTo>
                    <a:pt x="38" y="251"/>
                    <a:pt x="38" y="251"/>
                    <a:pt x="38" y="252"/>
                  </a:cubicBezTo>
                  <a:cubicBezTo>
                    <a:pt x="39" y="252"/>
                    <a:pt x="39" y="252"/>
                    <a:pt x="40" y="252"/>
                  </a:cubicBezTo>
                  <a:cubicBezTo>
                    <a:pt x="40" y="252"/>
                    <a:pt x="40" y="253"/>
                    <a:pt x="40" y="254"/>
                  </a:cubicBezTo>
                  <a:cubicBezTo>
                    <a:pt x="40" y="254"/>
                    <a:pt x="41" y="254"/>
                    <a:pt x="41" y="254"/>
                  </a:cubicBezTo>
                  <a:cubicBezTo>
                    <a:pt x="41" y="254"/>
                    <a:pt x="41" y="255"/>
                    <a:pt x="41" y="255"/>
                  </a:cubicBezTo>
                  <a:cubicBezTo>
                    <a:pt x="42" y="255"/>
                    <a:pt x="42" y="255"/>
                    <a:pt x="43" y="255"/>
                  </a:cubicBezTo>
                  <a:cubicBezTo>
                    <a:pt x="43" y="256"/>
                    <a:pt x="43" y="256"/>
                    <a:pt x="43" y="257"/>
                  </a:cubicBezTo>
                  <a:cubicBezTo>
                    <a:pt x="43" y="257"/>
                    <a:pt x="44" y="257"/>
                    <a:pt x="44" y="257"/>
                  </a:cubicBezTo>
                  <a:cubicBezTo>
                    <a:pt x="45" y="257"/>
                    <a:pt x="45" y="257"/>
                    <a:pt x="46" y="257"/>
                  </a:cubicBezTo>
                  <a:cubicBezTo>
                    <a:pt x="46" y="257"/>
                    <a:pt x="47" y="257"/>
                    <a:pt x="47" y="257"/>
                  </a:cubicBezTo>
                  <a:cubicBezTo>
                    <a:pt x="47" y="257"/>
                    <a:pt x="47" y="258"/>
                    <a:pt x="47" y="258"/>
                  </a:cubicBezTo>
                  <a:cubicBezTo>
                    <a:pt x="48" y="258"/>
                    <a:pt x="48" y="258"/>
                    <a:pt x="49" y="258"/>
                  </a:cubicBezTo>
                  <a:cubicBezTo>
                    <a:pt x="49" y="259"/>
                    <a:pt x="49" y="259"/>
                    <a:pt x="49" y="260"/>
                  </a:cubicBezTo>
                  <a:cubicBezTo>
                    <a:pt x="50" y="260"/>
                    <a:pt x="50" y="260"/>
                    <a:pt x="51" y="260"/>
                  </a:cubicBezTo>
                  <a:cubicBezTo>
                    <a:pt x="51" y="259"/>
                    <a:pt x="51" y="259"/>
                    <a:pt x="51" y="258"/>
                  </a:cubicBezTo>
                  <a:cubicBezTo>
                    <a:pt x="51" y="258"/>
                    <a:pt x="52" y="258"/>
                    <a:pt x="52" y="258"/>
                  </a:cubicBezTo>
                  <a:cubicBezTo>
                    <a:pt x="52" y="258"/>
                    <a:pt x="52" y="257"/>
                    <a:pt x="52" y="257"/>
                  </a:cubicBezTo>
                  <a:cubicBezTo>
                    <a:pt x="52" y="256"/>
                    <a:pt x="52" y="256"/>
                    <a:pt x="52" y="255"/>
                  </a:cubicBezTo>
                  <a:cubicBezTo>
                    <a:pt x="53" y="255"/>
                    <a:pt x="53" y="255"/>
                    <a:pt x="54" y="255"/>
                  </a:cubicBezTo>
                  <a:cubicBezTo>
                    <a:pt x="54" y="255"/>
                    <a:pt x="55" y="255"/>
                    <a:pt x="55" y="255"/>
                  </a:cubicBezTo>
                  <a:cubicBezTo>
                    <a:pt x="55" y="256"/>
                    <a:pt x="55" y="256"/>
                    <a:pt x="55" y="257"/>
                  </a:cubicBezTo>
                  <a:cubicBezTo>
                    <a:pt x="56" y="257"/>
                    <a:pt x="56" y="257"/>
                    <a:pt x="57" y="257"/>
                  </a:cubicBezTo>
                  <a:cubicBezTo>
                    <a:pt x="57" y="257"/>
                    <a:pt x="57" y="258"/>
                    <a:pt x="57" y="258"/>
                  </a:cubicBezTo>
                  <a:cubicBezTo>
                    <a:pt x="57" y="259"/>
                    <a:pt x="57" y="259"/>
                    <a:pt x="57" y="260"/>
                  </a:cubicBezTo>
                  <a:cubicBezTo>
                    <a:pt x="57" y="260"/>
                    <a:pt x="57" y="261"/>
                    <a:pt x="57" y="262"/>
                  </a:cubicBezTo>
                  <a:cubicBezTo>
                    <a:pt x="57" y="262"/>
                    <a:pt x="57" y="263"/>
                    <a:pt x="57" y="263"/>
                  </a:cubicBezTo>
                  <a:cubicBezTo>
                    <a:pt x="57" y="264"/>
                    <a:pt x="57" y="264"/>
                    <a:pt x="57" y="265"/>
                  </a:cubicBezTo>
                  <a:cubicBezTo>
                    <a:pt x="57" y="265"/>
                    <a:pt x="57" y="266"/>
                    <a:pt x="57" y="266"/>
                  </a:cubicBezTo>
                  <a:cubicBezTo>
                    <a:pt x="57" y="267"/>
                    <a:pt x="57" y="268"/>
                    <a:pt x="57" y="268"/>
                  </a:cubicBezTo>
                  <a:cubicBezTo>
                    <a:pt x="57" y="269"/>
                    <a:pt x="57" y="269"/>
                    <a:pt x="57" y="270"/>
                  </a:cubicBezTo>
                  <a:cubicBezTo>
                    <a:pt x="57" y="270"/>
                    <a:pt x="57" y="271"/>
                    <a:pt x="57" y="271"/>
                  </a:cubicBezTo>
                  <a:cubicBezTo>
                    <a:pt x="56" y="271"/>
                    <a:pt x="56" y="271"/>
                    <a:pt x="55" y="271"/>
                  </a:cubicBezTo>
                  <a:cubicBezTo>
                    <a:pt x="55" y="272"/>
                    <a:pt x="55" y="272"/>
                    <a:pt x="55" y="273"/>
                  </a:cubicBezTo>
                  <a:cubicBezTo>
                    <a:pt x="55" y="273"/>
                    <a:pt x="54" y="273"/>
                    <a:pt x="54" y="273"/>
                  </a:cubicBezTo>
                  <a:cubicBezTo>
                    <a:pt x="54" y="273"/>
                    <a:pt x="54" y="274"/>
                    <a:pt x="54" y="274"/>
                  </a:cubicBezTo>
                  <a:cubicBezTo>
                    <a:pt x="53" y="274"/>
                    <a:pt x="53" y="274"/>
                    <a:pt x="52" y="274"/>
                  </a:cubicBezTo>
                  <a:cubicBezTo>
                    <a:pt x="52" y="275"/>
                    <a:pt x="52" y="276"/>
                    <a:pt x="52" y="276"/>
                  </a:cubicBezTo>
                  <a:cubicBezTo>
                    <a:pt x="52" y="276"/>
                    <a:pt x="51" y="276"/>
                    <a:pt x="51" y="276"/>
                  </a:cubicBezTo>
                  <a:cubicBezTo>
                    <a:pt x="51" y="277"/>
                    <a:pt x="51" y="277"/>
                    <a:pt x="51" y="278"/>
                  </a:cubicBezTo>
                  <a:cubicBezTo>
                    <a:pt x="50" y="278"/>
                    <a:pt x="50" y="278"/>
                    <a:pt x="49" y="278"/>
                  </a:cubicBezTo>
                  <a:cubicBezTo>
                    <a:pt x="49" y="278"/>
                    <a:pt x="49" y="279"/>
                    <a:pt x="49" y="279"/>
                  </a:cubicBezTo>
                  <a:cubicBezTo>
                    <a:pt x="49" y="280"/>
                    <a:pt x="49" y="280"/>
                    <a:pt x="49" y="281"/>
                  </a:cubicBezTo>
                  <a:cubicBezTo>
                    <a:pt x="49" y="281"/>
                    <a:pt x="49" y="282"/>
                    <a:pt x="49" y="283"/>
                  </a:cubicBezTo>
                  <a:cubicBezTo>
                    <a:pt x="49" y="283"/>
                    <a:pt x="49" y="284"/>
                    <a:pt x="49" y="284"/>
                  </a:cubicBezTo>
                  <a:cubicBezTo>
                    <a:pt x="49" y="285"/>
                    <a:pt x="49" y="285"/>
                    <a:pt x="49" y="286"/>
                  </a:cubicBezTo>
                  <a:cubicBezTo>
                    <a:pt x="49" y="286"/>
                    <a:pt x="49" y="287"/>
                    <a:pt x="49" y="287"/>
                  </a:cubicBezTo>
                  <a:cubicBezTo>
                    <a:pt x="49" y="288"/>
                    <a:pt x="49" y="288"/>
                    <a:pt x="49" y="289"/>
                  </a:cubicBezTo>
                  <a:cubicBezTo>
                    <a:pt x="48" y="289"/>
                    <a:pt x="48" y="289"/>
                    <a:pt x="47" y="289"/>
                  </a:cubicBezTo>
                  <a:cubicBezTo>
                    <a:pt x="47" y="290"/>
                    <a:pt x="47" y="290"/>
                    <a:pt x="47" y="291"/>
                  </a:cubicBezTo>
                  <a:cubicBezTo>
                    <a:pt x="47" y="291"/>
                    <a:pt x="47" y="292"/>
                    <a:pt x="47" y="292"/>
                  </a:cubicBezTo>
                  <a:cubicBezTo>
                    <a:pt x="47" y="293"/>
                    <a:pt x="47" y="293"/>
                    <a:pt x="47" y="294"/>
                  </a:cubicBezTo>
                  <a:cubicBezTo>
                    <a:pt x="48" y="294"/>
                    <a:pt x="48" y="294"/>
                    <a:pt x="49" y="294"/>
                  </a:cubicBezTo>
                  <a:cubicBezTo>
                    <a:pt x="49" y="294"/>
                    <a:pt x="49" y="295"/>
                    <a:pt x="49" y="295"/>
                  </a:cubicBezTo>
                  <a:cubicBezTo>
                    <a:pt x="49" y="296"/>
                    <a:pt x="49" y="297"/>
                    <a:pt x="49" y="297"/>
                  </a:cubicBezTo>
                  <a:cubicBezTo>
                    <a:pt x="50" y="297"/>
                    <a:pt x="50" y="297"/>
                    <a:pt x="51" y="297"/>
                  </a:cubicBezTo>
                  <a:cubicBezTo>
                    <a:pt x="51" y="297"/>
                    <a:pt x="52" y="297"/>
                    <a:pt x="52" y="297"/>
                  </a:cubicBezTo>
                  <a:cubicBezTo>
                    <a:pt x="52" y="298"/>
                    <a:pt x="52" y="298"/>
                    <a:pt x="52" y="299"/>
                  </a:cubicBezTo>
                  <a:cubicBezTo>
                    <a:pt x="52" y="299"/>
                    <a:pt x="52" y="300"/>
                    <a:pt x="52" y="300"/>
                  </a:cubicBezTo>
                  <a:cubicBezTo>
                    <a:pt x="53" y="300"/>
                    <a:pt x="53" y="300"/>
                    <a:pt x="54" y="300"/>
                  </a:cubicBezTo>
                  <a:cubicBezTo>
                    <a:pt x="54" y="301"/>
                    <a:pt x="54" y="301"/>
                    <a:pt x="54" y="302"/>
                  </a:cubicBezTo>
                  <a:cubicBezTo>
                    <a:pt x="54" y="303"/>
                    <a:pt x="54" y="303"/>
                    <a:pt x="54" y="304"/>
                  </a:cubicBezTo>
                  <a:cubicBezTo>
                    <a:pt x="54" y="304"/>
                    <a:pt x="55" y="304"/>
                    <a:pt x="55" y="304"/>
                  </a:cubicBezTo>
                  <a:cubicBezTo>
                    <a:pt x="55" y="304"/>
                    <a:pt x="55" y="305"/>
                    <a:pt x="55" y="305"/>
                  </a:cubicBezTo>
                  <a:cubicBezTo>
                    <a:pt x="55" y="306"/>
                    <a:pt x="55" y="306"/>
                    <a:pt x="55" y="307"/>
                  </a:cubicBezTo>
                  <a:cubicBezTo>
                    <a:pt x="56" y="307"/>
                    <a:pt x="56" y="307"/>
                    <a:pt x="57" y="307"/>
                  </a:cubicBezTo>
                  <a:cubicBezTo>
                    <a:pt x="57" y="307"/>
                    <a:pt x="57" y="308"/>
                    <a:pt x="57" y="308"/>
                  </a:cubicBezTo>
                  <a:cubicBezTo>
                    <a:pt x="57" y="309"/>
                    <a:pt x="57" y="309"/>
                    <a:pt x="57" y="310"/>
                  </a:cubicBezTo>
                  <a:cubicBezTo>
                    <a:pt x="57" y="310"/>
                    <a:pt x="58" y="310"/>
                    <a:pt x="58" y="310"/>
                  </a:cubicBezTo>
                  <a:cubicBezTo>
                    <a:pt x="58" y="310"/>
                    <a:pt x="58" y="311"/>
                    <a:pt x="58" y="312"/>
                  </a:cubicBezTo>
                  <a:cubicBezTo>
                    <a:pt x="59" y="312"/>
                    <a:pt x="59" y="312"/>
                    <a:pt x="60" y="312"/>
                  </a:cubicBezTo>
                  <a:cubicBezTo>
                    <a:pt x="60" y="312"/>
                    <a:pt x="60" y="313"/>
                    <a:pt x="60" y="313"/>
                  </a:cubicBezTo>
                  <a:cubicBezTo>
                    <a:pt x="60" y="314"/>
                    <a:pt x="60" y="314"/>
                    <a:pt x="60" y="315"/>
                  </a:cubicBezTo>
                  <a:cubicBezTo>
                    <a:pt x="60" y="315"/>
                    <a:pt x="60" y="316"/>
                    <a:pt x="60" y="317"/>
                  </a:cubicBezTo>
                  <a:cubicBezTo>
                    <a:pt x="60" y="317"/>
                    <a:pt x="61" y="317"/>
                    <a:pt x="61" y="317"/>
                  </a:cubicBezTo>
                  <a:cubicBezTo>
                    <a:pt x="61" y="317"/>
                    <a:pt x="61" y="318"/>
                    <a:pt x="61" y="318"/>
                  </a:cubicBezTo>
                  <a:cubicBezTo>
                    <a:pt x="62" y="318"/>
                    <a:pt x="63" y="318"/>
                    <a:pt x="63" y="318"/>
                  </a:cubicBezTo>
                  <a:cubicBezTo>
                    <a:pt x="63" y="319"/>
                    <a:pt x="63" y="319"/>
                    <a:pt x="63" y="320"/>
                  </a:cubicBezTo>
                  <a:cubicBezTo>
                    <a:pt x="63" y="320"/>
                    <a:pt x="63" y="321"/>
                    <a:pt x="63" y="321"/>
                  </a:cubicBezTo>
                  <a:cubicBezTo>
                    <a:pt x="64" y="321"/>
                    <a:pt x="64" y="321"/>
                    <a:pt x="65" y="321"/>
                  </a:cubicBezTo>
                  <a:cubicBezTo>
                    <a:pt x="65" y="322"/>
                    <a:pt x="65" y="322"/>
                    <a:pt x="65" y="323"/>
                  </a:cubicBezTo>
                  <a:cubicBezTo>
                    <a:pt x="65" y="323"/>
                    <a:pt x="66" y="323"/>
                    <a:pt x="66" y="323"/>
                  </a:cubicBezTo>
                  <a:cubicBezTo>
                    <a:pt x="67" y="323"/>
                    <a:pt x="67" y="323"/>
                    <a:pt x="68" y="323"/>
                  </a:cubicBezTo>
                  <a:cubicBezTo>
                    <a:pt x="68" y="323"/>
                    <a:pt x="69" y="323"/>
                    <a:pt x="69" y="323"/>
                  </a:cubicBezTo>
                  <a:cubicBezTo>
                    <a:pt x="69" y="323"/>
                    <a:pt x="69" y="324"/>
                    <a:pt x="69" y="324"/>
                  </a:cubicBezTo>
                  <a:cubicBezTo>
                    <a:pt x="70" y="324"/>
                    <a:pt x="70" y="324"/>
                    <a:pt x="71" y="324"/>
                  </a:cubicBezTo>
                  <a:cubicBezTo>
                    <a:pt x="71" y="324"/>
                    <a:pt x="72" y="324"/>
                    <a:pt x="73" y="324"/>
                  </a:cubicBezTo>
                  <a:cubicBezTo>
                    <a:pt x="73" y="325"/>
                    <a:pt x="73" y="326"/>
                    <a:pt x="73" y="326"/>
                  </a:cubicBezTo>
                  <a:cubicBezTo>
                    <a:pt x="73" y="326"/>
                    <a:pt x="74" y="326"/>
                    <a:pt x="74" y="326"/>
                  </a:cubicBezTo>
                  <a:cubicBezTo>
                    <a:pt x="74" y="327"/>
                    <a:pt x="74" y="327"/>
                    <a:pt x="74" y="328"/>
                  </a:cubicBezTo>
                  <a:cubicBezTo>
                    <a:pt x="75" y="328"/>
                    <a:pt x="75" y="328"/>
                    <a:pt x="76" y="328"/>
                  </a:cubicBezTo>
                  <a:cubicBezTo>
                    <a:pt x="76" y="328"/>
                    <a:pt x="76" y="329"/>
                    <a:pt x="76" y="329"/>
                  </a:cubicBezTo>
                  <a:cubicBezTo>
                    <a:pt x="76" y="329"/>
                    <a:pt x="77" y="329"/>
                    <a:pt x="77" y="329"/>
                  </a:cubicBezTo>
                  <a:cubicBezTo>
                    <a:pt x="77" y="330"/>
                    <a:pt x="77" y="330"/>
                    <a:pt x="77" y="331"/>
                  </a:cubicBezTo>
                  <a:cubicBezTo>
                    <a:pt x="77" y="332"/>
                    <a:pt x="77" y="332"/>
                    <a:pt x="77" y="333"/>
                  </a:cubicBezTo>
                  <a:cubicBezTo>
                    <a:pt x="77" y="333"/>
                    <a:pt x="77" y="334"/>
                    <a:pt x="77" y="334"/>
                  </a:cubicBezTo>
                  <a:cubicBezTo>
                    <a:pt x="77" y="335"/>
                    <a:pt x="77" y="335"/>
                    <a:pt x="77" y="336"/>
                  </a:cubicBezTo>
                  <a:cubicBezTo>
                    <a:pt x="77" y="336"/>
                    <a:pt x="77" y="337"/>
                    <a:pt x="77" y="337"/>
                  </a:cubicBezTo>
                  <a:cubicBezTo>
                    <a:pt x="78" y="337"/>
                    <a:pt x="78" y="337"/>
                    <a:pt x="79" y="337"/>
                  </a:cubicBezTo>
                  <a:cubicBezTo>
                    <a:pt x="79" y="338"/>
                    <a:pt x="79" y="338"/>
                    <a:pt x="79" y="339"/>
                  </a:cubicBezTo>
                  <a:cubicBezTo>
                    <a:pt x="79" y="340"/>
                    <a:pt x="79" y="340"/>
                    <a:pt x="79" y="341"/>
                  </a:cubicBezTo>
                  <a:cubicBezTo>
                    <a:pt x="78" y="341"/>
                    <a:pt x="78" y="341"/>
                    <a:pt x="77" y="341"/>
                  </a:cubicBezTo>
                  <a:cubicBezTo>
                    <a:pt x="77" y="341"/>
                    <a:pt x="77" y="342"/>
                    <a:pt x="77" y="342"/>
                  </a:cubicBezTo>
                  <a:cubicBezTo>
                    <a:pt x="77" y="343"/>
                    <a:pt x="77" y="343"/>
                    <a:pt x="77" y="344"/>
                  </a:cubicBezTo>
                  <a:cubicBezTo>
                    <a:pt x="78" y="344"/>
                    <a:pt x="78" y="344"/>
                    <a:pt x="79" y="344"/>
                  </a:cubicBezTo>
                  <a:cubicBezTo>
                    <a:pt x="79" y="344"/>
                    <a:pt x="79" y="345"/>
                    <a:pt x="79" y="346"/>
                  </a:cubicBezTo>
                  <a:cubicBezTo>
                    <a:pt x="79" y="346"/>
                    <a:pt x="79" y="347"/>
                    <a:pt x="79" y="347"/>
                  </a:cubicBezTo>
                  <a:cubicBezTo>
                    <a:pt x="79" y="348"/>
                    <a:pt x="79" y="348"/>
                    <a:pt x="79" y="349"/>
                  </a:cubicBezTo>
                  <a:cubicBezTo>
                    <a:pt x="78" y="349"/>
                    <a:pt x="78" y="349"/>
                    <a:pt x="77" y="349"/>
                  </a:cubicBezTo>
                  <a:cubicBezTo>
                    <a:pt x="77" y="349"/>
                    <a:pt x="77" y="350"/>
                    <a:pt x="77" y="350"/>
                  </a:cubicBezTo>
                  <a:cubicBezTo>
                    <a:pt x="78" y="350"/>
                    <a:pt x="78" y="350"/>
                    <a:pt x="79" y="350"/>
                  </a:cubicBezTo>
                  <a:cubicBezTo>
                    <a:pt x="79" y="351"/>
                    <a:pt x="79" y="351"/>
                    <a:pt x="79" y="352"/>
                  </a:cubicBezTo>
                  <a:cubicBezTo>
                    <a:pt x="79" y="352"/>
                    <a:pt x="79" y="353"/>
                    <a:pt x="79" y="353"/>
                  </a:cubicBezTo>
                  <a:cubicBezTo>
                    <a:pt x="79" y="354"/>
                    <a:pt x="79" y="355"/>
                    <a:pt x="79" y="355"/>
                  </a:cubicBezTo>
                  <a:cubicBezTo>
                    <a:pt x="79" y="356"/>
                    <a:pt x="79" y="356"/>
                    <a:pt x="79" y="357"/>
                  </a:cubicBezTo>
                  <a:cubicBezTo>
                    <a:pt x="79" y="357"/>
                    <a:pt x="79" y="358"/>
                    <a:pt x="79" y="358"/>
                  </a:cubicBezTo>
                  <a:cubicBezTo>
                    <a:pt x="79" y="359"/>
                    <a:pt x="79" y="359"/>
                    <a:pt x="79" y="360"/>
                  </a:cubicBezTo>
                  <a:cubicBezTo>
                    <a:pt x="79" y="361"/>
                    <a:pt x="79" y="361"/>
                    <a:pt x="79" y="362"/>
                  </a:cubicBezTo>
                  <a:cubicBezTo>
                    <a:pt x="79" y="362"/>
                    <a:pt x="79" y="363"/>
                    <a:pt x="79" y="363"/>
                  </a:cubicBezTo>
                  <a:cubicBezTo>
                    <a:pt x="79" y="364"/>
                    <a:pt x="79" y="364"/>
                    <a:pt x="79" y="365"/>
                  </a:cubicBezTo>
                  <a:cubicBezTo>
                    <a:pt x="79" y="365"/>
                    <a:pt x="79" y="366"/>
                    <a:pt x="79" y="366"/>
                  </a:cubicBezTo>
                  <a:cubicBezTo>
                    <a:pt x="79" y="366"/>
                    <a:pt x="80" y="366"/>
                    <a:pt x="80" y="366"/>
                  </a:cubicBezTo>
                  <a:cubicBezTo>
                    <a:pt x="80" y="367"/>
                    <a:pt x="80" y="367"/>
                    <a:pt x="80" y="368"/>
                  </a:cubicBezTo>
                  <a:cubicBezTo>
                    <a:pt x="80" y="369"/>
                    <a:pt x="80" y="369"/>
                    <a:pt x="80" y="370"/>
                  </a:cubicBezTo>
                  <a:cubicBezTo>
                    <a:pt x="80" y="370"/>
                    <a:pt x="80" y="371"/>
                    <a:pt x="80" y="371"/>
                  </a:cubicBezTo>
                  <a:cubicBezTo>
                    <a:pt x="80" y="372"/>
                    <a:pt x="80" y="372"/>
                    <a:pt x="80" y="373"/>
                  </a:cubicBezTo>
                  <a:cubicBezTo>
                    <a:pt x="80" y="373"/>
                    <a:pt x="80" y="374"/>
                    <a:pt x="80" y="375"/>
                  </a:cubicBezTo>
                  <a:cubicBezTo>
                    <a:pt x="80" y="375"/>
                    <a:pt x="80" y="376"/>
                    <a:pt x="80" y="376"/>
                  </a:cubicBezTo>
                  <a:cubicBezTo>
                    <a:pt x="80" y="376"/>
                    <a:pt x="79" y="376"/>
                    <a:pt x="79" y="376"/>
                  </a:cubicBezTo>
                  <a:cubicBezTo>
                    <a:pt x="79" y="377"/>
                    <a:pt x="79" y="377"/>
                    <a:pt x="79" y="377"/>
                  </a:cubicBezTo>
                  <a:cubicBezTo>
                    <a:pt x="87" y="384"/>
                    <a:pt x="95" y="391"/>
                    <a:pt x="104" y="397"/>
                  </a:cubicBezTo>
                  <a:cubicBezTo>
                    <a:pt x="104" y="396"/>
                    <a:pt x="104" y="396"/>
                    <a:pt x="104" y="395"/>
                  </a:cubicBezTo>
                  <a:cubicBezTo>
                    <a:pt x="103" y="395"/>
                    <a:pt x="103" y="395"/>
                    <a:pt x="102" y="395"/>
                  </a:cubicBezTo>
                  <a:moveTo>
                    <a:pt x="96" y="41"/>
                  </a:moveTo>
                  <a:cubicBezTo>
                    <a:pt x="96" y="41"/>
                    <a:pt x="97" y="41"/>
                    <a:pt x="97" y="41"/>
                  </a:cubicBezTo>
                  <a:cubicBezTo>
                    <a:pt x="97" y="41"/>
                    <a:pt x="97" y="42"/>
                    <a:pt x="97" y="42"/>
                  </a:cubicBezTo>
                  <a:cubicBezTo>
                    <a:pt x="97" y="42"/>
                    <a:pt x="96" y="42"/>
                    <a:pt x="96" y="42"/>
                  </a:cubicBezTo>
                  <a:cubicBezTo>
                    <a:pt x="96" y="42"/>
                    <a:pt x="96" y="41"/>
                    <a:pt x="96" y="41"/>
                  </a:cubicBezTo>
                  <a:moveTo>
                    <a:pt x="105" y="8"/>
                  </a:moveTo>
                  <a:cubicBezTo>
                    <a:pt x="106" y="8"/>
                    <a:pt x="106" y="8"/>
                    <a:pt x="107" y="8"/>
                  </a:cubicBezTo>
                  <a:cubicBezTo>
                    <a:pt x="107" y="8"/>
                    <a:pt x="108" y="8"/>
                    <a:pt x="108" y="8"/>
                  </a:cubicBezTo>
                  <a:cubicBezTo>
                    <a:pt x="109" y="8"/>
                    <a:pt x="110" y="8"/>
                    <a:pt x="110" y="8"/>
                  </a:cubicBezTo>
                  <a:cubicBezTo>
                    <a:pt x="111" y="8"/>
                    <a:pt x="111" y="8"/>
                    <a:pt x="112" y="8"/>
                  </a:cubicBezTo>
                  <a:cubicBezTo>
                    <a:pt x="112" y="8"/>
                    <a:pt x="113" y="8"/>
                    <a:pt x="113" y="8"/>
                  </a:cubicBezTo>
                  <a:cubicBezTo>
                    <a:pt x="113" y="9"/>
                    <a:pt x="113" y="9"/>
                    <a:pt x="113" y="10"/>
                  </a:cubicBezTo>
                  <a:cubicBezTo>
                    <a:pt x="114" y="10"/>
                    <a:pt x="114" y="10"/>
                    <a:pt x="115" y="10"/>
                  </a:cubicBezTo>
                  <a:cubicBezTo>
                    <a:pt x="115" y="11"/>
                    <a:pt x="115" y="11"/>
                    <a:pt x="115" y="12"/>
                  </a:cubicBezTo>
                  <a:cubicBezTo>
                    <a:pt x="115" y="12"/>
                    <a:pt x="116" y="12"/>
                    <a:pt x="116" y="12"/>
                  </a:cubicBezTo>
                  <a:cubicBezTo>
                    <a:pt x="116" y="12"/>
                    <a:pt x="116" y="13"/>
                    <a:pt x="116" y="13"/>
                  </a:cubicBezTo>
                  <a:cubicBezTo>
                    <a:pt x="116" y="13"/>
                    <a:pt x="115" y="13"/>
                    <a:pt x="115" y="13"/>
                  </a:cubicBezTo>
                  <a:cubicBezTo>
                    <a:pt x="114" y="13"/>
                    <a:pt x="114" y="13"/>
                    <a:pt x="113" y="13"/>
                  </a:cubicBezTo>
                  <a:cubicBezTo>
                    <a:pt x="113" y="13"/>
                    <a:pt x="113" y="12"/>
                    <a:pt x="113" y="12"/>
                  </a:cubicBezTo>
                  <a:cubicBezTo>
                    <a:pt x="113" y="11"/>
                    <a:pt x="113" y="11"/>
                    <a:pt x="113" y="10"/>
                  </a:cubicBezTo>
                  <a:cubicBezTo>
                    <a:pt x="113" y="10"/>
                    <a:pt x="112" y="10"/>
                    <a:pt x="112" y="10"/>
                  </a:cubicBezTo>
                  <a:cubicBezTo>
                    <a:pt x="111" y="10"/>
                    <a:pt x="111" y="10"/>
                    <a:pt x="110" y="10"/>
                  </a:cubicBezTo>
                  <a:cubicBezTo>
                    <a:pt x="110" y="10"/>
                    <a:pt x="109" y="10"/>
                    <a:pt x="108" y="10"/>
                  </a:cubicBezTo>
                  <a:cubicBezTo>
                    <a:pt x="108" y="11"/>
                    <a:pt x="108" y="11"/>
                    <a:pt x="108" y="12"/>
                  </a:cubicBezTo>
                  <a:cubicBezTo>
                    <a:pt x="108" y="12"/>
                    <a:pt x="108" y="13"/>
                    <a:pt x="108" y="13"/>
                  </a:cubicBezTo>
                  <a:cubicBezTo>
                    <a:pt x="109" y="13"/>
                    <a:pt x="110" y="13"/>
                    <a:pt x="110" y="13"/>
                  </a:cubicBezTo>
                  <a:cubicBezTo>
                    <a:pt x="110" y="14"/>
                    <a:pt x="110" y="14"/>
                    <a:pt x="110" y="15"/>
                  </a:cubicBezTo>
                  <a:cubicBezTo>
                    <a:pt x="110" y="15"/>
                    <a:pt x="109" y="15"/>
                    <a:pt x="108" y="15"/>
                  </a:cubicBezTo>
                  <a:cubicBezTo>
                    <a:pt x="108" y="15"/>
                    <a:pt x="107" y="15"/>
                    <a:pt x="107" y="15"/>
                  </a:cubicBezTo>
                  <a:cubicBezTo>
                    <a:pt x="107" y="14"/>
                    <a:pt x="107" y="14"/>
                    <a:pt x="107" y="13"/>
                  </a:cubicBezTo>
                  <a:cubicBezTo>
                    <a:pt x="107" y="13"/>
                    <a:pt x="107" y="12"/>
                    <a:pt x="107" y="12"/>
                  </a:cubicBezTo>
                  <a:cubicBezTo>
                    <a:pt x="107" y="11"/>
                    <a:pt x="107" y="11"/>
                    <a:pt x="107" y="10"/>
                  </a:cubicBezTo>
                  <a:cubicBezTo>
                    <a:pt x="106" y="10"/>
                    <a:pt x="106" y="10"/>
                    <a:pt x="105" y="10"/>
                  </a:cubicBezTo>
                  <a:cubicBezTo>
                    <a:pt x="105" y="9"/>
                    <a:pt x="105" y="9"/>
                    <a:pt x="105" y="8"/>
                  </a:cubicBezTo>
                  <a:moveTo>
                    <a:pt x="69" y="58"/>
                  </a:moveTo>
                  <a:cubicBezTo>
                    <a:pt x="69" y="58"/>
                    <a:pt x="69" y="57"/>
                    <a:pt x="69" y="57"/>
                  </a:cubicBezTo>
                  <a:cubicBezTo>
                    <a:pt x="70" y="57"/>
                    <a:pt x="70" y="57"/>
                    <a:pt x="71" y="57"/>
                  </a:cubicBezTo>
                  <a:cubicBezTo>
                    <a:pt x="71" y="57"/>
                    <a:pt x="72" y="57"/>
                    <a:pt x="73" y="57"/>
                  </a:cubicBezTo>
                  <a:cubicBezTo>
                    <a:pt x="73" y="56"/>
                    <a:pt x="73" y="56"/>
                    <a:pt x="73" y="55"/>
                  </a:cubicBezTo>
                  <a:cubicBezTo>
                    <a:pt x="73" y="55"/>
                    <a:pt x="73" y="54"/>
                    <a:pt x="73" y="53"/>
                  </a:cubicBezTo>
                  <a:cubicBezTo>
                    <a:pt x="73" y="53"/>
                    <a:pt x="74" y="53"/>
                    <a:pt x="74" y="53"/>
                  </a:cubicBezTo>
                  <a:cubicBezTo>
                    <a:pt x="74" y="54"/>
                    <a:pt x="74" y="55"/>
                    <a:pt x="74" y="55"/>
                  </a:cubicBezTo>
                  <a:cubicBezTo>
                    <a:pt x="74" y="56"/>
                    <a:pt x="74" y="56"/>
                    <a:pt x="74" y="57"/>
                  </a:cubicBezTo>
                  <a:cubicBezTo>
                    <a:pt x="74" y="57"/>
                    <a:pt x="74" y="58"/>
                    <a:pt x="74" y="58"/>
                  </a:cubicBezTo>
                  <a:cubicBezTo>
                    <a:pt x="74" y="58"/>
                    <a:pt x="73" y="58"/>
                    <a:pt x="73" y="58"/>
                  </a:cubicBezTo>
                  <a:cubicBezTo>
                    <a:pt x="72" y="58"/>
                    <a:pt x="71" y="58"/>
                    <a:pt x="71" y="58"/>
                  </a:cubicBezTo>
                  <a:cubicBezTo>
                    <a:pt x="71" y="59"/>
                    <a:pt x="71" y="59"/>
                    <a:pt x="71" y="60"/>
                  </a:cubicBezTo>
                  <a:cubicBezTo>
                    <a:pt x="70" y="60"/>
                    <a:pt x="70" y="60"/>
                    <a:pt x="69" y="60"/>
                  </a:cubicBezTo>
                  <a:cubicBezTo>
                    <a:pt x="69" y="59"/>
                    <a:pt x="69" y="59"/>
                    <a:pt x="69" y="58"/>
                  </a:cubicBezTo>
                  <a:moveTo>
                    <a:pt x="54" y="52"/>
                  </a:moveTo>
                  <a:cubicBezTo>
                    <a:pt x="54" y="52"/>
                    <a:pt x="55" y="52"/>
                    <a:pt x="55" y="52"/>
                  </a:cubicBezTo>
                  <a:cubicBezTo>
                    <a:pt x="56" y="52"/>
                    <a:pt x="56" y="52"/>
                    <a:pt x="57" y="52"/>
                  </a:cubicBezTo>
                  <a:cubicBezTo>
                    <a:pt x="57" y="52"/>
                    <a:pt x="57" y="53"/>
                    <a:pt x="57" y="53"/>
                  </a:cubicBezTo>
                  <a:cubicBezTo>
                    <a:pt x="57" y="53"/>
                    <a:pt x="58" y="53"/>
                    <a:pt x="58" y="53"/>
                  </a:cubicBezTo>
                  <a:cubicBezTo>
                    <a:pt x="59" y="53"/>
                    <a:pt x="59" y="53"/>
                    <a:pt x="60" y="53"/>
                  </a:cubicBezTo>
                  <a:cubicBezTo>
                    <a:pt x="60" y="53"/>
                    <a:pt x="61" y="53"/>
                    <a:pt x="61" y="53"/>
                  </a:cubicBezTo>
                  <a:cubicBezTo>
                    <a:pt x="62" y="53"/>
                    <a:pt x="63" y="53"/>
                    <a:pt x="63" y="53"/>
                  </a:cubicBezTo>
                  <a:cubicBezTo>
                    <a:pt x="64" y="53"/>
                    <a:pt x="64" y="53"/>
                    <a:pt x="65" y="53"/>
                  </a:cubicBezTo>
                  <a:cubicBezTo>
                    <a:pt x="65" y="54"/>
                    <a:pt x="65" y="55"/>
                    <a:pt x="65" y="55"/>
                  </a:cubicBezTo>
                  <a:cubicBezTo>
                    <a:pt x="65" y="55"/>
                    <a:pt x="66" y="55"/>
                    <a:pt x="66" y="55"/>
                  </a:cubicBezTo>
                  <a:cubicBezTo>
                    <a:pt x="66" y="56"/>
                    <a:pt x="66" y="56"/>
                    <a:pt x="66" y="57"/>
                  </a:cubicBezTo>
                  <a:cubicBezTo>
                    <a:pt x="66" y="57"/>
                    <a:pt x="65" y="57"/>
                    <a:pt x="65" y="57"/>
                  </a:cubicBezTo>
                  <a:cubicBezTo>
                    <a:pt x="65" y="57"/>
                    <a:pt x="65" y="58"/>
                    <a:pt x="65" y="58"/>
                  </a:cubicBezTo>
                  <a:cubicBezTo>
                    <a:pt x="64" y="58"/>
                    <a:pt x="64" y="58"/>
                    <a:pt x="63" y="58"/>
                  </a:cubicBezTo>
                  <a:cubicBezTo>
                    <a:pt x="63" y="58"/>
                    <a:pt x="62" y="58"/>
                    <a:pt x="61" y="58"/>
                  </a:cubicBezTo>
                  <a:cubicBezTo>
                    <a:pt x="61" y="58"/>
                    <a:pt x="61" y="57"/>
                    <a:pt x="61" y="57"/>
                  </a:cubicBezTo>
                  <a:cubicBezTo>
                    <a:pt x="61" y="57"/>
                    <a:pt x="60" y="57"/>
                    <a:pt x="60" y="57"/>
                  </a:cubicBezTo>
                  <a:cubicBezTo>
                    <a:pt x="59" y="57"/>
                    <a:pt x="59" y="57"/>
                    <a:pt x="58" y="57"/>
                  </a:cubicBezTo>
                  <a:cubicBezTo>
                    <a:pt x="58" y="56"/>
                    <a:pt x="58" y="56"/>
                    <a:pt x="58" y="55"/>
                  </a:cubicBezTo>
                  <a:cubicBezTo>
                    <a:pt x="58" y="55"/>
                    <a:pt x="57" y="55"/>
                    <a:pt x="57" y="55"/>
                  </a:cubicBezTo>
                  <a:cubicBezTo>
                    <a:pt x="56" y="55"/>
                    <a:pt x="56" y="55"/>
                    <a:pt x="55" y="55"/>
                  </a:cubicBezTo>
                  <a:cubicBezTo>
                    <a:pt x="55" y="55"/>
                    <a:pt x="55" y="54"/>
                    <a:pt x="55" y="53"/>
                  </a:cubicBezTo>
                  <a:cubicBezTo>
                    <a:pt x="55" y="53"/>
                    <a:pt x="54" y="53"/>
                    <a:pt x="54" y="53"/>
                  </a:cubicBezTo>
                  <a:cubicBezTo>
                    <a:pt x="54" y="53"/>
                    <a:pt x="54" y="52"/>
                    <a:pt x="54" y="52"/>
                  </a:cubicBezTo>
                  <a:moveTo>
                    <a:pt x="80" y="317"/>
                  </a:moveTo>
                  <a:cubicBezTo>
                    <a:pt x="80" y="317"/>
                    <a:pt x="79" y="317"/>
                    <a:pt x="79" y="317"/>
                  </a:cubicBezTo>
                  <a:cubicBezTo>
                    <a:pt x="79" y="316"/>
                    <a:pt x="79" y="315"/>
                    <a:pt x="79" y="315"/>
                  </a:cubicBezTo>
                  <a:cubicBezTo>
                    <a:pt x="79" y="315"/>
                    <a:pt x="80" y="315"/>
                    <a:pt x="80" y="315"/>
                  </a:cubicBezTo>
                  <a:cubicBezTo>
                    <a:pt x="80" y="315"/>
                    <a:pt x="80" y="316"/>
                    <a:pt x="80" y="317"/>
                  </a:cubicBezTo>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93" name="Freeform 78"/>
            <p:cNvSpPr/>
            <p:nvPr/>
          </p:nvSpPr>
          <p:spPr bwMode="auto">
            <a:xfrm>
              <a:off x="4237" y="867"/>
              <a:ext cx="5" cy="2"/>
            </a:xfrm>
            <a:custGeom>
              <a:avLst/>
              <a:gdLst>
                <a:gd name="T0" fmla="*/ 3 w 3"/>
                <a:gd name="T1" fmla="*/ 0 h 1"/>
                <a:gd name="T2" fmla="*/ 0 w 3"/>
                <a:gd name="T3" fmla="*/ 0 h 1"/>
                <a:gd name="T4" fmla="*/ 0 w 3"/>
                <a:gd name="T5" fmla="*/ 2 h 1"/>
                <a:gd name="T6" fmla="*/ 3 w 3"/>
                <a:gd name="T7" fmla="*/ 2 h 1"/>
                <a:gd name="T8" fmla="*/ 5 w 3"/>
                <a:gd name="T9" fmla="*/ 2 h 1"/>
                <a:gd name="T10" fmla="*/ 5 w 3"/>
                <a:gd name="T11" fmla="*/ 0 h 1"/>
                <a:gd name="T12" fmla="*/ 3 w 3"/>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1">
                  <a:moveTo>
                    <a:pt x="2" y="0"/>
                  </a:moveTo>
                  <a:cubicBezTo>
                    <a:pt x="1" y="0"/>
                    <a:pt x="1" y="0"/>
                    <a:pt x="0" y="0"/>
                  </a:cubicBezTo>
                  <a:cubicBezTo>
                    <a:pt x="0" y="0"/>
                    <a:pt x="0" y="1"/>
                    <a:pt x="0" y="1"/>
                  </a:cubicBezTo>
                  <a:cubicBezTo>
                    <a:pt x="1" y="1"/>
                    <a:pt x="1" y="1"/>
                    <a:pt x="2" y="1"/>
                  </a:cubicBezTo>
                  <a:cubicBezTo>
                    <a:pt x="2" y="1"/>
                    <a:pt x="3" y="1"/>
                    <a:pt x="3" y="1"/>
                  </a:cubicBezTo>
                  <a:cubicBezTo>
                    <a:pt x="3" y="1"/>
                    <a:pt x="3" y="0"/>
                    <a:pt x="3" y="0"/>
                  </a:cubicBezTo>
                  <a:cubicBezTo>
                    <a:pt x="3" y="0"/>
                    <a:pt x="2" y="0"/>
                    <a:pt x="2"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94" name="Freeform 79"/>
            <p:cNvSpPr/>
            <p:nvPr/>
          </p:nvSpPr>
          <p:spPr bwMode="auto">
            <a:xfrm>
              <a:off x="3777" y="881"/>
              <a:ext cx="11" cy="16"/>
            </a:xfrm>
            <a:custGeom>
              <a:avLst/>
              <a:gdLst>
                <a:gd name="T0" fmla="*/ 2 w 6"/>
                <a:gd name="T1" fmla="*/ 14 h 9"/>
                <a:gd name="T2" fmla="*/ 2 w 6"/>
                <a:gd name="T3" fmla="*/ 16 h 9"/>
                <a:gd name="T4" fmla="*/ 6 w 6"/>
                <a:gd name="T5" fmla="*/ 16 h 9"/>
                <a:gd name="T6" fmla="*/ 6 w 6"/>
                <a:gd name="T7" fmla="*/ 14 h 9"/>
                <a:gd name="T8" fmla="*/ 7 w 6"/>
                <a:gd name="T9" fmla="*/ 14 h 9"/>
                <a:gd name="T10" fmla="*/ 7 w 6"/>
                <a:gd name="T11" fmla="*/ 11 h 9"/>
                <a:gd name="T12" fmla="*/ 11 w 6"/>
                <a:gd name="T13" fmla="*/ 11 h 9"/>
                <a:gd name="T14" fmla="*/ 11 w 6"/>
                <a:gd name="T15" fmla="*/ 7 h 9"/>
                <a:gd name="T16" fmla="*/ 11 w 6"/>
                <a:gd name="T17" fmla="*/ 5 h 9"/>
                <a:gd name="T18" fmla="*/ 11 w 6"/>
                <a:gd name="T19" fmla="*/ 2 h 9"/>
                <a:gd name="T20" fmla="*/ 11 w 6"/>
                <a:gd name="T21" fmla="*/ 0 h 9"/>
                <a:gd name="T22" fmla="*/ 0 w 6"/>
                <a:gd name="T23" fmla="*/ 11 h 9"/>
                <a:gd name="T24" fmla="*/ 0 w 6"/>
                <a:gd name="T25" fmla="*/ 14 h 9"/>
                <a:gd name="T26" fmla="*/ 2 w 6"/>
                <a:gd name="T27" fmla="*/ 14 h 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 h="9">
                  <a:moveTo>
                    <a:pt x="1" y="8"/>
                  </a:moveTo>
                  <a:cubicBezTo>
                    <a:pt x="1" y="8"/>
                    <a:pt x="1" y="9"/>
                    <a:pt x="1" y="9"/>
                  </a:cubicBezTo>
                  <a:cubicBezTo>
                    <a:pt x="2" y="9"/>
                    <a:pt x="2" y="9"/>
                    <a:pt x="3" y="9"/>
                  </a:cubicBezTo>
                  <a:cubicBezTo>
                    <a:pt x="3" y="9"/>
                    <a:pt x="3" y="8"/>
                    <a:pt x="3" y="8"/>
                  </a:cubicBezTo>
                  <a:cubicBezTo>
                    <a:pt x="3" y="8"/>
                    <a:pt x="4" y="8"/>
                    <a:pt x="4" y="8"/>
                  </a:cubicBezTo>
                  <a:cubicBezTo>
                    <a:pt x="4" y="7"/>
                    <a:pt x="4" y="7"/>
                    <a:pt x="4" y="6"/>
                  </a:cubicBezTo>
                  <a:cubicBezTo>
                    <a:pt x="5" y="6"/>
                    <a:pt x="5" y="6"/>
                    <a:pt x="6" y="6"/>
                  </a:cubicBezTo>
                  <a:cubicBezTo>
                    <a:pt x="6" y="6"/>
                    <a:pt x="6" y="5"/>
                    <a:pt x="6" y="4"/>
                  </a:cubicBezTo>
                  <a:cubicBezTo>
                    <a:pt x="6" y="4"/>
                    <a:pt x="6" y="3"/>
                    <a:pt x="6" y="3"/>
                  </a:cubicBezTo>
                  <a:cubicBezTo>
                    <a:pt x="6" y="2"/>
                    <a:pt x="6" y="2"/>
                    <a:pt x="6" y="1"/>
                  </a:cubicBezTo>
                  <a:cubicBezTo>
                    <a:pt x="6" y="0"/>
                    <a:pt x="6" y="0"/>
                    <a:pt x="6" y="0"/>
                  </a:cubicBezTo>
                  <a:cubicBezTo>
                    <a:pt x="4" y="2"/>
                    <a:pt x="2" y="4"/>
                    <a:pt x="0" y="6"/>
                  </a:cubicBezTo>
                  <a:cubicBezTo>
                    <a:pt x="0" y="7"/>
                    <a:pt x="0" y="7"/>
                    <a:pt x="0" y="8"/>
                  </a:cubicBezTo>
                  <a:cubicBezTo>
                    <a:pt x="0" y="8"/>
                    <a:pt x="1" y="8"/>
                    <a:pt x="1" y="8"/>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95" name="Freeform 80"/>
            <p:cNvSpPr/>
            <p:nvPr/>
          </p:nvSpPr>
          <p:spPr bwMode="auto">
            <a:xfrm>
              <a:off x="4212" y="869"/>
              <a:ext cx="35" cy="18"/>
            </a:xfrm>
            <a:custGeom>
              <a:avLst/>
              <a:gdLst>
                <a:gd name="T0" fmla="*/ 5 w 20"/>
                <a:gd name="T1" fmla="*/ 18 h 10"/>
                <a:gd name="T2" fmla="*/ 9 w 20"/>
                <a:gd name="T3" fmla="*/ 18 h 10"/>
                <a:gd name="T4" fmla="*/ 9 w 20"/>
                <a:gd name="T5" fmla="*/ 16 h 10"/>
                <a:gd name="T6" fmla="*/ 9 w 20"/>
                <a:gd name="T7" fmla="*/ 14 h 10"/>
                <a:gd name="T8" fmla="*/ 11 w 20"/>
                <a:gd name="T9" fmla="*/ 14 h 10"/>
                <a:gd name="T10" fmla="*/ 11 w 20"/>
                <a:gd name="T11" fmla="*/ 18 h 10"/>
                <a:gd name="T12" fmla="*/ 14 w 20"/>
                <a:gd name="T13" fmla="*/ 18 h 10"/>
                <a:gd name="T14" fmla="*/ 14 w 20"/>
                <a:gd name="T15" fmla="*/ 14 h 10"/>
                <a:gd name="T16" fmla="*/ 16 w 20"/>
                <a:gd name="T17" fmla="*/ 14 h 10"/>
                <a:gd name="T18" fmla="*/ 19 w 20"/>
                <a:gd name="T19" fmla="*/ 14 h 10"/>
                <a:gd name="T20" fmla="*/ 19 w 20"/>
                <a:gd name="T21" fmla="*/ 13 h 10"/>
                <a:gd name="T22" fmla="*/ 21 w 20"/>
                <a:gd name="T23" fmla="*/ 13 h 10"/>
                <a:gd name="T24" fmla="*/ 25 w 20"/>
                <a:gd name="T25" fmla="*/ 13 h 10"/>
                <a:gd name="T26" fmla="*/ 28 w 20"/>
                <a:gd name="T27" fmla="*/ 13 h 10"/>
                <a:gd name="T28" fmla="*/ 28 w 20"/>
                <a:gd name="T29" fmla="*/ 9 h 10"/>
                <a:gd name="T30" fmla="*/ 30 w 20"/>
                <a:gd name="T31" fmla="*/ 9 h 10"/>
                <a:gd name="T32" fmla="*/ 33 w 20"/>
                <a:gd name="T33" fmla="*/ 9 h 10"/>
                <a:gd name="T34" fmla="*/ 35 w 20"/>
                <a:gd name="T35" fmla="*/ 9 h 10"/>
                <a:gd name="T36" fmla="*/ 35 w 20"/>
                <a:gd name="T37" fmla="*/ 7 h 10"/>
                <a:gd name="T38" fmla="*/ 35 w 20"/>
                <a:gd name="T39" fmla="*/ 4 h 10"/>
                <a:gd name="T40" fmla="*/ 35 w 20"/>
                <a:gd name="T41" fmla="*/ 0 h 10"/>
                <a:gd name="T42" fmla="*/ 33 w 20"/>
                <a:gd name="T43" fmla="*/ 0 h 10"/>
                <a:gd name="T44" fmla="*/ 30 w 20"/>
                <a:gd name="T45" fmla="*/ 0 h 10"/>
                <a:gd name="T46" fmla="*/ 30 w 20"/>
                <a:gd name="T47" fmla="*/ 4 h 10"/>
                <a:gd name="T48" fmla="*/ 28 w 20"/>
                <a:gd name="T49" fmla="*/ 4 h 10"/>
                <a:gd name="T50" fmla="*/ 28 w 20"/>
                <a:gd name="T51" fmla="*/ 7 h 10"/>
                <a:gd name="T52" fmla="*/ 25 w 20"/>
                <a:gd name="T53" fmla="*/ 7 h 10"/>
                <a:gd name="T54" fmla="*/ 25 w 20"/>
                <a:gd name="T55" fmla="*/ 4 h 10"/>
                <a:gd name="T56" fmla="*/ 21 w 20"/>
                <a:gd name="T57" fmla="*/ 4 h 10"/>
                <a:gd name="T58" fmla="*/ 19 w 20"/>
                <a:gd name="T59" fmla="*/ 4 h 10"/>
                <a:gd name="T60" fmla="*/ 19 w 20"/>
                <a:gd name="T61" fmla="*/ 7 h 10"/>
                <a:gd name="T62" fmla="*/ 19 w 20"/>
                <a:gd name="T63" fmla="*/ 9 h 10"/>
                <a:gd name="T64" fmla="*/ 16 w 20"/>
                <a:gd name="T65" fmla="*/ 9 h 10"/>
                <a:gd name="T66" fmla="*/ 14 w 20"/>
                <a:gd name="T67" fmla="*/ 9 h 10"/>
                <a:gd name="T68" fmla="*/ 14 w 20"/>
                <a:gd name="T69" fmla="*/ 7 h 10"/>
                <a:gd name="T70" fmla="*/ 14 w 20"/>
                <a:gd name="T71" fmla="*/ 4 h 10"/>
                <a:gd name="T72" fmla="*/ 14 w 20"/>
                <a:gd name="T73" fmla="*/ 0 h 10"/>
                <a:gd name="T74" fmla="*/ 11 w 20"/>
                <a:gd name="T75" fmla="*/ 0 h 10"/>
                <a:gd name="T76" fmla="*/ 9 w 20"/>
                <a:gd name="T77" fmla="*/ 0 h 10"/>
                <a:gd name="T78" fmla="*/ 9 w 20"/>
                <a:gd name="T79" fmla="*/ 4 h 10"/>
                <a:gd name="T80" fmla="*/ 5 w 20"/>
                <a:gd name="T81" fmla="*/ 4 h 10"/>
                <a:gd name="T82" fmla="*/ 5 w 20"/>
                <a:gd name="T83" fmla="*/ 7 h 10"/>
                <a:gd name="T84" fmla="*/ 5 w 20"/>
                <a:gd name="T85" fmla="*/ 9 h 10"/>
                <a:gd name="T86" fmla="*/ 5 w 20"/>
                <a:gd name="T87" fmla="*/ 13 h 10"/>
                <a:gd name="T88" fmla="*/ 2 w 20"/>
                <a:gd name="T89" fmla="*/ 13 h 10"/>
                <a:gd name="T90" fmla="*/ 2 w 20"/>
                <a:gd name="T91" fmla="*/ 14 h 10"/>
                <a:gd name="T92" fmla="*/ 0 w 20"/>
                <a:gd name="T93" fmla="*/ 14 h 10"/>
                <a:gd name="T94" fmla="*/ 0 w 20"/>
                <a:gd name="T95" fmla="*/ 18 h 10"/>
                <a:gd name="T96" fmla="*/ 2 w 20"/>
                <a:gd name="T97" fmla="*/ 18 h 10"/>
                <a:gd name="T98" fmla="*/ 5 w 20"/>
                <a:gd name="T99" fmla="*/ 18 h 1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0" h="10">
                  <a:moveTo>
                    <a:pt x="3" y="10"/>
                  </a:moveTo>
                  <a:cubicBezTo>
                    <a:pt x="4" y="10"/>
                    <a:pt x="4" y="10"/>
                    <a:pt x="5" y="10"/>
                  </a:cubicBezTo>
                  <a:cubicBezTo>
                    <a:pt x="5" y="9"/>
                    <a:pt x="5" y="9"/>
                    <a:pt x="5" y="9"/>
                  </a:cubicBezTo>
                  <a:cubicBezTo>
                    <a:pt x="5" y="8"/>
                    <a:pt x="5" y="8"/>
                    <a:pt x="5" y="8"/>
                  </a:cubicBezTo>
                  <a:cubicBezTo>
                    <a:pt x="5" y="8"/>
                    <a:pt x="6" y="8"/>
                    <a:pt x="6" y="8"/>
                  </a:cubicBezTo>
                  <a:cubicBezTo>
                    <a:pt x="6" y="9"/>
                    <a:pt x="6" y="9"/>
                    <a:pt x="6" y="10"/>
                  </a:cubicBezTo>
                  <a:cubicBezTo>
                    <a:pt x="7" y="10"/>
                    <a:pt x="7" y="10"/>
                    <a:pt x="8" y="10"/>
                  </a:cubicBezTo>
                  <a:cubicBezTo>
                    <a:pt x="8" y="9"/>
                    <a:pt x="8" y="9"/>
                    <a:pt x="8" y="8"/>
                  </a:cubicBezTo>
                  <a:cubicBezTo>
                    <a:pt x="8" y="8"/>
                    <a:pt x="9" y="8"/>
                    <a:pt x="9" y="8"/>
                  </a:cubicBezTo>
                  <a:cubicBezTo>
                    <a:pt x="10" y="8"/>
                    <a:pt x="10" y="8"/>
                    <a:pt x="11" y="8"/>
                  </a:cubicBezTo>
                  <a:cubicBezTo>
                    <a:pt x="11" y="8"/>
                    <a:pt x="11" y="7"/>
                    <a:pt x="11" y="7"/>
                  </a:cubicBezTo>
                  <a:cubicBezTo>
                    <a:pt x="11" y="7"/>
                    <a:pt x="12" y="7"/>
                    <a:pt x="12" y="7"/>
                  </a:cubicBezTo>
                  <a:cubicBezTo>
                    <a:pt x="13" y="7"/>
                    <a:pt x="14" y="7"/>
                    <a:pt x="14" y="7"/>
                  </a:cubicBezTo>
                  <a:cubicBezTo>
                    <a:pt x="15" y="7"/>
                    <a:pt x="15" y="7"/>
                    <a:pt x="16" y="7"/>
                  </a:cubicBezTo>
                  <a:cubicBezTo>
                    <a:pt x="16" y="6"/>
                    <a:pt x="16" y="6"/>
                    <a:pt x="16" y="5"/>
                  </a:cubicBezTo>
                  <a:cubicBezTo>
                    <a:pt x="16" y="5"/>
                    <a:pt x="17" y="5"/>
                    <a:pt x="17" y="5"/>
                  </a:cubicBezTo>
                  <a:cubicBezTo>
                    <a:pt x="18" y="5"/>
                    <a:pt x="18" y="5"/>
                    <a:pt x="19" y="5"/>
                  </a:cubicBezTo>
                  <a:cubicBezTo>
                    <a:pt x="19" y="5"/>
                    <a:pt x="20" y="5"/>
                    <a:pt x="20" y="5"/>
                  </a:cubicBezTo>
                  <a:cubicBezTo>
                    <a:pt x="20" y="5"/>
                    <a:pt x="20" y="4"/>
                    <a:pt x="20" y="4"/>
                  </a:cubicBezTo>
                  <a:cubicBezTo>
                    <a:pt x="20" y="3"/>
                    <a:pt x="20" y="2"/>
                    <a:pt x="20" y="2"/>
                  </a:cubicBezTo>
                  <a:cubicBezTo>
                    <a:pt x="20" y="1"/>
                    <a:pt x="20" y="1"/>
                    <a:pt x="20" y="0"/>
                  </a:cubicBezTo>
                  <a:cubicBezTo>
                    <a:pt x="20" y="0"/>
                    <a:pt x="19" y="0"/>
                    <a:pt x="19" y="0"/>
                  </a:cubicBezTo>
                  <a:cubicBezTo>
                    <a:pt x="18" y="0"/>
                    <a:pt x="18" y="0"/>
                    <a:pt x="17" y="0"/>
                  </a:cubicBezTo>
                  <a:cubicBezTo>
                    <a:pt x="17" y="1"/>
                    <a:pt x="17" y="1"/>
                    <a:pt x="17" y="2"/>
                  </a:cubicBezTo>
                  <a:cubicBezTo>
                    <a:pt x="17" y="2"/>
                    <a:pt x="16" y="2"/>
                    <a:pt x="16" y="2"/>
                  </a:cubicBezTo>
                  <a:cubicBezTo>
                    <a:pt x="16" y="2"/>
                    <a:pt x="16" y="3"/>
                    <a:pt x="16" y="4"/>
                  </a:cubicBezTo>
                  <a:cubicBezTo>
                    <a:pt x="15" y="4"/>
                    <a:pt x="15" y="4"/>
                    <a:pt x="14" y="4"/>
                  </a:cubicBezTo>
                  <a:cubicBezTo>
                    <a:pt x="14" y="3"/>
                    <a:pt x="14" y="2"/>
                    <a:pt x="14" y="2"/>
                  </a:cubicBezTo>
                  <a:cubicBezTo>
                    <a:pt x="14" y="2"/>
                    <a:pt x="13" y="2"/>
                    <a:pt x="12" y="2"/>
                  </a:cubicBezTo>
                  <a:cubicBezTo>
                    <a:pt x="12" y="2"/>
                    <a:pt x="11" y="2"/>
                    <a:pt x="11" y="2"/>
                  </a:cubicBezTo>
                  <a:cubicBezTo>
                    <a:pt x="11" y="2"/>
                    <a:pt x="11" y="3"/>
                    <a:pt x="11" y="4"/>
                  </a:cubicBezTo>
                  <a:cubicBezTo>
                    <a:pt x="11" y="4"/>
                    <a:pt x="11" y="5"/>
                    <a:pt x="11" y="5"/>
                  </a:cubicBezTo>
                  <a:cubicBezTo>
                    <a:pt x="10" y="5"/>
                    <a:pt x="10" y="5"/>
                    <a:pt x="9" y="5"/>
                  </a:cubicBezTo>
                  <a:cubicBezTo>
                    <a:pt x="9" y="5"/>
                    <a:pt x="8" y="5"/>
                    <a:pt x="8" y="5"/>
                  </a:cubicBezTo>
                  <a:cubicBezTo>
                    <a:pt x="8" y="5"/>
                    <a:pt x="8" y="4"/>
                    <a:pt x="8" y="4"/>
                  </a:cubicBezTo>
                  <a:cubicBezTo>
                    <a:pt x="8" y="3"/>
                    <a:pt x="8" y="2"/>
                    <a:pt x="8" y="2"/>
                  </a:cubicBezTo>
                  <a:cubicBezTo>
                    <a:pt x="8" y="1"/>
                    <a:pt x="8" y="1"/>
                    <a:pt x="8" y="0"/>
                  </a:cubicBezTo>
                  <a:cubicBezTo>
                    <a:pt x="7" y="0"/>
                    <a:pt x="7" y="0"/>
                    <a:pt x="6" y="0"/>
                  </a:cubicBezTo>
                  <a:cubicBezTo>
                    <a:pt x="6" y="0"/>
                    <a:pt x="5" y="0"/>
                    <a:pt x="5" y="0"/>
                  </a:cubicBezTo>
                  <a:cubicBezTo>
                    <a:pt x="5" y="1"/>
                    <a:pt x="5" y="1"/>
                    <a:pt x="5" y="2"/>
                  </a:cubicBezTo>
                  <a:cubicBezTo>
                    <a:pt x="4" y="2"/>
                    <a:pt x="4" y="2"/>
                    <a:pt x="3" y="2"/>
                  </a:cubicBezTo>
                  <a:cubicBezTo>
                    <a:pt x="3" y="2"/>
                    <a:pt x="3" y="3"/>
                    <a:pt x="3" y="4"/>
                  </a:cubicBezTo>
                  <a:cubicBezTo>
                    <a:pt x="3" y="4"/>
                    <a:pt x="3" y="5"/>
                    <a:pt x="3" y="5"/>
                  </a:cubicBezTo>
                  <a:cubicBezTo>
                    <a:pt x="3" y="6"/>
                    <a:pt x="3" y="6"/>
                    <a:pt x="3" y="7"/>
                  </a:cubicBezTo>
                  <a:cubicBezTo>
                    <a:pt x="3" y="7"/>
                    <a:pt x="2" y="7"/>
                    <a:pt x="1" y="7"/>
                  </a:cubicBezTo>
                  <a:cubicBezTo>
                    <a:pt x="1" y="7"/>
                    <a:pt x="1" y="8"/>
                    <a:pt x="1" y="8"/>
                  </a:cubicBezTo>
                  <a:cubicBezTo>
                    <a:pt x="1" y="8"/>
                    <a:pt x="0" y="8"/>
                    <a:pt x="0" y="8"/>
                  </a:cubicBezTo>
                  <a:cubicBezTo>
                    <a:pt x="0" y="9"/>
                    <a:pt x="0" y="9"/>
                    <a:pt x="0" y="10"/>
                  </a:cubicBezTo>
                  <a:cubicBezTo>
                    <a:pt x="0" y="10"/>
                    <a:pt x="1" y="10"/>
                    <a:pt x="1" y="10"/>
                  </a:cubicBezTo>
                  <a:cubicBezTo>
                    <a:pt x="2" y="10"/>
                    <a:pt x="3" y="10"/>
                    <a:pt x="3" y="1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96" name="Freeform 81"/>
            <p:cNvSpPr/>
            <p:nvPr/>
          </p:nvSpPr>
          <p:spPr bwMode="auto">
            <a:xfrm>
              <a:off x="4199" y="881"/>
              <a:ext cx="10" cy="7"/>
            </a:xfrm>
            <a:custGeom>
              <a:avLst/>
              <a:gdLst>
                <a:gd name="T0" fmla="*/ 5 w 6"/>
                <a:gd name="T1" fmla="*/ 7 h 4"/>
                <a:gd name="T2" fmla="*/ 8 w 6"/>
                <a:gd name="T3" fmla="*/ 7 h 4"/>
                <a:gd name="T4" fmla="*/ 10 w 6"/>
                <a:gd name="T5" fmla="*/ 7 h 4"/>
                <a:gd name="T6" fmla="*/ 10 w 6"/>
                <a:gd name="T7" fmla="*/ 5 h 4"/>
                <a:gd name="T8" fmla="*/ 10 w 6"/>
                <a:gd name="T9" fmla="*/ 2 h 4"/>
                <a:gd name="T10" fmla="*/ 10 w 6"/>
                <a:gd name="T11" fmla="*/ 0 h 4"/>
                <a:gd name="T12" fmla="*/ 8 w 6"/>
                <a:gd name="T13" fmla="*/ 0 h 4"/>
                <a:gd name="T14" fmla="*/ 5 w 6"/>
                <a:gd name="T15" fmla="*/ 0 h 4"/>
                <a:gd name="T16" fmla="*/ 3 w 6"/>
                <a:gd name="T17" fmla="*/ 0 h 4"/>
                <a:gd name="T18" fmla="*/ 0 w 6"/>
                <a:gd name="T19" fmla="*/ 0 h 4"/>
                <a:gd name="T20" fmla="*/ 0 w 6"/>
                <a:gd name="T21" fmla="*/ 2 h 4"/>
                <a:gd name="T22" fmla="*/ 0 w 6"/>
                <a:gd name="T23" fmla="*/ 5 h 4"/>
                <a:gd name="T24" fmla="*/ 0 w 6"/>
                <a:gd name="T25" fmla="*/ 7 h 4"/>
                <a:gd name="T26" fmla="*/ 3 w 6"/>
                <a:gd name="T27" fmla="*/ 7 h 4"/>
                <a:gd name="T28" fmla="*/ 5 w 6"/>
                <a:gd name="T29" fmla="*/ 7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 h="4">
                  <a:moveTo>
                    <a:pt x="3" y="4"/>
                  </a:moveTo>
                  <a:cubicBezTo>
                    <a:pt x="4" y="4"/>
                    <a:pt x="4" y="4"/>
                    <a:pt x="5" y="4"/>
                  </a:cubicBezTo>
                  <a:cubicBezTo>
                    <a:pt x="5" y="4"/>
                    <a:pt x="6" y="4"/>
                    <a:pt x="6" y="4"/>
                  </a:cubicBezTo>
                  <a:cubicBezTo>
                    <a:pt x="6" y="4"/>
                    <a:pt x="6" y="3"/>
                    <a:pt x="6" y="3"/>
                  </a:cubicBezTo>
                  <a:cubicBezTo>
                    <a:pt x="6" y="2"/>
                    <a:pt x="6" y="2"/>
                    <a:pt x="6" y="1"/>
                  </a:cubicBezTo>
                  <a:cubicBezTo>
                    <a:pt x="6" y="1"/>
                    <a:pt x="6" y="0"/>
                    <a:pt x="6" y="0"/>
                  </a:cubicBezTo>
                  <a:cubicBezTo>
                    <a:pt x="6" y="0"/>
                    <a:pt x="5" y="0"/>
                    <a:pt x="5" y="0"/>
                  </a:cubicBezTo>
                  <a:cubicBezTo>
                    <a:pt x="4" y="0"/>
                    <a:pt x="4" y="0"/>
                    <a:pt x="3" y="0"/>
                  </a:cubicBezTo>
                  <a:cubicBezTo>
                    <a:pt x="3" y="0"/>
                    <a:pt x="2" y="0"/>
                    <a:pt x="2" y="0"/>
                  </a:cubicBezTo>
                  <a:cubicBezTo>
                    <a:pt x="1" y="0"/>
                    <a:pt x="1" y="0"/>
                    <a:pt x="0" y="0"/>
                  </a:cubicBezTo>
                  <a:cubicBezTo>
                    <a:pt x="0" y="0"/>
                    <a:pt x="0" y="1"/>
                    <a:pt x="0" y="1"/>
                  </a:cubicBezTo>
                  <a:cubicBezTo>
                    <a:pt x="0" y="2"/>
                    <a:pt x="0" y="2"/>
                    <a:pt x="0" y="3"/>
                  </a:cubicBezTo>
                  <a:cubicBezTo>
                    <a:pt x="0" y="3"/>
                    <a:pt x="0" y="4"/>
                    <a:pt x="0" y="4"/>
                  </a:cubicBezTo>
                  <a:cubicBezTo>
                    <a:pt x="1" y="4"/>
                    <a:pt x="1" y="4"/>
                    <a:pt x="2" y="4"/>
                  </a:cubicBezTo>
                  <a:cubicBezTo>
                    <a:pt x="2" y="4"/>
                    <a:pt x="3" y="4"/>
                    <a:pt x="3"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97" name="Freeform 82"/>
            <p:cNvSpPr/>
            <p:nvPr/>
          </p:nvSpPr>
          <p:spPr bwMode="auto">
            <a:xfrm>
              <a:off x="4152" y="888"/>
              <a:ext cx="6" cy="7"/>
            </a:xfrm>
            <a:custGeom>
              <a:avLst/>
              <a:gdLst>
                <a:gd name="T0" fmla="*/ 6 w 4"/>
                <a:gd name="T1" fmla="*/ 7 h 4"/>
                <a:gd name="T2" fmla="*/ 6 w 4"/>
                <a:gd name="T3" fmla="*/ 4 h 4"/>
                <a:gd name="T4" fmla="*/ 6 w 4"/>
                <a:gd name="T5" fmla="*/ 0 h 4"/>
                <a:gd name="T6" fmla="*/ 3 w 4"/>
                <a:gd name="T7" fmla="*/ 0 h 4"/>
                <a:gd name="T8" fmla="*/ 3 w 4"/>
                <a:gd name="T9" fmla="*/ 4 h 4"/>
                <a:gd name="T10" fmla="*/ 0 w 4"/>
                <a:gd name="T11" fmla="*/ 4 h 4"/>
                <a:gd name="T12" fmla="*/ 0 w 4"/>
                <a:gd name="T13" fmla="*/ 7 h 4"/>
                <a:gd name="T14" fmla="*/ 3 w 4"/>
                <a:gd name="T15" fmla="*/ 7 h 4"/>
                <a:gd name="T16" fmla="*/ 6 w 4"/>
                <a:gd name="T17" fmla="*/ 7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 h="4">
                  <a:moveTo>
                    <a:pt x="4" y="4"/>
                  </a:moveTo>
                  <a:cubicBezTo>
                    <a:pt x="4" y="3"/>
                    <a:pt x="4" y="3"/>
                    <a:pt x="4" y="2"/>
                  </a:cubicBezTo>
                  <a:cubicBezTo>
                    <a:pt x="4" y="2"/>
                    <a:pt x="4" y="1"/>
                    <a:pt x="4" y="0"/>
                  </a:cubicBezTo>
                  <a:cubicBezTo>
                    <a:pt x="3" y="0"/>
                    <a:pt x="3" y="0"/>
                    <a:pt x="2" y="0"/>
                  </a:cubicBezTo>
                  <a:cubicBezTo>
                    <a:pt x="2" y="1"/>
                    <a:pt x="2" y="2"/>
                    <a:pt x="2" y="2"/>
                  </a:cubicBezTo>
                  <a:cubicBezTo>
                    <a:pt x="2" y="2"/>
                    <a:pt x="1" y="2"/>
                    <a:pt x="0" y="2"/>
                  </a:cubicBezTo>
                  <a:cubicBezTo>
                    <a:pt x="0" y="3"/>
                    <a:pt x="0" y="3"/>
                    <a:pt x="0" y="4"/>
                  </a:cubicBezTo>
                  <a:cubicBezTo>
                    <a:pt x="1" y="4"/>
                    <a:pt x="2" y="4"/>
                    <a:pt x="2" y="4"/>
                  </a:cubicBezTo>
                  <a:cubicBezTo>
                    <a:pt x="3" y="4"/>
                    <a:pt x="3" y="4"/>
                    <a:pt x="4"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98" name="Freeform 83"/>
            <p:cNvSpPr/>
            <p:nvPr/>
          </p:nvSpPr>
          <p:spPr bwMode="auto">
            <a:xfrm>
              <a:off x="3784" y="892"/>
              <a:ext cx="12" cy="8"/>
            </a:xfrm>
            <a:custGeom>
              <a:avLst/>
              <a:gdLst>
                <a:gd name="T0" fmla="*/ 0 w 7"/>
                <a:gd name="T1" fmla="*/ 3 h 5"/>
                <a:gd name="T2" fmla="*/ 0 w 7"/>
                <a:gd name="T3" fmla="*/ 5 h 5"/>
                <a:gd name="T4" fmla="*/ 0 w 7"/>
                <a:gd name="T5" fmla="*/ 8 h 5"/>
                <a:gd name="T6" fmla="*/ 3 w 7"/>
                <a:gd name="T7" fmla="*/ 8 h 5"/>
                <a:gd name="T8" fmla="*/ 5 w 7"/>
                <a:gd name="T9" fmla="*/ 8 h 5"/>
                <a:gd name="T10" fmla="*/ 9 w 7"/>
                <a:gd name="T11" fmla="*/ 8 h 5"/>
                <a:gd name="T12" fmla="*/ 12 w 7"/>
                <a:gd name="T13" fmla="*/ 8 h 5"/>
                <a:gd name="T14" fmla="*/ 12 w 7"/>
                <a:gd name="T15" fmla="*/ 5 h 5"/>
                <a:gd name="T16" fmla="*/ 12 w 7"/>
                <a:gd name="T17" fmla="*/ 3 h 5"/>
                <a:gd name="T18" fmla="*/ 9 w 7"/>
                <a:gd name="T19" fmla="*/ 3 h 5"/>
                <a:gd name="T20" fmla="*/ 9 w 7"/>
                <a:gd name="T21" fmla="*/ 0 h 5"/>
                <a:gd name="T22" fmla="*/ 5 w 7"/>
                <a:gd name="T23" fmla="*/ 0 h 5"/>
                <a:gd name="T24" fmla="*/ 3 w 7"/>
                <a:gd name="T25" fmla="*/ 0 h 5"/>
                <a:gd name="T26" fmla="*/ 3 w 7"/>
                <a:gd name="T27" fmla="*/ 3 h 5"/>
                <a:gd name="T28" fmla="*/ 0 w 7"/>
                <a:gd name="T29" fmla="*/ 3 h 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5">
                  <a:moveTo>
                    <a:pt x="0" y="2"/>
                  </a:moveTo>
                  <a:cubicBezTo>
                    <a:pt x="0" y="2"/>
                    <a:pt x="0" y="3"/>
                    <a:pt x="0" y="3"/>
                  </a:cubicBezTo>
                  <a:cubicBezTo>
                    <a:pt x="0" y="4"/>
                    <a:pt x="0" y="4"/>
                    <a:pt x="0" y="5"/>
                  </a:cubicBezTo>
                  <a:cubicBezTo>
                    <a:pt x="1" y="5"/>
                    <a:pt x="1" y="5"/>
                    <a:pt x="2" y="5"/>
                  </a:cubicBezTo>
                  <a:cubicBezTo>
                    <a:pt x="2" y="5"/>
                    <a:pt x="3" y="5"/>
                    <a:pt x="3" y="5"/>
                  </a:cubicBezTo>
                  <a:cubicBezTo>
                    <a:pt x="4" y="5"/>
                    <a:pt x="4" y="5"/>
                    <a:pt x="5" y="5"/>
                  </a:cubicBezTo>
                  <a:cubicBezTo>
                    <a:pt x="5" y="5"/>
                    <a:pt x="6" y="5"/>
                    <a:pt x="7" y="5"/>
                  </a:cubicBezTo>
                  <a:cubicBezTo>
                    <a:pt x="7" y="4"/>
                    <a:pt x="7" y="4"/>
                    <a:pt x="7" y="3"/>
                  </a:cubicBezTo>
                  <a:cubicBezTo>
                    <a:pt x="7" y="3"/>
                    <a:pt x="7" y="2"/>
                    <a:pt x="7" y="2"/>
                  </a:cubicBezTo>
                  <a:cubicBezTo>
                    <a:pt x="6" y="2"/>
                    <a:pt x="5" y="2"/>
                    <a:pt x="5" y="2"/>
                  </a:cubicBezTo>
                  <a:cubicBezTo>
                    <a:pt x="5" y="1"/>
                    <a:pt x="5" y="1"/>
                    <a:pt x="5" y="0"/>
                  </a:cubicBezTo>
                  <a:cubicBezTo>
                    <a:pt x="4" y="0"/>
                    <a:pt x="4" y="0"/>
                    <a:pt x="3" y="0"/>
                  </a:cubicBezTo>
                  <a:cubicBezTo>
                    <a:pt x="3" y="0"/>
                    <a:pt x="2" y="0"/>
                    <a:pt x="2" y="0"/>
                  </a:cubicBezTo>
                  <a:cubicBezTo>
                    <a:pt x="2" y="1"/>
                    <a:pt x="2" y="1"/>
                    <a:pt x="2" y="2"/>
                  </a:cubicBezTo>
                  <a:cubicBezTo>
                    <a:pt x="1" y="2"/>
                    <a:pt x="1" y="2"/>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99" name="Freeform 84"/>
            <p:cNvSpPr/>
            <p:nvPr/>
          </p:nvSpPr>
          <p:spPr bwMode="auto">
            <a:xfrm>
              <a:off x="4145" y="900"/>
              <a:ext cx="5" cy="6"/>
            </a:xfrm>
            <a:custGeom>
              <a:avLst/>
              <a:gdLst>
                <a:gd name="T0" fmla="*/ 0 w 3"/>
                <a:gd name="T1" fmla="*/ 6 h 3"/>
                <a:gd name="T2" fmla="*/ 2 w 3"/>
                <a:gd name="T3" fmla="*/ 6 h 3"/>
                <a:gd name="T4" fmla="*/ 5 w 3"/>
                <a:gd name="T5" fmla="*/ 6 h 3"/>
                <a:gd name="T6" fmla="*/ 5 w 3"/>
                <a:gd name="T7" fmla="*/ 4 h 3"/>
                <a:gd name="T8" fmla="*/ 5 w 3"/>
                <a:gd name="T9" fmla="*/ 0 h 3"/>
                <a:gd name="T10" fmla="*/ 2 w 3"/>
                <a:gd name="T11" fmla="*/ 0 h 3"/>
                <a:gd name="T12" fmla="*/ 2 w 3"/>
                <a:gd name="T13" fmla="*/ 4 h 3"/>
                <a:gd name="T14" fmla="*/ 0 w 3"/>
                <a:gd name="T15" fmla="*/ 4 h 3"/>
                <a:gd name="T16" fmla="*/ 0 w 3"/>
                <a:gd name="T17" fmla="*/ 6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0" y="3"/>
                  </a:moveTo>
                  <a:cubicBezTo>
                    <a:pt x="0" y="3"/>
                    <a:pt x="1" y="3"/>
                    <a:pt x="1" y="3"/>
                  </a:cubicBezTo>
                  <a:cubicBezTo>
                    <a:pt x="2" y="3"/>
                    <a:pt x="2" y="3"/>
                    <a:pt x="3" y="3"/>
                  </a:cubicBezTo>
                  <a:cubicBezTo>
                    <a:pt x="3" y="3"/>
                    <a:pt x="3" y="2"/>
                    <a:pt x="3" y="2"/>
                  </a:cubicBezTo>
                  <a:cubicBezTo>
                    <a:pt x="3" y="1"/>
                    <a:pt x="3" y="1"/>
                    <a:pt x="3" y="0"/>
                  </a:cubicBezTo>
                  <a:cubicBezTo>
                    <a:pt x="2" y="0"/>
                    <a:pt x="2" y="0"/>
                    <a:pt x="1" y="0"/>
                  </a:cubicBezTo>
                  <a:cubicBezTo>
                    <a:pt x="1" y="1"/>
                    <a:pt x="1" y="1"/>
                    <a:pt x="1" y="2"/>
                  </a:cubicBezTo>
                  <a:cubicBezTo>
                    <a:pt x="1" y="2"/>
                    <a:pt x="0" y="2"/>
                    <a:pt x="0" y="2"/>
                  </a:cubicBezTo>
                  <a:cubicBezTo>
                    <a:pt x="0" y="2"/>
                    <a:pt x="0" y="3"/>
                    <a:pt x="0"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00" name="Freeform 85"/>
            <p:cNvSpPr/>
            <p:nvPr/>
          </p:nvSpPr>
          <p:spPr bwMode="auto">
            <a:xfrm>
              <a:off x="4308" y="904"/>
              <a:ext cx="7" cy="7"/>
            </a:xfrm>
            <a:custGeom>
              <a:avLst/>
              <a:gdLst>
                <a:gd name="T0" fmla="*/ 2 w 4"/>
                <a:gd name="T1" fmla="*/ 5 h 4"/>
                <a:gd name="T2" fmla="*/ 2 w 4"/>
                <a:gd name="T3" fmla="*/ 7 h 4"/>
                <a:gd name="T4" fmla="*/ 5 w 4"/>
                <a:gd name="T5" fmla="*/ 7 h 4"/>
                <a:gd name="T6" fmla="*/ 7 w 4"/>
                <a:gd name="T7" fmla="*/ 7 h 4"/>
                <a:gd name="T8" fmla="*/ 7 w 4"/>
                <a:gd name="T9" fmla="*/ 5 h 4"/>
                <a:gd name="T10" fmla="*/ 5 w 4"/>
                <a:gd name="T11" fmla="*/ 5 h 4"/>
                <a:gd name="T12" fmla="*/ 5 w 4"/>
                <a:gd name="T13" fmla="*/ 2 h 4"/>
                <a:gd name="T14" fmla="*/ 5 w 4"/>
                <a:gd name="T15" fmla="*/ 0 h 4"/>
                <a:gd name="T16" fmla="*/ 2 w 4"/>
                <a:gd name="T17" fmla="*/ 0 h 4"/>
                <a:gd name="T18" fmla="*/ 0 w 4"/>
                <a:gd name="T19" fmla="*/ 0 h 4"/>
                <a:gd name="T20" fmla="*/ 0 w 4"/>
                <a:gd name="T21" fmla="*/ 2 h 4"/>
                <a:gd name="T22" fmla="*/ 2 w 4"/>
                <a:gd name="T23" fmla="*/ 2 h 4"/>
                <a:gd name="T24" fmla="*/ 2 w 4"/>
                <a:gd name="T25" fmla="*/ 5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3"/>
                  </a:moveTo>
                  <a:cubicBezTo>
                    <a:pt x="1" y="3"/>
                    <a:pt x="1" y="4"/>
                    <a:pt x="1" y="4"/>
                  </a:cubicBezTo>
                  <a:cubicBezTo>
                    <a:pt x="2" y="4"/>
                    <a:pt x="2" y="4"/>
                    <a:pt x="3" y="4"/>
                  </a:cubicBezTo>
                  <a:cubicBezTo>
                    <a:pt x="3" y="4"/>
                    <a:pt x="4" y="4"/>
                    <a:pt x="4" y="4"/>
                  </a:cubicBezTo>
                  <a:cubicBezTo>
                    <a:pt x="4" y="4"/>
                    <a:pt x="4" y="3"/>
                    <a:pt x="4" y="3"/>
                  </a:cubicBezTo>
                  <a:cubicBezTo>
                    <a:pt x="4" y="3"/>
                    <a:pt x="3" y="3"/>
                    <a:pt x="3" y="3"/>
                  </a:cubicBezTo>
                  <a:cubicBezTo>
                    <a:pt x="3" y="2"/>
                    <a:pt x="3" y="2"/>
                    <a:pt x="3" y="1"/>
                  </a:cubicBezTo>
                  <a:cubicBezTo>
                    <a:pt x="3" y="1"/>
                    <a:pt x="3" y="0"/>
                    <a:pt x="3" y="0"/>
                  </a:cubicBezTo>
                  <a:cubicBezTo>
                    <a:pt x="2" y="0"/>
                    <a:pt x="2" y="0"/>
                    <a:pt x="1" y="0"/>
                  </a:cubicBezTo>
                  <a:cubicBezTo>
                    <a:pt x="1" y="0"/>
                    <a:pt x="0" y="0"/>
                    <a:pt x="0" y="0"/>
                  </a:cubicBezTo>
                  <a:cubicBezTo>
                    <a:pt x="0" y="0"/>
                    <a:pt x="0" y="1"/>
                    <a:pt x="0" y="1"/>
                  </a:cubicBezTo>
                  <a:cubicBezTo>
                    <a:pt x="0" y="1"/>
                    <a:pt x="1" y="1"/>
                    <a:pt x="1" y="1"/>
                  </a:cubicBezTo>
                  <a:cubicBezTo>
                    <a:pt x="1" y="2"/>
                    <a:pt x="1" y="2"/>
                    <a:pt x="1"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01" name="Freeform 86"/>
            <p:cNvSpPr/>
            <p:nvPr/>
          </p:nvSpPr>
          <p:spPr bwMode="auto">
            <a:xfrm>
              <a:off x="4098" y="888"/>
              <a:ext cx="47" cy="35"/>
            </a:xfrm>
            <a:custGeom>
              <a:avLst/>
              <a:gdLst>
                <a:gd name="T0" fmla="*/ 5 w 27"/>
                <a:gd name="T1" fmla="*/ 23 h 20"/>
                <a:gd name="T2" fmla="*/ 5 w 27"/>
                <a:gd name="T3" fmla="*/ 30 h 20"/>
                <a:gd name="T4" fmla="*/ 10 w 27"/>
                <a:gd name="T5" fmla="*/ 30 h 20"/>
                <a:gd name="T6" fmla="*/ 14 w 27"/>
                <a:gd name="T7" fmla="*/ 32 h 20"/>
                <a:gd name="T8" fmla="*/ 17 w 27"/>
                <a:gd name="T9" fmla="*/ 35 h 20"/>
                <a:gd name="T10" fmla="*/ 19 w 27"/>
                <a:gd name="T11" fmla="*/ 32 h 20"/>
                <a:gd name="T12" fmla="*/ 23 w 27"/>
                <a:gd name="T13" fmla="*/ 30 h 20"/>
                <a:gd name="T14" fmla="*/ 24 w 27"/>
                <a:gd name="T15" fmla="*/ 26 h 20"/>
                <a:gd name="T16" fmla="*/ 28 w 27"/>
                <a:gd name="T17" fmla="*/ 23 h 20"/>
                <a:gd name="T18" fmla="*/ 30 w 27"/>
                <a:gd name="T19" fmla="*/ 26 h 20"/>
                <a:gd name="T20" fmla="*/ 33 w 27"/>
                <a:gd name="T21" fmla="*/ 30 h 20"/>
                <a:gd name="T22" fmla="*/ 38 w 27"/>
                <a:gd name="T23" fmla="*/ 30 h 20"/>
                <a:gd name="T24" fmla="*/ 38 w 27"/>
                <a:gd name="T25" fmla="*/ 23 h 20"/>
                <a:gd name="T26" fmla="*/ 37 w 27"/>
                <a:gd name="T27" fmla="*/ 21 h 20"/>
                <a:gd name="T28" fmla="*/ 33 w 27"/>
                <a:gd name="T29" fmla="*/ 18 h 20"/>
                <a:gd name="T30" fmla="*/ 30 w 27"/>
                <a:gd name="T31" fmla="*/ 16 h 20"/>
                <a:gd name="T32" fmla="*/ 37 w 27"/>
                <a:gd name="T33" fmla="*/ 16 h 20"/>
                <a:gd name="T34" fmla="*/ 42 w 27"/>
                <a:gd name="T35" fmla="*/ 16 h 20"/>
                <a:gd name="T36" fmla="*/ 44 w 27"/>
                <a:gd name="T37" fmla="*/ 12 h 20"/>
                <a:gd name="T38" fmla="*/ 47 w 27"/>
                <a:gd name="T39" fmla="*/ 9 h 20"/>
                <a:gd name="T40" fmla="*/ 44 w 27"/>
                <a:gd name="T41" fmla="*/ 7 h 20"/>
                <a:gd name="T42" fmla="*/ 42 w 27"/>
                <a:gd name="T43" fmla="*/ 4 h 20"/>
                <a:gd name="T44" fmla="*/ 37 w 27"/>
                <a:gd name="T45" fmla="*/ 4 h 20"/>
                <a:gd name="T46" fmla="*/ 30 w 27"/>
                <a:gd name="T47" fmla="*/ 4 h 20"/>
                <a:gd name="T48" fmla="*/ 28 w 27"/>
                <a:gd name="T49" fmla="*/ 0 h 20"/>
                <a:gd name="T50" fmla="*/ 24 w 27"/>
                <a:gd name="T51" fmla="*/ 4 h 20"/>
                <a:gd name="T52" fmla="*/ 23 w 27"/>
                <a:gd name="T53" fmla="*/ 7 h 20"/>
                <a:gd name="T54" fmla="*/ 19 w 27"/>
                <a:gd name="T55" fmla="*/ 9 h 20"/>
                <a:gd name="T56" fmla="*/ 14 w 27"/>
                <a:gd name="T57" fmla="*/ 9 h 20"/>
                <a:gd name="T58" fmla="*/ 10 w 27"/>
                <a:gd name="T59" fmla="*/ 12 h 20"/>
                <a:gd name="T60" fmla="*/ 5 w 27"/>
                <a:gd name="T61" fmla="*/ 12 h 20"/>
                <a:gd name="T62" fmla="*/ 3 w 27"/>
                <a:gd name="T63" fmla="*/ 16 h 20"/>
                <a:gd name="T64" fmla="*/ 0 w 27"/>
                <a:gd name="T65" fmla="*/ 18 h 20"/>
                <a:gd name="T66" fmla="*/ 3 w 27"/>
                <a:gd name="T67" fmla="*/ 21 h 2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7" h="20">
                  <a:moveTo>
                    <a:pt x="2" y="13"/>
                  </a:moveTo>
                  <a:cubicBezTo>
                    <a:pt x="2" y="13"/>
                    <a:pt x="3" y="13"/>
                    <a:pt x="3" y="13"/>
                  </a:cubicBezTo>
                  <a:cubicBezTo>
                    <a:pt x="3" y="14"/>
                    <a:pt x="3" y="14"/>
                    <a:pt x="3" y="15"/>
                  </a:cubicBezTo>
                  <a:cubicBezTo>
                    <a:pt x="3" y="16"/>
                    <a:pt x="3" y="16"/>
                    <a:pt x="3" y="17"/>
                  </a:cubicBezTo>
                  <a:cubicBezTo>
                    <a:pt x="4" y="17"/>
                    <a:pt x="4" y="17"/>
                    <a:pt x="5" y="17"/>
                  </a:cubicBezTo>
                  <a:cubicBezTo>
                    <a:pt x="5" y="17"/>
                    <a:pt x="6" y="17"/>
                    <a:pt x="6" y="17"/>
                  </a:cubicBezTo>
                  <a:cubicBezTo>
                    <a:pt x="6" y="17"/>
                    <a:pt x="6" y="18"/>
                    <a:pt x="6" y="18"/>
                  </a:cubicBezTo>
                  <a:cubicBezTo>
                    <a:pt x="7" y="18"/>
                    <a:pt x="7" y="18"/>
                    <a:pt x="8" y="18"/>
                  </a:cubicBezTo>
                  <a:cubicBezTo>
                    <a:pt x="8" y="19"/>
                    <a:pt x="8" y="19"/>
                    <a:pt x="8" y="20"/>
                  </a:cubicBezTo>
                  <a:cubicBezTo>
                    <a:pt x="9" y="20"/>
                    <a:pt x="9" y="20"/>
                    <a:pt x="10" y="20"/>
                  </a:cubicBezTo>
                  <a:cubicBezTo>
                    <a:pt x="10" y="20"/>
                    <a:pt x="11" y="20"/>
                    <a:pt x="11" y="20"/>
                  </a:cubicBezTo>
                  <a:cubicBezTo>
                    <a:pt x="11" y="19"/>
                    <a:pt x="11" y="19"/>
                    <a:pt x="11" y="18"/>
                  </a:cubicBezTo>
                  <a:cubicBezTo>
                    <a:pt x="11" y="18"/>
                    <a:pt x="11" y="17"/>
                    <a:pt x="11" y="17"/>
                  </a:cubicBezTo>
                  <a:cubicBezTo>
                    <a:pt x="12" y="17"/>
                    <a:pt x="12" y="17"/>
                    <a:pt x="13" y="17"/>
                  </a:cubicBezTo>
                  <a:cubicBezTo>
                    <a:pt x="13" y="16"/>
                    <a:pt x="13" y="16"/>
                    <a:pt x="13" y="15"/>
                  </a:cubicBezTo>
                  <a:cubicBezTo>
                    <a:pt x="13" y="15"/>
                    <a:pt x="14" y="15"/>
                    <a:pt x="14" y="15"/>
                  </a:cubicBezTo>
                  <a:cubicBezTo>
                    <a:pt x="14" y="14"/>
                    <a:pt x="14" y="14"/>
                    <a:pt x="14" y="13"/>
                  </a:cubicBezTo>
                  <a:cubicBezTo>
                    <a:pt x="15" y="13"/>
                    <a:pt x="15" y="13"/>
                    <a:pt x="16" y="13"/>
                  </a:cubicBezTo>
                  <a:cubicBezTo>
                    <a:pt x="16" y="13"/>
                    <a:pt x="17" y="13"/>
                    <a:pt x="17" y="13"/>
                  </a:cubicBezTo>
                  <a:cubicBezTo>
                    <a:pt x="17" y="14"/>
                    <a:pt x="17" y="14"/>
                    <a:pt x="17" y="15"/>
                  </a:cubicBezTo>
                  <a:cubicBezTo>
                    <a:pt x="17" y="16"/>
                    <a:pt x="17" y="16"/>
                    <a:pt x="17" y="17"/>
                  </a:cubicBezTo>
                  <a:cubicBezTo>
                    <a:pt x="18" y="17"/>
                    <a:pt x="18" y="17"/>
                    <a:pt x="19" y="17"/>
                  </a:cubicBezTo>
                  <a:cubicBezTo>
                    <a:pt x="20" y="17"/>
                    <a:pt x="20" y="17"/>
                    <a:pt x="21" y="17"/>
                  </a:cubicBezTo>
                  <a:cubicBezTo>
                    <a:pt x="21" y="17"/>
                    <a:pt x="22" y="17"/>
                    <a:pt x="22" y="17"/>
                  </a:cubicBezTo>
                  <a:cubicBezTo>
                    <a:pt x="22" y="16"/>
                    <a:pt x="22" y="16"/>
                    <a:pt x="22" y="15"/>
                  </a:cubicBezTo>
                  <a:cubicBezTo>
                    <a:pt x="22" y="14"/>
                    <a:pt x="22" y="14"/>
                    <a:pt x="22" y="13"/>
                  </a:cubicBezTo>
                  <a:cubicBezTo>
                    <a:pt x="22" y="13"/>
                    <a:pt x="21" y="13"/>
                    <a:pt x="21" y="13"/>
                  </a:cubicBezTo>
                  <a:cubicBezTo>
                    <a:pt x="21" y="13"/>
                    <a:pt x="21" y="12"/>
                    <a:pt x="21" y="12"/>
                  </a:cubicBezTo>
                  <a:cubicBezTo>
                    <a:pt x="20" y="12"/>
                    <a:pt x="20" y="12"/>
                    <a:pt x="19" y="12"/>
                  </a:cubicBezTo>
                  <a:cubicBezTo>
                    <a:pt x="19" y="11"/>
                    <a:pt x="19" y="11"/>
                    <a:pt x="19" y="10"/>
                  </a:cubicBezTo>
                  <a:cubicBezTo>
                    <a:pt x="18" y="10"/>
                    <a:pt x="18" y="10"/>
                    <a:pt x="17" y="10"/>
                  </a:cubicBezTo>
                  <a:cubicBezTo>
                    <a:pt x="17" y="10"/>
                    <a:pt x="17" y="9"/>
                    <a:pt x="17" y="9"/>
                  </a:cubicBezTo>
                  <a:cubicBezTo>
                    <a:pt x="18" y="9"/>
                    <a:pt x="18" y="9"/>
                    <a:pt x="19" y="9"/>
                  </a:cubicBezTo>
                  <a:cubicBezTo>
                    <a:pt x="20" y="9"/>
                    <a:pt x="20" y="9"/>
                    <a:pt x="21" y="9"/>
                  </a:cubicBezTo>
                  <a:cubicBezTo>
                    <a:pt x="21" y="9"/>
                    <a:pt x="22" y="9"/>
                    <a:pt x="22" y="9"/>
                  </a:cubicBezTo>
                  <a:cubicBezTo>
                    <a:pt x="23" y="9"/>
                    <a:pt x="23" y="9"/>
                    <a:pt x="24" y="9"/>
                  </a:cubicBezTo>
                  <a:cubicBezTo>
                    <a:pt x="24" y="9"/>
                    <a:pt x="25" y="9"/>
                    <a:pt x="25" y="9"/>
                  </a:cubicBezTo>
                  <a:cubicBezTo>
                    <a:pt x="25" y="8"/>
                    <a:pt x="25" y="8"/>
                    <a:pt x="25" y="7"/>
                  </a:cubicBezTo>
                  <a:cubicBezTo>
                    <a:pt x="26" y="7"/>
                    <a:pt x="26" y="7"/>
                    <a:pt x="27" y="7"/>
                  </a:cubicBezTo>
                  <a:cubicBezTo>
                    <a:pt x="27" y="6"/>
                    <a:pt x="27" y="6"/>
                    <a:pt x="27" y="5"/>
                  </a:cubicBezTo>
                  <a:cubicBezTo>
                    <a:pt x="27" y="5"/>
                    <a:pt x="27" y="4"/>
                    <a:pt x="27" y="4"/>
                  </a:cubicBezTo>
                  <a:cubicBezTo>
                    <a:pt x="26" y="4"/>
                    <a:pt x="26" y="4"/>
                    <a:pt x="25" y="4"/>
                  </a:cubicBezTo>
                  <a:cubicBezTo>
                    <a:pt x="25" y="3"/>
                    <a:pt x="25" y="3"/>
                    <a:pt x="25" y="2"/>
                  </a:cubicBezTo>
                  <a:cubicBezTo>
                    <a:pt x="25" y="2"/>
                    <a:pt x="24" y="2"/>
                    <a:pt x="24" y="2"/>
                  </a:cubicBezTo>
                  <a:cubicBezTo>
                    <a:pt x="23" y="2"/>
                    <a:pt x="23" y="2"/>
                    <a:pt x="22" y="2"/>
                  </a:cubicBezTo>
                  <a:cubicBezTo>
                    <a:pt x="22" y="2"/>
                    <a:pt x="21" y="2"/>
                    <a:pt x="21" y="2"/>
                  </a:cubicBezTo>
                  <a:cubicBezTo>
                    <a:pt x="20" y="2"/>
                    <a:pt x="20" y="2"/>
                    <a:pt x="19" y="2"/>
                  </a:cubicBezTo>
                  <a:cubicBezTo>
                    <a:pt x="18" y="2"/>
                    <a:pt x="18" y="2"/>
                    <a:pt x="17" y="2"/>
                  </a:cubicBezTo>
                  <a:cubicBezTo>
                    <a:pt x="17" y="2"/>
                    <a:pt x="16" y="2"/>
                    <a:pt x="16" y="2"/>
                  </a:cubicBezTo>
                  <a:cubicBezTo>
                    <a:pt x="16" y="2"/>
                    <a:pt x="16" y="1"/>
                    <a:pt x="16" y="0"/>
                  </a:cubicBezTo>
                  <a:cubicBezTo>
                    <a:pt x="15" y="0"/>
                    <a:pt x="15" y="0"/>
                    <a:pt x="14" y="0"/>
                  </a:cubicBezTo>
                  <a:cubicBezTo>
                    <a:pt x="14" y="1"/>
                    <a:pt x="14" y="2"/>
                    <a:pt x="14" y="2"/>
                  </a:cubicBezTo>
                  <a:cubicBezTo>
                    <a:pt x="14" y="2"/>
                    <a:pt x="13" y="2"/>
                    <a:pt x="13" y="2"/>
                  </a:cubicBezTo>
                  <a:cubicBezTo>
                    <a:pt x="13" y="3"/>
                    <a:pt x="13" y="3"/>
                    <a:pt x="13" y="4"/>
                  </a:cubicBezTo>
                  <a:cubicBezTo>
                    <a:pt x="12" y="4"/>
                    <a:pt x="12" y="4"/>
                    <a:pt x="11" y="4"/>
                  </a:cubicBezTo>
                  <a:cubicBezTo>
                    <a:pt x="11" y="4"/>
                    <a:pt x="11" y="5"/>
                    <a:pt x="11" y="5"/>
                  </a:cubicBezTo>
                  <a:cubicBezTo>
                    <a:pt x="11" y="5"/>
                    <a:pt x="10" y="5"/>
                    <a:pt x="10" y="5"/>
                  </a:cubicBezTo>
                  <a:cubicBezTo>
                    <a:pt x="9" y="5"/>
                    <a:pt x="9" y="5"/>
                    <a:pt x="8" y="5"/>
                  </a:cubicBezTo>
                  <a:cubicBezTo>
                    <a:pt x="8" y="6"/>
                    <a:pt x="8" y="6"/>
                    <a:pt x="8" y="7"/>
                  </a:cubicBezTo>
                  <a:cubicBezTo>
                    <a:pt x="7" y="7"/>
                    <a:pt x="7" y="7"/>
                    <a:pt x="6" y="7"/>
                  </a:cubicBezTo>
                  <a:cubicBezTo>
                    <a:pt x="6" y="7"/>
                    <a:pt x="5" y="7"/>
                    <a:pt x="5" y="7"/>
                  </a:cubicBezTo>
                  <a:cubicBezTo>
                    <a:pt x="4" y="7"/>
                    <a:pt x="4" y="7"/>
                    <a:pt x="3" y="7"/>
                  </a:cubicBezTo>
                  <a:cubicBezTo>
                    <a:pt x="3" y="7"/>
                    <a:pt x="2" y="7"/>
                    <a:pt x="2" y="7"/>
                  </a:cubicBezTo>
                  <a:cubicBezTo>
                    <a:pt x="2" y="8"/>
                    <a:pt x="2" y="8"/>
                    <a:pt x="2" y="9"/>
                  </a:cubicBezTo>
                  <a:cubicBezTo>
                    <a:pt x="1" y="9"/>
                    <a:pt x="1" y="9"/>
                    <a:pt x="0" y="9"/>
                  </a:cubicBezTo>
                  <a:cubicBezTo>
                    <a:pt x="0" y="9"/>
                    <a:pt x="0" y="10"/>
                    <a:pt x="0" y="10"/>
                  </a:cubicBezTo>
                  <a:cubicBezTo>
                    <a:pt x="0" y="11"/>
                    <a:pt x="0" y="11"/>
                    <a:pt x="0" y="12"/>
                  </a:cubicBezTo>
                  <a:cubicBezTo>
                    <a:pt x="1" y="12"/>
                    <a:pt x="1" y="12"/>
                    <a:pt x="2" y="12"/>
                  </a:cubicBezTo>
                  <a:cubicBezTo>
                    <a:pt x="2" y="12"/>
                    <a:pt x="2" y="13"/>
                    <a:pt x="2" y="1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02" name="Freeform 87"/>
            <p:cNvSpPr/>
            <p:nvPr/>
          </p:nvSpPr>
          <p:spPr bwMode="auto">
            <a:xfrm>
              <a:off x="3760" y="900"/>
              <a:ext cx="22" cy="23"/>
            </a:xfrm>
            <a:custGeom>
              <a:avLst/>
              <a:gdLst>
                <a:gd name="T0" fmla="*/ 0 w 13"/>
                <a:gd name="T1" fmla="*/ 11 h 13"/>
                <a:gd name="T2" fmla="*/ 2 w 13"/>
                <a:gd name="T3" fmla="*/ 11 h 13"/>
                <a:gd name="T4" fmla="*/ 2 w 13"/>
                <a:gd name="T5" fmla="*/ 11 h 13"/>
                <a:gd name="T6" fmla="*/ 3 w 13"/>
                <a:gd name="T7" fmla="*/ 11 h 13"/>
                <a:gd name="T8" fmla="*/ 3 w 13"/>
                <a:gd name="T9" fmla="*/ 14 h 13"/>
                <a:gd name="T10" fmla="*/ 5 w 13"/>
                <a:gd name="T11" fmla="*/ 14 h 13"/>
                <a:gd name="T12" fmla="*/ 5 w 13"/>
                <a:gd name="T13" fmla="*/ 18 h 13"/>
                <a:gd name="T14" fmla="*/ 5 w 13"/>
                <a:gd name="T15" fmla="*/ 19 h 13"/>
                <a:gd name="T16" fmla="*/ 5 w 13"/>
                <a:gd name="T17" fmla="*/ 23 h 13"/>
                <a:gd name="T18" fmla="*/ 8 w 13"/>
                <a:gd name="T19" fmla="*/ 23 h 13"/>
                <a:gd name="T20" fmla="*/ 12 w 13"/>
                <a:gd name="T21" fmla="*/ 23 h 13"/>
                <a:gd name="T22" fmla="*/ 12 w 13"/>
                <a:gd name="T23" fmla="*/ 19 h 13"/>
                <a:gd name="T24" fmla="*/ 14 w 13"/>
                <a:gd name="T25" fmla="*/ 19 h 13"/>
                <a:gd name="T26" fmla="*/ 17 w 13"/>
                <a:gd name="T27" fmla="*/ 19 h 13"/>
                <a:gd name="T28" fmla="*/ 17 w 13"/>
                <a:gd name="T29" fmla="*/ 18 h 13"/>
                <a:gd name="T30" fmla="*/ 17 w 13"/>
                <a:gd name="T31" fmla="*/ 14 h 13"/>
                <a:gd name="T32" fmla="*/ 17 w 13"/>
                <a:gd name="T33" fmla="*/ 11 h 13"/>
                <a:gd name="T34" fmla="*/ 17 w 13"/>
                <a:gd name="T35" fmla="*/ 9 h 13"/>
                <a:gd name="T36" fmla="*/ 19 w 13"/>
                <a:gd name="T37" fmla="*/ 9 h 13"/>
                <a:gd name="T38" fmla="*/ 19 w 13"/>
                <a:gd name="T39" fmla="*/ 5 h 13"/>
                <a:gd name="T40" fmla="*/ 22 w 13"/>
                <a:gd name="T41" fmla="*/ 5 h 13"/>
                <a:gd name="T42" fmla="*/ 22 w 13"/>
                <a:gd name="T43" fmla="*/ 4 h 13"/>
                <a:gd name="T44" fmla="*/ 19 w 13"/>
                <a:gd name="T45" fmla="*/ 4 h 13"/>
                <a:gd name="T46" fmla="*/ 19 w 13"/>
                <a:gd name="T47" fmla="*/ 0 h 13"/>
                <a:gd name="T48" fmla="*/ 17 w 13"/>
                <a:gd name="T49" fmla="*/ 0 h 13"/>
                <a:gd name="T50" fmla="*/ 14 w 13"/>
                <a:gd name="T51" fmla="*/ 0 h 13"/>
                <a:gd name="T52" fmla="*/ 12 w 13"/>
                <a:gd name="T53" fmla="*/ 0 h 13"/>
                <a:gd name="T54" fmla="*/ 8 w 13"/>
                <a:gd name="T55" fmla="*/ 0 h 13"/>
                <a:gd name="T56" fmla="*/ 8 w 13"/>
                <a:gd name="T57" fmla="*/ 4 h 13"/>
                <a:gd name="T58" fmla="*/ 8 w 13"/>
                <a:gd name="T59" fmla="*/ 5 h 13"/>
                <a:gd name="T60" fmla="*/ 5 w 13"/>
                <a:gd name="T61" fmla="*/ 5 h 13"/>
                <a:gd name="T62" fmla="*/ 3 w 13"/>
                <a:gd name="T63" fmla="*/ 5 h 13"/>
                <a:gd name="T64" fmla="*/ 3 w 13"/>
                <a:gd name="T65" fmla="*/ 5 h 13"/>
                <a:gd name="T66" fmla="*/ 0 w 13"/>
                <a:gd name="T67" fmla="*/ 9 h 13"/>
                <a:gd name="T68" fmla="*/ 0 w 13"/>
                <a:gd name="T69" fmla="*/ 9 h 13"/>
                <a:gd name="T70" fmla="*/ 0 w 13"/>
                <a:gd name="T71" fmla="*/ 11 h 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3" h="13">
                  <a:moveTo>
                    <a:pt x="0" y="6"/>
                  </a:moveTo>
                  <a:cubicBezTo>
                    <a:pt x="1" y="6"/>
                    <a:pt x="1" y="6"/>
                    <a:pt x="1" y="6"/>
                  </a:cubicBezTo>
                  <a:cubicBezTo>
                    <a:pt x="1" y="6"/>
                    <a:pt x="1" y="6"/>
                    <a:pt x="1" y="6"/>
                  </a:cubicBezTo>
                  <a:cubicBezTo>
                    <a:pt x="2" y="6"/>
                    <a:pt x="2" y="6"/>
                    <a:pt x="2" y="6"/>
                  </a:cubicBezTo>
                  <a:cubicBezTo>
                    <a:pt x="2" y="7"/>
                    <a:pt x="2" y="7"/>
                    <a:pt x="2" y="8"/>
                  </a:cubicBezTo>
                  <a:cubicBezTo>
                    <a:pt x="2" y="8"/>
                    <a:pt x="3" y="8"/>
                    <a:pt x="3" y="8"/>
                  </a:cubicBezTo>
                  <a:cubicBezTo>
                    <a:pt x="3" y="9"/>
                    <a:pt x="3" y="9"/>
                    <a:pt x="3" y="10"/>
                  </a:cubicBezTo>
                  <a:cubicBezTo>
                    <a:pt x="3" y="10"/>
                    <a:pt x="3" y="11"/>
                    <a:pt x="3" y="11"/>
                  </a:cubicBezTo>
                  <a:cubicBezTo>
                    <a:pt x="3" y="12"/>
                    <a:pt x="3" y="12"/>
                    <a:pt x="3" y="13"/>
                  </a:cubicBezTo>
                  <a:cubicBezTo>
                    <a:pt x="4" y="13"/>
                    <a:pt x="4" y="13"/>
                    <a:pt x="5" y="13"/>
                  </a:cubicBezTo>
                  <a:cubicBezTo>
                    <a:pt x="5" y="13"/>
                    <a:pt x="6" y="13"/>
                    <a:pt x="7" y="13"/>
                  </a:cubicBezTo>
                  <a:cubicBezTo>
                    <a:pt x="7" y="12"/>
                    <a:pt x="7" y="12"/>
                    <a:pt x="7" y="11"/>
                  </a:cubicBezTo>
                  <a:cubicBezTo>
                    <a:pt x="7" y="11"/>
                    <a:pt x="8" y="11"/>
                    <a:pt x="8" y="11"/>
                  </a:cubicBezTo>
                  <a:cubicBezTo>
                    <a:pt x="9" y="11"/>
                    <a:pt x="9" y="11"/>
                    <a:pt x="10" y="11"/>
                  </a:cubicBezTo>
                  <a:cubicBezTo>
                    <a:pt x="10" y="11"/>
                    <a:pt x="10" y="10"/>
                    <a:pt x="10" y="10"/>
                  </a:cubicBezTo>
                  <a:cubicBezTo>
                    <a:pt x="10" y="9"/>
                    <a:pt x="10" y="9"/>
                    <a:pt x="10" y="8"/>
                  </a:cubicBezTo>
                  <a:cubicBezTo>
                    <a:pt x="10" y="7"/>
                    <a:pt x="10" y="7"/>
                    <a:pt x="10" y="6"/>
                  </a:cubicBezTo>
                  <a:cubicBezTo>
                    <a:pt x="10" y="6"/>
                    <a:pt x="10" y="5"/>
                    <a:pt x="10" y="5"/>
                  </a:cubicBezTo>
                  <a:cubicBezTo>
                    <a:pt x="10" y="5"/>
                    <a:pt x="11" y="5"/>
                    <a:pt x="11" y="5"/>
                  </a:cubicBezTo>
                  <a:cubicBezTo>
                    <a:pt x="11" y="4"/>
                    <a:pt x="11" y="4"/>
                    <a:pt x="11" y="3"/>
                  </a:cubicBezTo>
                  <a:cubicBezTo>
                    <a:pt x="12" y="3"/>
                    <a:pt x="12" y="3"/>
                    <a:pt x="13" y="3"/>
                  </a:cubicBezTo>
                  <a:cubicBezTo>
                    <a:pt x="13" y="3"/>
                    <a:pt x="13" y="2"/>
                    <a:pt x="13" y="2"/>
                  </a:cubicBezTo>
                  <a:cubicBezTo>
                    <a:pt x="12" y="2"/>
                    <a:pt x="12" y="2"/>
                    <a:pt x="11" y="2"/>
                  </a:cubicBezTo>
                  <a:cubicBezTo>
                    <a:pt x="11" y="1"/>
                    <a:pt x="11" y="1"/>
                    <a:pt x="11" y="0"/>
                  </a:cubicBezTo>
                  <a:cubicBezTo>
                    <a:pt x="11" y="0"/>
                    <a:pt x="10" y="0"/>
                    <a:pt x="10" y="0"/>
                  </a:cubicBezTo>
                  <a:cubicBezTo>
                    <a:pt x="9" y="0"/>
                    <a:pt x="9" y="0"/>
                    <a:pt x="8" y="0"/>
                  </a:cubicBezTo>
                  <a:cubicBezTo>
                    <a:pt x="8" y="0"/>
                    <a:pt x="7" y="0"/>
                    <a:pt x="7" y="0"/>
                  </a:cubicBezTo>
                  <a:cubicBezTo>
                    <a:pt x="6" y="0"/>
                    <a:pt x="5" y="0"/>
                    <a:pt x="5" y="0"/>
                  </a:cubicBezTo>
                  <a:cubicBezTo>
                    <a:pt x="5" y="1"/>
                    <a:pt x="5" y="1"/>
                    <a:pt x="5" y="2"/>
                  </a:cubicBezTo>
                  <a:cubicBezTo>
                    <a:pt x="5" y="2"/>
                    <a:pt x="5" y="3"/>
                    <a:pt x="5" y="3"/>
                  </a:cubicBezTo>
                  <a:cubicBezTo>
                    <a:pt x="4" y="3"/>
                    <a:pt x="4" y="3"/>
                    <a:pt x="3" y="3"/>
                  </a:cubicBezTo>
                  <a:cubicBezTo>
                    <a:pt x="3" y="3"/>
                    <a:pt x="2" y="3"/>
                    <a:pt x="2" y="3"/>
                  </a:cubicBezTo>
                  <a:cubicBezTo>
                    <a:pt x="2" y="3"/>
                    <a:pt x="2" y="3"/>
                    <a:pt x="2" y="3"/>
                  </a:cubicBezTo>
                  <a:cubicBezTo>
                    <a:pt x="1" y="4"/>
                    <a:pt x="1" y="4"/>
                    <a:pt x="0" y="5"/>
                  </a:cubicBezTo>
                  <a:cubicBezTo>
                    <a:pt x="0" y="5"/>
                    <a:pt x="0" y="5"/>
                    <a:pt x="0" y="5"/>
                  </a:cubicBezTo>
                  <a:cubicBezTo>
                    <a:pt x="0" y="5"/>
                    <a:pt x="0" y="6"/>
                    <a:pt x="0" y="6"/>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03" name="Freeform 88"/>
            <p:cNvSpPr/>
            <p:nvPr/>
          </p:nvSpPr>
          <p:spPr bwMode="auto">
            <a:xfrm>
              <a:off x="4296" y="918"/>
              <a:ext cx="3" cy="5"/>
            </a:xfrm>
            <a:custGeom>
              <a:avLst/>
              <a:gdLst>
                <a:gd name="T0" fmla="*/ 3 w 2"/>
                <a:gd name="T1" fmla="*/ 2 h 3"/>
                <a:gd name="T2" fmla="*/ 3 w 2"/>
                <a:gd name="T3" fmla="*/ 0 h 3"/>
                <a:gd name="T4" fmla="*/ 0 w 2"/>
                <a:gd name="T5" fmla="*/ 0 h 3"/>
                <a:gd name="T6" fmla="*/ 0 w 2"/>
                <a:gd name="T7" fmla="*/ 2 h 3"/>
                <a:gd name="T8" fmla="*/ 0 w 2"/>
                <a:gd name="T9" fmla="*/ 5 h 3"/>
                <a:gd name="T10" fmla="*/ 3 w 2"/>
                <a:gd name="T11" fmla="*/ 5 h 3"/>
                <a:gd name="T12" fmla="*/ 3 w 2"/>
                <a:gd name="T13" fmla="*/ 2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3">
                  <a:moveTo>
                    <a:pt x="2" y="1"/>
                  </a:moveTo>
                  <a:cubicBezTo>
                    <a:pt x="2" y="1"/>
                    <a:pt x="2" y="0"/>
                    <a:pt x="2" y="0"/>
                  </a:cubicBezTo>
                  <a:cubicBezTo>
                    <a:pt x="1" y="0"/>
                    <a:pt x="1" y="0"/>
                    <a:pt x="0" y="0"/>
                  </a:cubicBezTo>
                  <a:cubicBezTo>
                    <a:pt x="0" y="0"/>
                    <a:pt x="0" y="1"/>
                    <a:pt x="0" y="1"/>
                  </a:cubicBezTo>
                  <a:cubicBezTo>
                    <a:pt x="0" y="2"/>
                    <a:pt x="0" y="2"/>
                    <a:pt x="0" y="3"/>
                  </a:cubicBezTo>
                  <a:cubicBezTo>
                    <a:pt x="1" y="3"/>
                    <a:pt x="1" y="3"/>
                    <a:pt x="2" y="3"/>
                  </a:cubicBezTo>
                  <a:cubicBezTo>
                    <a:pt x="2" y="2"/>
                    <a:pt x="2" y="2"/>
                    <a:pt x="2" y="1"/>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04" name="Freeform 89"/>
            <p:cNvSpPr>
              <a:spLocks noEditPoints="1"/>
            </p:cNvSpPr>
            <p:nvPr/>
          </p:nvSpPr>
          <p:spPr bwMode="auto">
            <a:xfrm>
              <a:off x="3864" y="864"/>
              <a:ext cx="174" cy="170"/>
            </a:xfrm>
            <a:custGeom>
              <a:avLst/>
              <a:gdLst>
                <a:gd name="T0" fmla="*/ 24 w 100"/>
                <a:gd name="T1" fmla="*/ 9 h 98"/>
                <a:gd name="T2" fmla="*/ 16 w 100"/>
                <a:gd name="T3" fmla="*/ 17 h 98"/>
                <a:gd name="T4" fmla="*/ 5 w 100"/>
                <a:gd name="T5" fmla="*/ 23 h 98"/>
                <a:gd name="T6" fmla="*/ 2 w 100"/>
                <a:gd name="T7" fmla="*/ 31 h 98"/>
                <a:gd name="T8" fmla="*/ 7 w 100"/>
                <a:gd name="T9" fmla="*/ 42 h 98"/>
                <a:gd name="T10" fmla="*/ 19 w 100"/>
                <a:gd name="T11" fmla="*/ 47 h 98"/>
                <a:gd name="T12" fmla="*/ 30 w 100"/>
                <a:gd name="T13" fmla="*/ 54 h 98"/>
                <a:gd name="T14" fmla="*/ 35 w 100"/>
                <a:gd name="T15" fmla="*/ 64 h 98"/>
                <a:gd name="T16" fmla="*/ 38 w 100"/>
                <a:gd name="T17" fmla="*/ 78 h 98"/>
                <a:gd name="T18" fmla="*/ 38 w 100"/>
                <a:gd name="T19" fmla="*/ 90 h 98"/>
                <a:gd name="T20" fmla="*/ 31 w 100"/>
                <a:gd name="T21" fmla="*/ 101 h 98"/>
                <a:gd name="T22" fmla="*/ 44 w 100"/>
                <a:gd name="T23" fmla="*/ 104 h 98"/>
                <a:gd name="T24" fmla="*/ 35 w 100"/>
                <a:gd name="T25" fmla="*/ 113 h 98"/>
                <a:gd name="T26" fmla="*/ 31 w 100"/>
                <a:gd name="T27" fmla="*/ 127 h 98"/>
                <a:gd name="T28" fmla="*/ 35 w 100"/>
                <a:gd name="T29" fmla="*/ 141 h 98"/>
                <a:gd name="T30" fmla="*/ 38 w 100"/>
                <a:gd name="T31" fmla="*/ 154 h 98"/>
                <a:gd name="T32" fmla="*/ 45 w 100"/>
                <a:gd name="T33" fmla="*/ 163 h 98"/>
                <a:gd name="T34" fmla="*/ 54 w 100"/>
                <a:gd name="T35" fmla="*/ 170 h 98"/>
                <a:gd name="T36" fmla="*/ 63 w 100"/>
                <a:gd name="T37" fmla="*/ 163 h 98"/>
                <a:gd name="T38" fmla="*/ 68 w 100"/>
                <a:gd name="T39" fmla="*/ 151 h 98"/>
                <a:gd name="T40" fmla="*/ 75 w 100"/>
                <a:gd name="T41" fmla="*/ 142 h 98"/>
                <a:gd name="T42" fmla="*/ 84 w 100"/>
                <a:gd name="T43" fmla="*/ 134 h 98"/>
                <a:gd name="T44" fmla="*/ 97 w 100"/>
                <a:gd name="T45" fmla="*/ 132 h 98"/>
                <a:gd name="T46" fmla="*/ 103 w 100"/>
                <a:gd name="T47" fmla="*/ 120 h 98"/>
                <a:gd name="T48" fmla="*/ 120 w 100"/>
                <a:gd name="T49" fmla="*/ 120 h 98"/>
                <a:gd name="T50" fmla="*/ 131 w 100"/>
                <a:gd name="T51" fmla="*/ 114 h 98"/>
                <a:gd name="T52" fmla="*/ 137 w 100"/>
                <a:gd name="T53" fmla="*/ 106 h 98"/>
                <a:gd name="T54" fmla="*/ 144 w 100"/>
                <a:gd name="T55" fmla="*/ 95 h 98"/>
                <a:gd name="T56" fmla="*/ 146 w 100"/>
                <a:gd name="T57" fmla="*/ 82 h 98"/>
                <a:gd name="T58" fmla="*/ 150 w 100"/>
                <a:gd name="T59" fmla="*/ 78 h 98"/>
                <a:gd name="T60" fmla="*/ 150 w 100"/>
                <a:gd name="T61" fmla="*/ 68 h 98"/>
                <a:gd name="T62" fmla="*/ 146 w 100"/>
                <a:gd name="T63" fmla="*/ 59 h 98"/>
                <a:gd name="T64" fmla="*/ 155 w 100"/>
                <a:gd name="T65" fmla="*/ 62 h 98"/>
                <a:gd name="T66" fmla="*/ 151 w 100"/>
                <a:gd name="T67" fmla="*/ 47 h 98"/>
                <a:gd name="T68" fmla="*/ 155 w 100"/>
                <a:gd name="T69" fmla="*/ 40 h 98"/>
                <a:gd name="T70" fmla="*/ 164 w 100"/>
                <a:gd name="T71" fmla="*/ 31 h 98"/>
                <a:gd name="T72" fmla="*/ 174 w 100"/>
                <a:gd name="T73" fmla="*/ 24 h 98"/>
                <a:gd name="T74" fmla="*/ 164 w 100"/>
                <a:gd name="T75" fmla="*/ 19 h 98"/>
                <a:gd name="T76" fmla="*/ 155 w 100"/>
                <a:gd name="T77" fmla="*/ 17 h 98"/>
                <a:gd name="T78" fmla="*/ 146 w 100"/>
                <a:gd name="T79" fmla="*/ 14 h 98"/>
                <a:gd name="T80" fmla="*/ 137 w 100"/>
                <a:gd name="T81" fmla="*/ 5 h 98"/>
                <a:gd name="T82" fmla="*/ 127 w 100"/>
                <a:gd name="T83" fmla="*/ 0 h 98"/>
                <a:gd name="T84" fmla="*/ 111 w 100"/>
                <a:gd name="T85" fmla="*/ 0 h 98"/>
                <a:gd name="T86" fmla="*/ 97 w 100"/>
                <a:gd name="T87" fmla="*/ 3 h 98"/>
                <a:gd name="T88" fmla="*/ 84 w 100"/>
                <a:gd name="T89" fmla="*/ 0 h 98"/>
                <a:gd name="T90" fmla="*/ 87 w 100"/>
                <a:gd name="T91" fmla="*/ 9 h 98"/>
                <a:gd name="T92" fmla="*/ 78 w 100"/>
                <a:gd name="T93" fmla="*/ 5 h 98"/>
                <a:gd name="T94" fmla="*/ 64 w 100"/>
                <a:gd name="T95" fmla="*/ 3 h 98"/>
                <a:gd name="T96" fmla="*/ 54 w 100"/>
                <a:gd name="T97" fmla="*/ 3 h 98"/>
                <a:gd name="T98" fmla="*/ 38 w 100"/>
                <a:gd name="T99" fmla="*/ 3 h 98"/>
                <a:gd name="T100" fmla="*/ 137 w 100"/>
                <a:gd name="T101" fmla="*/ 17 h 98"/>
                <a:gd name="T102" fmla="*/ 132 w 100"/>
                <a:gd name="T103" fmla="*/ 83 h 98"/>
                <a:gd name="T104" fmla="*/ 132 w 100"/>
                <a:gd name="T105" fmla="*/ 90 h 98"/>
                <a:gd name="T106" fmla="*/ 127 w 100"/>
                <a:gd name="T107" fmla="*/ 104 h 98"/>
                <a:gd name="T108" fmla="*/ 125 w 100"/>
                <a:gd name="T109" fmla="*/ 17 h 98"/>
                <a:gd name="T110" fmla="*/ 44 w 100"/>
                <a:gd name="T111" fmla="*/ 90 h 9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00" h="98">
                  <a:moveTo>
                    <a:pt x="20" y="3"/>
                  </a:moveTo>
                  <a:cubicBezTo>
                    <a:pt x="19" y="3"/>
                    <a:pt x="19" y="3"/>
                    <a:pt x="18" y="3"/>
                  </a:cubicBezTo>
                  <a:cubicBezTo>
                    <a:pt x="18" y="4"/>
                    <a:pt x="18" y="4"/>
                    <a:pt x="18" y="5"/>
                  </a:cubicBezTo>
                  <a:cubicBezTo>
                    <a:pt x="18" y="5"/>
                    <a:pt x="17" y="5"/>
                    <a:pt x="17" y="5"/>
                  </a:cubicBezTo>
                  <a:cubicBezTo>
                    <a:pt x="16" y="5"/>
                    <a:pt x="16" y="5"/>
                    <a:pt x="15" y="5"/>
                  </a:cubicBezTo>
                  <a:cubicBezTo>
                    <a:pt x="15" y="5"/>
                    <a:pt x="14" y="5"/>
                    <a:pt x="14" y="5"/>
                  </a:cubicBezTo>
                  <a:cubicBezTo>
                    <a:pt x="14" y="5"/>
                    <a:pt x="14" y="6"/>
                    <a:pt x="14" y="7"/>
                  </a:cubicBezTo>
                  <a:cubicBezTo>
                    <a:pt x="13" y="7"/>
                    <a:pt x="13" y="7"/>
                    <a:pt x="12" y="7"/>
                  </a:cubicBezTo>
                  <a:cubicBezTo>
                    <a:pt x="12" y="7"/>
                    <a:pt x="11" y="7"/>
                    <a:pt x="11" y="7"/>
                  </a:cubicBezTo>
                  <a:cubicBezTo>
                    <a:pt x="11" y="7"/>
                    <a:pt x="11" y="8"/>
                    <a:pt x="11" y="8"/>
                  </a:cubicBezTo>
                  <a:cubicBezTo>
                    <a:pt x="11" y="9"/>
                    <a:pt x="11" y="9"/>
                    <a:pt x="11" y="10"/>
                  </a:cubicBezTo>
                  <a:cubicBezTo>
                    <a:pt x="10" y="10"/>
                    <a:pt x="10" y="10"/>
                    <a:pt x="9" y="10"/>
                  </a:cubicBezTo>
                  <a:cubicBezTo>
                    <a:pt x="9" y="10"/>
                    <a:pt x="9" y="11"/>
                    <a:pt x="9" y="11"/>
                  </a:cubicBezTo>
                  <a:cubicBezTo>
                    <a:pt x="9" y="11"/>
                    <a:pt x="8" y="11"/>
                    <a:pt x="8" y="11"/>
                  </a:cubicBezTo>
                  <a:cubicBezTo>
                    <a:pt x="7" y="11"/>
                    <a:pt x="6" y="11"/>
                    <a:pt x="6" y="11"/>
                  </a:cubicBezTo>
                  <a:cubicBezTo>
                    <a:pt x="5" y="11"/>
                    <a:pt x="5" y="11"/>
                    <a:pt x="4" y="11"/>
                  </a:cubicBezTo>
                  <a:cubicBezTo>
                    <a:pt x="4" y="11"/>
                    <a:pt x="3" y="11"/>
                    <a:pt x="3" y="11"/>
                  </a:cubicBezTo>
                  <a:cubicBezTo>
                    <a:pt x="3" y="12"/>
                    <a:pt x="3" y="12"/>
                    <a:pt x="3" y="13"/>
                  </a:cubicBezTo>
                  <a:cubicBezTo>
                    <a:pt x="2" y="13"/>
                    <a:pt x="2" y="13"/>
                    <a:pt x="1" y="13"/>
                  </a:cubicBezTo>
                  <a:cubicBezTo>
                    <a:pt x="1" y="13"/>
                    <a:pt x="1" y="14"/>
                    <a:pt x="1" y="14"/>
                  </a:cubicBezTo>
                  <a:cubicBezTo>
                    <a:pt x="1" y="14"/>
                    <a:pt x="0" y="14"/>
                    <a:pt x="0" y="14"/>
                  </a:cubicBezTo>
                  <a:cubicBezTo>
                    <a:pt x="0" y="15"/>
                    <a:pt x="0" y="16"/>
                    <a:pt x="0" y="16"/>
                  </a:cubicBezTo>
                  <a:cubicBezTo>
                    <a:pt x="0" y="17"/>
                    <a:pt x="0" y="17"/>
                    <a:pt x="0" y="18"/>
                  </a:cubicBezTo>
                  <a:cubicBezTo>
                    <a:pt x="0" y="18"/>
                    <a:pt x="1" y="18"/>
                    <a:pt x="1" y="18"/>
                  </a:cubicBezTo>
                  <a:cubicBezTo>
                    <a:pt x="1" y="18"/>
                    <a:pt x="1" y="19"/>
                    <a:pt x="1" y="19"/>
                  </a:cubicBezTo>
                  <a:cubicBezTo>
                    <a:pt x="1" y="20"/>
                    <a:pt x="1" y="20"/>
                    <a:pt x="1" y="21"/>
                  </a:cubicBezTo>
                  <a:cubicBezTo>
                    <a:pt x="2" y="21"/>
                    <a:pt x="2" y="21"/>
                    <a:pt x="3" y="21"/>
                  </a:cubicBezTo>
                  <a:cubicBezTo>
                    <a:pt x="3" y="22"/>
                    <a:pt x="3" y="22"/>
                    <a:pt x="3" y="23"/>
                  </a:cubicBezTo>
                  <a:cubicBezTo>
                    <a:pt x="3" y="23"/>
                    <a:pt x="3" y="24"/>
                    <a:pt x="3" y="24"/>
                  </a:cubicBezTo>
                  <a:cubicBezTo>
                    <a:pt x="3" y="24"/>
                    <a:pt x="4" y="24"/>
                    <a:pt x="4" y="24"/>
                  </a:cubicBezTo>
                  <a:cubicBezTo>
                    <a:pt x="4" y="25"/>
                    <a:pt x="4" y="25"/>
                    <a:pt x="4" y="26"/>
                  </a:cubicBezTo>
                  <a:cubicBezTo>
                    <a:pt x="4" y="26"/>
                    <a:pt x="4" y="27"/>
                    <a:pt x="4" y="27"/>
                  </a:cubicBezTo>
                  <a:cubicBezTo>
                    <a:pt x="5" y="27"/>
                    <a:pt x="5" y="27"/>
                    <a:pt x="6" y="27"/>
                  </a:cubicBezTo>
                  <a:cubicBezTo>
                    <a:pt x="6" y="27"/>
                    <a:pt x="7" y="27"/>
                    <a:pt x="8" y="27"/>
                  </a:cubicBezTo>
                  <a:cubicBezTo>
                    <a:pt x="8" y="27"/>
                    <a:pt x="9" y="27"/>
                    <a:pt x="9" y="27"/>
                  </a:cubicBezTo>
                  <a:cubicBezTo>
                    <a:pt x="10" y="27"/>
                    <a:pt x="10" y="27"/>
                    <a:pt x="11" y="27"/>
                  </a:cubicBezTo>
                  <a:cubicBezTo>
                    <a:pt x="11" y="27"/>
                    <a:pt x="12" y="27"/>
                    <a:pt x="12" y="27"/>
                  </a:cubicBezTo>
                  <a:cubicBezTo>
                    <a:pt x="13" y="27"/>
                    <a:pt x="13" y="27"/>
                    <a:pt x="14" y="27"/>
                  </a:cubicBezTo>
                  <a:cubicBezTo>
                    <a:pt x="14" y="27"/>
                    <a:pt x="15" y="27"/>
                    <a:pt x="15" y="27"/>
                  </a:cubicBezTo>
                  <a:cubicBezTo>
                    <a:pt x="15" y="28"/>
                    <a:pt x="15" y="28"/>
                    <a:pt x="15" y="29"/>
                  </a:cubicBezTo>
                  <a:cubicBezTo>
                    <a:pt x="16" y="29"/>
                    <a:pt x="16" y="29"/>
                    <a:pt x="17" y="29"/>
                  </a:cubicBezTo>
                  <a:cubicBezTo>
                    <a:pt x="17" y="30"/>
                    <a:pt x="17" y="30"/>
                    <a:pt x="17" y="31"/>
                  </a:cubicBezTo>
                  <a:cubicBezTo>
                    <a:pt x="17" y="31"/>
                    <a:pt x="18" y="31"/>
                    <a:pt x="18" y="31"/>
                  </a:cubicBezTo>
                  <a:cubicBezTo>
                    <a:pt x="18" y="31"/>
                    <a:pt x="18" y="32"/>
                    <a:pt x="18" y="32"/>
                  </a:cubicBezTo>
                  <a:cubicBezTo>
                    <a:pt x="18" y="33"/>
                    <a:pt x="18" y="33"/>
                    <a:pt x="18" y="34"/>
                  </a:cubicBezTo>
                  <a:cubicBezTo>
                    <a:pt x="18" y="34"/>
                    <a:pt x="18" y="35"/>
                    <a:pt x="18" y="36"/>
                  </a:cubicBezTo>
                  <a:cubicBezTo>
                    <a:pt x="18" y="36"/>
                    <a:pt x="18" y="37"/>
                    <a:pt x="18" y="37"/>
                  </a:cubicBezTo>
                  <a:cubicBezTo>
                    <a:pt x="19" y="37"/>
                    <a:pt x="19" y="37"/>
                    <a:pt x="20" y="37"/>
                  </a:cubicBezTo>
                  <a:cubicBezTo>
                    <a:pt x="20" y="38"/>
                    <a:pt x="20" y="38"/>
                    <a:pt x="20" y="39"/>
                  </a:cubicBezTo>
                  <a:cubicBezTo>
                    <a:pt x="20" y="39"/>
                    <a:pt x="21" y="39"/>
                    <a:pt x="22" y="39"/>
                  </a:cubicBezTo>
                  <a:cubicBezTo>
                    <a:pt x="22" y="39"/>
                    <a:pt x="22" y="40"/>
                    <a:pt x="22" y="40"/>
                  </a:cubicBezTo>
                  <a:cubicBezTo>
                    <a:pt x="22" y="41"/>
                    <a:pt x="22" y="41"/>
                    <a:pt x="22" y="42"/>
                  </a:cubicBezTo>
                  <a:cubicBezTo>
                    <a:pt x="22" y="42"/>
                    <a:pt x="22" y="43"/>
                    <a:pt x="22" y="43"/>
                  </a:cubicBezTo>
                  <a:cubicBezTo>
                    <a:pt x="22" y="44"/>
                    <a:pt x="22" y="45"/>
                    <a:pt x="22" y="45"/>
                  </a:cubicBezTo>
                  <a:cubicBezTo>
                    <a:pt x="22" y="46"/>
                    <a:pt x="22" y="46"/>
                    <a:pt x="22" y="47"/>
                  </a:cubicBezTo>
                  <a:cubicBezTo>
                    <a:pt x="21" y="47"/>
                    <a:pt x="20" y="47"/>
                    <a:pt x="20" y="47"/>
                  </a:cubicBezTo>
                  <a:cubicBezTo>
                    <a:pt x="20" y="47"/>
                    <a:pt x="20" y="48"/>
                    <a:pt x="20" y="48"/>
                  </a:cubicBezTo>
                  <a:cubicBezTo>
                    <a:pt x="20" y="49"/>
                    <a:pt x="20" y="49"/>
                    <a:pt x="20" y="50"/>
                  </a:cubicBezTo>
                  <a:cubicBezTo>
                    <a:pt x="20" y="51"/>
                    <a:pt x="20" y="51"/>
                    <a:pt x="20" y="52"/>
                  </a:cubicBezTo>
                  <a:cubicBezTo>
                    <a:pt x="20" y="52"/>
                    <a:pt x="21" y="52"/>
                    <a:pt x="22" y="52"/>
                  </a:cubicBezTo>
                  <a:cubicBezTo>
                    <a:pt x="22" y="52"/>
                    <a:pt x="22" y="53"/>
                    <a:pt x="22" y="53"/>
                  </a:cubicBezTo>
                  <a:cubicBezTo>
                    <a:pt x="21" y="53"/>
                    <a:pt x="20" y="53"/>
                    <a:pt x="20" y="53"/>
                  </a:cubicBezTo>
                  <a:cubicBezTo>
                    <a:pt x="20" y="54"/>
                    <a:pt x="20" y="54"/>
                    <a:pt x="20" y="55"/>
                  </a:cubicBezTo>
                  <a:cubicBezTo>
                    <a:pt x="19" y="55"/>
                    <a:pt x="19" y="55"/>
                    <a:pt x="18" y="55"/>
                  </a:cubicBezTo>
                  <a:cubicBezTo>
                    <a:pt x="18" y="55"/>
                    <a:pt x="18" y="56"/>
                    <a:pt x="18" y="56"/>
                  </a:cubicBezTo>
                  <a:cubicBezTo>
                    <a:pt x="18" y="57"/>
                    <a:pt x="18" y="57"/>
                    <a:pt x="18" y="58"/>
                  </a:cubicBezTo>
                  <a:cubicBezTo>
                    <a:pt x="18" y="59"/>
                    <a:pt x="18" y="59"/>
                    <a:pt x="18" y="60"/>
                  </a:cubicBezTo>
                  <a:cubicBezTo>
                    <a:pt x="19" y="60"/>
                    <a:pt x="19" y="60"/>
                    <a:pt x="19" y="60"/>
                  </a:cubicBezTo>
                  <a:cubicBezTo>
                    <a:pt x="20" y="60"/>
                    <a:pt x="20" y="60"/>
                    <a:pt x="20" y="60"/>
                  </a:cubicBezTo>
                  <a:cubicBezTo>
                    <a:pt x="20" y="60"/>
                    <a:pt x="21" y="60"/>
                    <a:pt x="22" y="60"/>
                  </a:cubicBezTo>
                  <a:cubicBezTo>
                    <a:pt x="22" y="60"/>
                    <a:pt x="23" y="60"/>
                    <a:pt x="23" y="60"/>
                  </a:cubicBezTo>
                  <a:cubicBezTo>
                    <a:pt x="24" y="60"/>
                    <a:pt x="24" y="60"/>
                    <a:pt x="25" y="60"/>
                  </a:cubicBezTo>
                  <a:cubicBezTo>
                    <a:pt x="25" y="60"/>
                    <a:pt x="25" y="61"/>
                    <a:pt x="25" y="61"/>
                  </a:cubicBezTo>
                  <a:cubicBezTo>
                    <a:pt x="24" y="61"/>
                    <a:pt x="24" y="61"/>
                    <a:pt x="23" y="61"/>
                  </a:cubicBezTo>
                  <a:cubicBezTo>
                    <a:pt x="23" y="62"/>
                    <a:pt x="23" y="62"/>
                    <a:pt x="23" y="63"/>
                  </a:cubicBezTo>
                  <a:cubicBezTo>
                    <a:pt x="23" y="63"/>
                    <a:pt x="22" y="63"/>
                    <a:pt x="22" y="63"/>
                  </a:cubicBezTo>
                  <a:cubicBezTo>
                    <a:pt x="22" y="63"/>
                    <a:pt x="22" y="64"/>
                    <a:pt x="22" y="65"/>
                  </a:cubicBezTo>
                  <a:cubicBezTo>
                    <a:pt x="21" y="65"/>
                    <a:pt x="20" y="65"/>
                    <a:pt x="20" y="65"/>
                  </a:cubicBezTo>
                  <a:cubicBezTo>
                    <a:pt x="20" y="65"/>
                    <a:pt x="20" y="66"/>
                    <a:pt x="20" y="66"/>
                  </a:cubicBezTo>
                  <a:cubicBezTo>
                    <a:pt x="20" y="67"/>
                    <a:pt x="20" y="67"/>
                    <a:pt x="20" y="68"/>
                  </a:cubicBezTo>
                  <a:cubicBezTo>
                    <a:pt x="19" y="68"/>
                    <a:pt x="19" y="68"/>
                    <a:pt x="18" y="68"/>
                  </a:cubicBezTo>
                  <a:cubicBezTo>
                    <a:pt x="18" y="68"/>
                    <a:pt x="18" y="69"/>
                    <a:pt x="18" y="69"/>
                  </a:cubicBezTo>
                  <a:cubicBezTo>
                    <a:pt x="18" y="70"/>
                    <a:pt x="18" y="70"/>
                    <a:pt x="18" y="71"/>
                  </a:cubicBezTo>
                  <a:cubicBezTo>
                    <a:pt x="18" y="71"/>
                    <a:pt x="18" y="72"/>
                    <a:pt x="18" y="73"/>
                  </a:cubicBezTo>
                  <a:cubicBezTo>
                    <a:pt x="18" y="73"/>
                    <a:pt x="18" y="74"/>
                    <a:pt x="18" y="74"/>
                  </a:cubicBezTo>
                  <a:cubicBezTo>
                    <a:pt x="19" y="74"/>
                    <a:pt x="19" y="74"/>
                    <a:pt x="20" y="74"/>
                  </a:cubicBezTo>
                  <a:cubicBezTo>
                    <a:pt x="20" y="75"/>
                    <a:pt x="20" y="75"/>
                    <a:pt x="20" y="76"/>
                  </a:cubicBezTo>
                  <a:cubicBezTo>
                    <a:pt x="20" y="76"/>
                    <a:pt x="20" y="77"/>
                    <a:pt x="20" y="77"/>
                  </a:cubicBezTo>
                  <a:cubicBezTo>
                    <a:pt x="20" y="78"/>
                    <a:pt x="20" y="79"/>
                    <a:pt x="20" y="79"/>
                  </a:cubicBezTo>
                  <a:cubicBezTo>
                    <a:pt x="20" y="80"/>
                    <a:pt x="20" y="80"/>
                    <a:pt x="20" y="81"/>
                  </a:cubicBezTo>
                  <a:cubicBezTo>
                    <a:pt x="20" y="81"/>
                    <a:pt x="20" y="82"/>
                    <a:pt x="20" y="82"/>
                  </a:cubicBezTo>
                  <a:cubicBezTo>
                    <a:pt x="20" y="83"/>
                    <a:pt x="20" y="83"/>
                    <a:pt x="20" y="84"/>
                  </a:cubicBezTo>
                  <a:cubicBezTo>
                    <a:pt x="20" y="84"/>
                    <a:pt x="20" y="85"/>
                    <a:pt x="20" y="85"/>
                  </a:cubicBezTo>
                  <a:cubicBezTo>
                    <a:pt x="20" y="86"/>
                    <a:pt x="20" y="87"/>
                    <a:pt x="20" y="87"/>
                  </a:cubicBezTo>
                  <a:cubicBezTo>
                    <a:pt x="20" y="87"/>
                    <a:pt x="21" y="87"/>
                    <a:pt x="22" y="87"/>
                  </a:cubicBezTo>
                  <a:cubicBezTo>
                    <a:pt x="22" y="88"/>
                    <a:pt x="22" y="88"/>
                    <a:pt x="22" y="89"/>
                  </a:cubicBezTo>
                  <a:cubicBezTo>
                    <a:pt x="22" y="89"/>
                    <a:pt x="22" y="90"/>
                    <a:pt x="22" y="90"/>
                  </a:cubicBezTo>
                  <a:cubicBezTo>
                    <a:pt x="22" y="90"/>
                    <a:pt x="23" y="90"/>
                    <a:pt x="23" y="90"/>
                  </a:cubicBezTo>
                  <a:cubicBezTo>
                    <a:pt x="23" y="91"/>
                    <a:pt x="23" y="91"/>
                    <a:pt x="23" y="92"/>
                  </a:cubicBezTo>
                  <a:cubicBezTo>
                    <a:pt x="24" y="92"/>
                    <a:pt x="24" y="92"/>
                    <a:pt x="25" y="92"/>
                  </a:cubicBezTo>
                  <a:cubicBezTo>
                    <a:pt x="25" y="92"/>
                    <a:pt x="25" y="93"/>
                    <a:pt x="25" y="94"/>
                  </a:cubicBezTo>
                  <a:cubicBezTo>
                    <a:pt x="25" y="94"/>
                    <a:pt x="26" y="94"/>
                    <a:pt x="26" y="94"/>
                  </a:cubicBezTo>
                  <a:cubicBezTo>
                    <a:pt x="27" y="94"/>
                    <a:pt x="27" y="94"/>
                    <a:pt x="28" y="94"/>
                  </a:cubicBezTo>
                  <a:cubicBezTo>
                    <a:pt x="28" y="94"/>
                    <a:pt x="28" y="95"/>
                    <a:pt x="28" y="95"/>
                  </a:cubicBezTo>
                  <a:cubicBezTo>
                    <a:pt x="28" y="95"/>
                    <a:pt x="29" y="95"/>
                    <a:pt x="29" y="95"/>
                  </a:cubicBezTo>
                  <a:cubicBezTo>
                    <a:pt x="29" y="96"/>
                    <a:pt x="29" y="96"/>
                    <a:pt x="29" y="97"/>
                  </a:cubicBezTo>
                  <a:cubicBezTo>
                    <a:pt x="30" y="97"/>
                    <a:pt x="30" y="97"/>
                    <a:pt x="31" y="97"/>
                  </a:cubicBezTo>
                  <a:cubicBezTo>
                    <a:pt x="31" y="97"/>
                    <a:pt x="31" y="98"/>
                    <a:pt x="31" y="98"/>
                  </a:cubicBezTo>
                  <a:cubicBezTo>
                    <a:pt x="32" y="98"/>
                    <a:pt x="32" y="98"/>
                    <a:pt x="33" y="98"/>
                  </a:cubicBezTo>
                  <a:cubicBezTo>
                    <a:pt x="33" y="98"/>
                    <a:pt x="34" y="98"/>
                    <a:pt x="34" y="98"/>
                  </a:cubicBezTo>
                  <a:cubicBezTo>
                    <a:pt x="34" y="98"/>
                    <a:pt x="34" y="97"/>
                    <a:pt x="34" y="97"/>
                  </a:cubicBezTo>
                  <a:cubicBezTo>
                    <a:pt x="35" y="97"/>
                    <a:pt x="35" y="97"/>
                    <a:pt x="36" y="97"/>
                  </a:cubicBezTo>
                  <a:cubicBezTo>
                    <a:pt x="36" y="96"/>
                    <a:pt x="36" y="96"/>
                    <a:pt x="36" y="95"/>
                  </a:cubicBezTo>
                  <a:cubicBezTo>
                    <a:pt x="36" y="95"/>
                    <a:pt x="36" y="94"/>
                    <a:pt x="36" y="94"/>
                  </a:cubicBezTo>
                  <a:cubicBezTo>
                    <a:pt x="36" y="94"/>
                    <a:pt x="37" y="94"/>
                    <a:pt x="37" y="94"/>
                  </a:cubicBezTo>
                  <a:cubicBezTo>
                    <a:pt x="37" y="93"/>
                    <a:pt x="37" y="92"/>
                    <a:pt x="37" y="92"/>
                  </a:cubicBezTo>
                  <a:cubicBezTo>
                    <a:pt x="37" y="91"/>
                    <a:pt x="37" y="91"/>
                    <a:pt x="37" y="90"/>
                  </a:cubicBezTo>
                  <a:cubicBezTo>
                    <a:pt x="38" y="90"/>
                    <a:pt x="38" y="90"/>
                    <a:pt x="39" y="90"/>
                  </a:cubicBezTo>
                  <a:cubicBezTo>
                    <a:pt x="39" y="90"/>
                    <a:pt x="39" y="89"/>
                    <a:pt x="39" y="89"/>
                  </a:cubicBezTo>
                  <a:cubicBezTo>
                    <a:pt x="39" y="88"/>
                    <a:pt x="39" y="88"/>
                    <a:pt x="39" y="87"/>
                  </a:cubicBezTo>
                  <a:cubicBezTo>
                    <a:pt x="39" y="87"/>
                    <a:pt x="40" y="87"/>
                    <a:pt x="40" y="87"/>
                  </a:cubicBezTo>
                  <a:cubicBezTo>
                    <a:pt x="40" y="87"/>
                    <a:pt x="40" y="86"/>
                    <a:pt x="40" y="85"/>
                  </a:cubicBezTo>
                  <a:cubicBezTo>
                    <a:pt x="41" y="85"/>
                    <a:pt x="41" y="85"/>
                    <a:pt x="42" y="85"/>
                  </a:cubicBezTo>
                  <a:cubicBezTo>
                    <a:pt x="42" y="85"/>
                    <a:pt x="42" y="84"/>
                    <a:pt x="42" y="84"/>
                  </a:cubicBezTo>
                  <a:cubicBezTo>
                    <a:pt x="42" y="83"/>
                    <a:pt x="42" y="83"/>
                    <a:pt x="42" y="82"/>
                  </a:cubicBezTo>
                  <a:cubicBezTo>
                    <a:pt x="42" y="82"/>
                    <a:pt x="43" y="82"/>
                    <a:pt x="43" y="82"/>
                  </a:cubicBezTo>
                  <a:cubicBezTo>
                    <a:pt x="43" y="82"/>
                    <a:pt x="43" y="81"/>
                    <a:pt x="43" y="81"/>
                  </a:cubicBezTo>
                  <a:cubicBezTo>
                    <a:pt x="43" y="80"/>
                    <a:pt x="43" y="80"/>
                    <a:pt x="43" y="79"/>
                  </a:cubicBezTo>
                  <a:cubicBezTo>
                    <a:pt x="44" y="79"/>
                    <a:pt x="45" y="79"/>
                    <a:pt x="45" y="79"/>
                  </a:cubicBezTo>
                  <a:cubicBezTo>
                    <a:pt x="46" y="79"/>
                    <a:pt x="46" y="79"/>
                    <a:pt x="47" y="79"/>
                  </a:cubicBezTo>
                  <a:cubicBezTo>
                    <a:pt x="47" y="79"/>
                    <a:pt x="48" y="79"/>
                    <a:pt x="48" y="79"/>
                  </a:cubicBezTo>
                  <a:cubicBezTo>
                    <a:pt x="48" y="79"/>
                    <a:pt x="48" y="78"/>
                    <a:pt x="48" y="77"/>
                  </a:cubicBezTo>
                  <a:cubicBezTo>
                    <a:pt x="49" y="77"/>
                    <a:pt x="49" y="77"/>
                    <a:pt x="50" y="77"/>
                  </a:cubicBezTo>
                  <a:cubicBezTo>
                    <a:pt x="50" y="77"/>
                    <a:pt x="51" y="77"/>
                    <a:pt x="51" y="77"/>
                  </a:cubicBezTo>
                  <a:cubicBezTo>
                    <a:pt x="52" y="77"/>
                    <a:pt x="52" y="77"/>
                    <a:pt x="53" y="77"/>
                  </a:cubicBezTo>
                  <a:cubicBezTo>
                    <a:pt x="53" y="77"/>
                    <a:pt x="54" y="77"/>
                    <a:pt x="54" y="77"/>
                  </a:cubicBezTo>
                  <a:cubicBezTo>
                    <a:pt x="54" y="77"/>
                    <a:pt x="54" y="76"/>
                    <a:pt x="54" y="76"/>
                  </a:cubicBezTo>
                  <a:cubicBezTo>
                    <a:pt x="55" y="76"/>
                    <a:pt x="55" y="76"/>
                    <a:pt x="56" y="76"/>
                  </a:cubicBezTo>
                  <a:cubicBezTo>
                    <a:pt x="56" y="75"/>
                    <a:pt x="56" y="75"/>
                    <a:pt x="56" y="74"/>
                  </a:cubicBezTo>
                  <a:cubicBezTo>
                    <a:pt x="56" y="74"/>
                    <a:pt x="57" y="74"/>
                    <a:pt x="57" y="74"/>
                  </a:cubicBezTo>
                  <a:cubicBezTo>
                    <a:pt x="57" y="74"/>
                    <a:pt x="57" y="73"/>
                    <a:pt x="57" y="73"/>
                  </a:cubicBezTo>
                  <a:cubicBezTo>
                    <a:pt x="57" y="72"/>
                    <a:pt x="57" y="71"/>
                    <a:pt x="57" y="71"/>
                  </a:cubicBezTo>
                  <a:cubicBezTo>
                    <a:pt x="58" y="71"/>
                    <a:pt x="59" y="71"/>
                    <a:pt x="59" y="71"/>
                  </a:cubicBezTo>
                  <a:cubicBezTo>
                    <a:pt x="59" y="70"/>
                    <a:pt x="59" y="70"/>
                    <a:pt x="59" y="69"/>
                  </a:cubicBezTo>
                  <a:cubicBezTo>
                    <a:pt x="60" y="69"/>
                    <a:pt x="60" y="69"/>
                    <a:pt x="61" y="69"/>
                  </a:cubicBezTo>
                  <a:cubicBezTo>
                    <a:pt x="61" y="69"/>
                    <a:pt x="62" y="69"/>
                    <a:pt x="62" y="69"/>
                  </a:cubicBezTo>
                  <a:cubicBezTo>
                    <a:pt x="63" y="69"/>
                    <a:pt x="63" y="69"/>
                    <a:pt x="64" y="69"/>
                  </a:cubicBezTo>
                  <a:cubicBezTo>
                    <a:pt x="64" y="69"/>
                    <a:pt x="65" y="69"/>
                    <a:pt x="65" y="69"/>
                  </a:cubicBezTo>
                  <a:cubicBezTo>
                    <a:pt x="66" y="69"/>
                    <a:pt x="66" y="69"/>
                    <a:pt x="67" y="69"/>
                  </a:cubicBezTo>
                  <a:cubicBezTo>
                    <a:pt x="67" y="69"/>
                    <a:pt x="68" y="69"/>
                    <a:pt x="69" y="69"/>
                  </a:cubicBezTo>
                  <a:cubicBezTo>
                    <a:pt x="69" y="69"/>
                    <a:pt x="69" y="68"/>
                    <a:pt x="69" y="68"/>
                  </a:cubicBezTo>
                  <a:cubicBezTo>
                    <a:pt x="69" y="68"/>
                    <a:pt x="70" y="68"/>
                    <a:pt x="70" y="68"/>
                  </a:cubicBezTo>
                  <a:cubicBezTo>
                    <a:pt x="71" y="68"/>
                    <a:pt x="71" y="68"/>
                    <a:pt x="72" y="68"/>
                  </a:cubicBezTo>
                  <a:cubicBezTo>
                    <a:pt x="72" y="67"/>
                    <a:pt x="72" y="67"/>
                    <a:pt x="72" y="66"/>
                  </a:cubicBezTo>
                  <a:cubicBezTo>
                    <a:pt x="72" y="66"/>
                    <a:pt x="73" y="66"/>
                    <a:pt x="73" y="66"/>
                  </a:cubicBezTo>
                  <a:cubicBezTo>
                    <a:pt x="74" y="66"/>
                    <a:pt x="74" y="66"/>
                    <a:pt x="75" y="66"/>
                  </a:cubicBezTo>
                  <a:cubicBezTo>
                    <a:pt x="75" y="66"/>
                    <a:pt x="75" y="65"/>
                    <a:pt x="75" y="65"/>
                  </a:cubicBezTo>
                  <a:cubicBezTo>
                    <a:pt x="75" y="65"/>
                    <a:pt x="76" y="65"/>
                    <a:pt x="76" y="65"/>
                  </a:cubicBezTo>
                  <a:cubicBezTo>
                    <a:pt x="76" y="64"/>
                    <a:pt x="76" y="63"/>
                    <a:pt x="76" y="63"/>
                  </a:cubicBezTo>
                  <a:cubicBezTo>
                    <a:pt x="77" y="63"/>
                    <a:pt x="77" y="63"/>
                    <a:pt x="78" y="63"/>
                  </a:cubicBezTo>
                  <a:cubicBezTo>
                    <a:pt x="78" y="62"/>
                    <a:pt x="78" y="62"/>
                    <a:pt x="78" y="61"/>
                  </a:cubicBezTo>
                  <a:cubicBezTo>
                    <a:pt x="78" y="61"/>
                    <a:pt x="79" y="61"/>
                    <a:pt x="79" y="61"/>
                  </a:cubicBezTo>
                  <a:cubicBezTo>
                    <a:pt x="80" y="61"/>
                    <a:pt x="80" y="61"/>
                    <a:pt x="81" y="61"/>
                  </a:cubicBezTo>
                  <a:cubicBezTo>
                    <a:pt x="81" y="61"/>
                    <a:pt x="81" y="60"/>
                    <a:pt x="81" y="60"/>
                  </a:cubicBezTo>
                  <a:cubicBezTo>
                    <a:pt x="81" y="59"/>
                    <a:pt x="81" y="59"/>
                    <a:pt x="81" y="58"/>
                  </a:cubicBezTo>
                  <a:cubicBezTo>
                    <a:pt x="81" y="57"/>
                    <a:pt x="81" y="57"/>
                    <a:pt x="81" y="56"/>
                  </a:cubicBezTo>
                  <a:cubicBezTo>
                    <a:pt x="81" y="56"/>
                    <a:pt x="81" y="55"/>
                    <a:pt x="81" y="55"/>
                  </a:cubicBezTo>
                  <a:cubicBezTo>
                    <a:pt x="82" y="55"/>
                    <a:pt x="82" y="55"/>
                    <a:pt x="83" y="55"/>
                  </a:cubicBezTo>
                  <a:cubicBezTo>
                    <a:pt x="83" y="54"/>
                    <a:pt x="83" y="54"/>
                    <a:pt x="83" y="53"/>
                  </a:cubicBezTo>
                  <a:cubicBezTo>
                    <a:pt x="83" y="53"/>
                    <a:pt x="83" y="52"/>
                    <a:pt x="83" y="52"/>
                  </a:cubicBezTo>
                  <a:cubicBezTo>
                    <a:pt x="83" y="51"/>
                    <a:pt x="83" y="51"/>
                    <a:pt x="83" y="50"/>
                  </a:cubicBezTo>
                  <a:cubicBezTo>
                    <a:pt x="83" y="49"/>
                    <a:pt x="83" y="49"/>
                    <a:pt x="83" y="48"/>
                  </a:cubicBezTo>
                  <a:cubicBezTo>
                    <a:pt x="83" y="48"/>
                    <a:pt x="84" y="48"/>
                    <a:pt x="84" y="48"/>
                  </a:cubicBezTo>
                  <a:cubicBezTo>
                    <a:pt x="84" y="48"/>
                    <a:pt x="84" y="47"/>
                    <a:pt x="84" y="47"/>
                  </a:cubicBezTo>
                  <a:cubicBezTo>
                    <a:pt x="84" y="46"/>
                    <a:pt x="84" y="46"/>
                    <a:pt x="84" y="45"/>
                  </a:cubicBezTo>
                  <a:cubicBezTo>
                    <a:pt x="84" y="45"/>
                    <a:pt x="83" y="45"/>
                    <a:pt x="83" y="45"/>
                  </a:cubicBezTo>
                  <a:cubicBezTo>
                    <a:pt x="83" y="45"/>
                    <a:pt x="83" y="44"/>
                    <a:pt x="83" y="43"/>
                  </a:cubicBezTo>
                  <a:cubicBezTo>
                    <a:pt x="83" y="43"/>
                    <a:pt x="84" y="43"/>
                    <a:pt x="84" y="43"/>
                  </a:cubicBezTo>
                  <a:cubicBezTo>
                    <a:pt x="84" y="44"/>
                    <a:pt x="84" y="45"/>
                    <a:pt x="84" y="45"/>
                  </a:cubicBezTo>
                  <a:cubicBezTo>
                    <a:pt x="85" y="45"/>
                    <a:pt x="85" y="45"/>
                    <a:pt x="86" y="45"/>
                  </a:cubicBezTo>
                  <a:cubicBezTo>
                    <a:pt x="86" y="45"/>
                    <a:pt x="87" y="45"/>
                    <a:pt x="87" y="45"/>
                  </a:cubicBezTo>
                  <a:cubicBezTo>
                    <a:pt x="87" y="45"/>
                    <a:pt x="87" y="44"/>
                    <a:pt x="87" y="43"/>
                  </a:cubicBezTo>
                  <a:cubicBezTo>
                    <a:pt x="87" y="43"/>
                    <a:pt x="87" y="42"/>
                    <a:pt x="87" y="42"/>
                  </a:cubicBezTo>
                  <a:cubicBezTo>
                    <a:pt x="87" y="41"/>
                    <a:pt x="87" y="41"/>
                    <a:pt x="87" y="40"/>
                  </a:cubicBezTo>
                  <a:cubicBezTo>
                    <a:pt x="87" y="40"/>
                    <a:pt x="86" y="40"/>
                    <a:pt x="86" y="40"/>
                  </a:cubicBezTo>
                  <a:cubicBezTo>
                    <a:pt x="86" y="40"/>
                    <a:pt x="86" y="39"/>
                    <a:pt x="86" y="39"/>
                  </a:cubicBezTo>
                  <a:cubicBezTo>
                    <a:pt x="86" y="39"/>
                    <a:pt x="87" y="39"/>
                    <a:pt x="87" y="39"/>
                  </a:cubicBezTo>
                  <a:cubicBezTo>
                    <a:pt x="87" y="38"/>
                    <a:pt x="87" y="38"/>
                    <a:pt x="87" y="37"/>
                  </a:cubicBezTo>
                  <a:cubicBezTo>
                    <a:pt x="87" y="37"/>
                    <a:pt x="86" y="37"/>
                    <a:pt x="86" y="37"/>
                  </a:cubicBezTo>
                  <a:cubicBezTo>
                    <a:pt x="85" y="37"/>
                    <a:pt x="85" y="37"/>
                    <a:pt x="84" y="37"/>
                  </a:cubicBezTo>
                  <a:cubicBezTo>
                    <a:pt x="84" y="37"/>
                    <a:pt x="84" y="36"/>
                    <a:pt x="84" y="36"/>
                  </a:cubicBezTo>
                  <a:cubicBezTo>
                    <a:pt x="84" y="35"/>
                    <a:pt x="84" y="34"/>
                    <a:pt x="84" y="34"/>
                  </a:cubicBezTo>
                  <a:cubicBezTo>
                    <a:pt x="85" y="34"/>
                    <a:pt x="85" y="34"/>
                    <a:pt x="86" y="34"/>
                  </a:cubicBezTo>
                  <a:cubicBezTo>
                    <a:pt x="86" y="34"/>
                    <a:pt x="86" y="35"/>
                    <a:pt x="86" y="36"/>
                  </a:cubicBezTo>
                  <a:cubicBezTo>
                    <a:pt x="86" y="36"/>
                    <a:pt x="87" y="36"/>
                    <a:pt x="87" y="36"/>
                  </a:cubicBezTo>
                  <a:cubicBezTo>
                    <a:pt x="87" y="36"/>
                    <a:pt x="87" y="37"/>
                    <a:pt x="87" y="37"/>
                  </a:cubicBezTo>
                  <a:cubicBezTo>
                    <a:pt x="88" y="37"/>
                    <a:pt x="88" y="37"/>
                    <a:pt x="89" y="37"/>
                  </a:cubicBezTo>
                  <a:cubicBezTo>
                    <a:pt x="89" y="37"/>
                    <a:pt x="89" y="36"/>
                    <a:pt x="89" y="36"/>
                  </a:cubicBezTo>
                  <a:cubicBezTo>
                    <a:pt x="89" y="35"/>
                    <a:pt x="89" y="34"/>
                    <a:pt x="89" y="34"/>
                  </a:cubicBezTo>
                  <a:cubicBezTo>
                    <a:pt x="89" y="33"/>
                    <a:pt x="89" y="33"/>
                    <a:pt x="89" y="32"/>
                  </a:cubicBezTo>
                  <a:cubicBezTo>
                    <a:pt x="89" y="32"/>
                    <a:pt x="89" y="31"/>
                    <a:pt x="89" y="31"/>
                  </a:cubicBezTo>
                  <a:cubicBezTo>
                    <a:pt x="89" y="30"/>
                    <a:pt x="89" y="30"/>
                    <a:pt x="89" y="29"/>
                  </a:cubicBezTo>
                  <a:cubicBezTo>
                    <a:pt x="89" y="28"/>
                    <a:pt x="89" y="28"/>
                    <a:pt x="89" y="27"/>
                  </a:cubicBezTo>
                  <a:cubicBezTo>
                    <a:pt x="88" y="27"/>
                    <a:pt x="88" y="27"/>
                    <a:pt x="87" y="27"/>
                  </a:cubicBezTo>
                  <a:cubicBezTo>
                    <a:pt x="87" y="27"/>
                    <a:pt x="86" y="27"/>
                    <a:pt x="86" y="27"/>
                  </a:cubicBezTo>
                  <a:cubicBezTo>
                    <a:pt x="86" y="27"/>
                    <a:pt x="86" y="26"/>
                    <a:pt x="86" y="26"/>
                  </a:cubicBezTo>
                  <a:cubicBezTo>
                    <a:pt x="86" y="26"/>
                    <a:pt x="87" y="26"/>
                    <a:pt x="87" y="26"/>
                  </a:cubicBezTo>
                  <a:cubicBezTo>
                    <a:pt x="87" y="25"/>
                    <a:pt x="87" y="25"/>
                    <a:pt x="87" y="24"/>
                  </a:cubicBezTo>
                  <a:cubicBezTo>
                    <a:pt x="88" y="24"/>
                    <a:pt x="88" y="24"/>
                    <a:pt x="89" y="24"/>
                  </a:cubicBezTo>
                  <a:cubicBezTo>
                    <a:pt x="89" y="24"/>
                    <a:pt x="89" y="23"/>
                    <a:pt x="89" y="23"/>
                  </a:cubicBezTo>
                  <a:cubicBezTo>
                    <a:pt x="89" y="23"/>
                    <a:pt x="90" y="23"/>
                    <a:pt x="90" y="23"/>
                  </a:cubicBezTo>
                  <a:cubicBezTo>
                    <a:pt x="90" y="22"/>
                    <a:pt x="90" y="22"/>
                    <a:pt x="90" y="21"/>
                  </a:cubicBezTo>
                  <a:cubicBezTo>
                    <a:pt x="90" y="20"/>
                    <a:pt x="90" y="20"/>
                    <a:pt x="90" y="19"/>
                  </a:cubicBezTo>
                  <a:cubicBezTo>
                    <a:pt x="91" y="19"/>
                    <a:pt x="91" y="19"/>
                    <a:pt x="92" y="19"/>
                  </a:cubicBezTo>
                  <a:cubicBezTo>
                    <a:pt x="92" y="19"/>
                    <a:pt x="92" y="18"/>
                    <a:pt x="92" y="18"/>
                  </a:cubicBezTo>
                  <a:cubicBezTo>
                    <a:pt x="93" y="18"/>
                    <a:pt x="93" y="18"/>
                    <a:pt x="94" y="18"/>
                  </a:cubicBezTo>
                  <a:cubicBezTo>
                    <a:pt x="94" y="18"/>
                    <a:pt x="95" y="18"/>
                    <a:pt x="95" y="18"/>
                  </a:cubicBezTo>
                  <a:cubicBezTo>
                    <a:pt x="95" y="17"/>
                    <a:pt x="95" y="17"/>
                    <a:pt x="95" y="16"/>
                  </a:cubicBezTo>
                  <a:cubicBezTo>
                    <a:pt x="96" y="16"/>
                    <a:pt x="96" y="16"/>
                    <a:pt x="97" y="16"/>
                  </a:cubicBezTo>
                  <a:cubicBezTo>
                    <a:pt x="97" y="16"/>
                    <a:pt x="97" y="15"/>
                    <a:pt x="97" y="14"/>
                  </a:cubicBezTo>
                  <a:cubicBezTo>
                    <a:pt x="97" y="14"/>
                    <a:pt x="98" y="14"/>
                    <a:pt x="98" y="14"/>
                  </a:cubicBezTo>
                  <a:cubicBezTo>
                    <a:pt x="99" y="14"/>
                    <a:pt x="99" y="14"/>
                    <a:pt x="100" y="14"/>
                  </a:cubicBezTo>
                  <a:cubicBezTo>
                    <a:pt x="100" y="14"/>
                    <a:pt x="100" y="13"/>
                    <a:pt x="100" y="13"/>
                  </a:cubicBezTo>
                  <a:cubicBezTo>
                    <a:pt x="99" y="13"/>
                    <a:pt x="99" y="13"/>
                    <a:pt x="98" y="13"/>
                  </a:cubicBezTo>
                  <a:cubicBezTo>
                    <a:pt x="98" y="12"/>
                    <a:pt x="98" y="12"/>
                    <a:pt x="98" y="11"/>
                  </a:cubicBezTo>
                  <a:cubicBezTo>
                    <a:pt x="98" y="11"/>
                    <a:pt x="97" y="11"/>
                    <a:pt x="97" y="11"/>
                  </a:cubicBezTo>
                  <a:cubicBezTo>
                    <a:pt x="96" y="11"/>
                    <a:pt x="96" y="11"/>
                    <a:pt x="95" y="11"/>
                  </a:cubicBezTo>
                  <a:cubicBezTo>
                    <a:pt x="95" y="11"/>
                    <a:pt x="94" y="11"/>
                    <a:pt x="94" y="11"/>
                  </a:cubicBezTo>
                  <a:cubicBezTo>
                    <a:pt x="93" y="11"/>
                    <a:pt x="93" y="11"/>
                    <a:pt x="92" y="11"/>
                  </a:cubicBezTo>
                  <a:cubicBezTo>
                    <a:pt x="91" y="11"/>
                    <a:pt x="91" y="11"/>
                    <a:pt x="90" y="11"/>
                  </a:cubicBezTo>
                  <a:cubicBezTo>
                    <a:pt x="90" y="12"/>
                    <a:pt x="90" y="12"/>
                    <a:pt x="90" y="13"/>
                  </a:cubicBezTo>
                  <a:cubicBezTo>
                    <a:pt x="90" y="13"/>
                    <a:pt x="89" y="13"/>
                    <a:pt x="89" y="13"/>
                  </a:cubicBezTo>
                  <a:cubicBezTo>
                    <a:pt x="89" y="12"/>
                    <a:pt x="89" y="12"/>
                    <a:pt x="89" y="11"/>
                  </a:cubicBezTo>
                  <a:cubicBezTo>
                    <a:pt x="89" y="11"/>
                    <a:pt x="89" y="10"/>
                    <a:pt x="89" y="10"/>
                  </a:cubicBezTo>
                  <a:cubicBezTo>
                    <a:pt x="88" y="10"/>
                    <a:pt x="88" y="10"/>
                    <a:pt x="87" y="10"/>
                  </a:cubicBezTo>
                  <a:cubicBezTo>
                    <a:pt x="87" y="10"/>
                    <a:pt x="86" y="10"/>
                    <a:pt x="86" y="10"/>
                  </a:cubicBezTo>
                  <a:cubicBezTo>
                    <a:pt x="86" y="10"/>
                    <a:pt x="86" y="11"/>
                    <a:pt x="86" y="11"/>
                  </a:cubicBezTo>
                  <a:cubicBezTo>
                    <a:pt x="85" y="11"/>
                    <a:pt x="85" y="11"/>
                    <a:pt x="84" y="11"/>
                  </a:cubicBezTo>
                  <a:cubicBezTo>
                    <a:pt x="84" y="11"/>
                    <a:pt x="84" y="10"/>
                    <a:pt x="84" y="10"/>
                  </a:cubicBezTo>
                  <a:cubicBezTo>
                    <a:pt x="84" y="9"/>
                    <a:pt x="84" y="9"/>
                    <a:pt x="84" y="8"/>
                  </a:cubicBezTo>
                  <a:cubicBezTo>
                    <a:pt x="84" y="8"/>
                    <a:pt x="83" y="8"/>
                    <a:pt x="83" y="8"/>
                  </a:cubicBezTo>
                  <a:cubicBezTo>
                    <a:pt x="83" y="8"/>
                    <a:pt x="83" y="7"/>
                    <a:pt x="83" y="7"/>
                  </a:cubicBezTo>
                  <a:cubicBezTo>
                    <a:pt x="82" y="7"/>
                    <a:pt x="82" y="7"/>
                    <a:pt x="81" y="7"/>
                  </a:cubicBezTo>
                  <a:cubicBezTo>
                    <a:pt x="81" y="6"/>
                    <a:pt x="81" y="5"/>
                    <a:pt x="81" y="5"/>
                  </a:cubicBezTo>
                  <a:cubicBezTo>
                    <a:pt x="80" y="5"/>
                    <a:pt x="80" y="5"/>
                    <a:pt x="79" y="5"/>
                  </a:cubicBezTo>
                  <a:cubicBezTo>
                    <a:pt x="79" y="4"/>
                    <a:pt x="79" y="4"/>
                    <a:pt x="79" y="3"/>
                  </a:cubicBezTo>
                  <a:cubicBezTo>
                    <a:pt x="79" y="3"/>
                    <a:pt x="78" y="3"/>
                    <a:pt x="78" y="3"/>
                  </a:cubicBezTo>
                  <a:cubicBezTo>
                    <a:pt x="78" y="3"/>
                    <a:pt x="78" y="2"/>
                    <a:pt x="78" y="2"/>
                  </a:cubicBezTo>
                  <a:cubicBezTo>
                    <a:pt x="77" y="2"/>
                    <a:pt x="77" y="2"/>
                    <a:pt x="76" y="2"/>
                  </a:cubicBezTo>
                  <a:cubicBezTo>
                    <a:pt x="76" y="1"/>
                    <a:pt x="76" y="1"/>
                    <a:pt x="76" y="0"/>
                  </a:cubicBezTo>
                  <a:cubicBezTo>
                    <a:pt x="76" y="0"/>
                    <a:pt x="75" y="0"/>
                    <a:pt x="75" y="0"/>
                  </a:cubicBezTo>
                  <a:cubicBezTo>
                    <a:pt x="74" y="0"/>
                    <a:pt x="74" y="0"/>
                    <a:pt x="73" y="0"/>
                  </a:cubicBezTo>
                  <a:cubicBezTo>
                    <a:pt x="73" y="0"/>
                    <a:pt x="72" y="0"/>
                    <a:pt x="72" y="0"/>
                  </a:cubicBezTo>
                  <a:cubicBezTo>
                    <a:pt x="71" y="0"/>
                    <a:pt x="71" y="0"/>
                    <a:pt x="70" y="0"/>
                  </a:cubicBezTo>
                  <a:cubicBezTo>
                    <a:pt x="70" y="0"/>
                    <a:pt x="69" y="0"/>
                    <a:pt x="69" y="0"/>
                  </a:cubicBezTo>
                  <a:cubicBezTo>
                    <a:pt x="68" y="0"/>
                    <a:pt x="67" y="0"/>
                    <a:pt x="67" y="0"/>
                  </a:cubicBezTo>
                  <a:cubicBezTo>
                    <a:pt x="66" y="0"/>
                    <a:pt x="66" y="0"/>
                    <a:pt x="65" y="0"/>
                  </a:cubicBezTo>
                  <a:cubicBezTo>
                    <a:pt x="65" y="0"/>
                    <a:pt x="64" y="0"/>
                    <a:pt x="64" y="0"/>
                  </a:cubicBezTo>
                  <a:cubicBezTo>
                    <a:pt x="63" y="0"/>
                    <a:pt x="63" y="0"/>
                    <a:pt x="62" y="0"/>
                  </a:cubicBezTo>
                  <a:cubicBezTo>
                    <a:pt x="62" y="0"/>
                    <a:pt x="61" y="0"/>
                    <a:pt x="61" y="0"/>
                  </a:cubicBezTo>
                  <a:cubicBezTo>
                    <a:pt x="60" y="0"/>
                    <a:pt x="60" y="0"/>
                    <a:pt x="59" y="0"/>
                  </a:cubicBezTo>
                  <a:cubicBezTo>
                    <a:pt x="59" y="0"/>
                    <a:pt x="58" y="0"/>
                    <a:pt x="57" y="0"/>
                  </a:cubicBezTo>
                  <a:cubicBezTo>
                    <a:pt x="57" y="0"/>
                    <a:pt x="56" y="0"/>
                    <a:pt x="56" y="0"/>
                  </a:cubicBezTo>
                  <a:cubicBezTo>
                    <a:pt x="56" y="1"/>
                    <a:pt x="56" y="1"/>
                    <a:pt x="56" y="2"/>
                  </a:cubicBezTo>
                  <a:cubicBezTo>
                    <a:pt x="55" y="2"/>
                    <a:pt x="55" y="2"/>
                    <a:pt x="54" y="2"/>
                  </a:cubicBezTo>
                  <a:cubicBezTo>
                    <a:pt x="54" y="1"/>
                    <a:pt x="54" y="1"/>
                    <a:pt x="54" y="0"/>
                  </a:cubicBezTo>
                  <a:cubicBezTo>
                    <a:pt x="54" y="0"/>
                    <a:pt x="53" y="0"/>
                    <a:pt x="53" y="0"/>
                  </a:cubicBezTo>
                  <a:cubicBezTo>
                    <a:pt x="52" y="0"/>
                    <a:pt x="52" y="0"/>
                    <a:pt x="51" y="0"/>
                  </a:cubicBezTo>
                  <a:cubicBezTo>
                    <a:pt x="51" y="0"/>
                    <a:pt x="50" y="0"/>
                    <a:pt x="50" y="0"/>
                  </a:cubicBezTo>
                  <a:cubicBezTo>
                    <a:pt x="49" y="0"/>
                    <a:pt x="49" y="0"/>
                    <a:pt x="48" y="0"/>
                  </a:cubicBezTo>
                  <a:cubicBezTo>
                    <a:pt x="48" y="1"/>
                    <a:pt x="48" y="1"/>
                    <a:pt x="48" y="2"/>
                  </a:cubicBezTo>
                  <a:cubicBezTo>
                    <a:pt x="48" y="2"/>
                    <a:pt x="47" y="2"/>
                    <a:pt x="47" y="2"/>
                  </a:cubicBezTo>
                  <a:cubicBezTo>
                    <a:pt x="47" y="2"/>
                    <a:pt x="47" y="3"/>
                    <a:pt x="47" y="3"/>
                  </a:cubicBezTo>
                  <a:cubicBezTo>
                    <a:pt x="47" y="3"/>
                    <a:pt x="48" y="3"/>
                    <a:pt x="48" y="3"/>
                  </a:cubicBezTo>
                  <a:cubicBezTo>
                    <a:pt x="49" y="3"/>
                    <a:pt x="49" y="3"/>
                    <a:pt x="50" y="3"/>
                  </a:cubicBezTo>
                  <a:cubicBezTo>
                    <a:pt x="50" y="4"/>
                    <a:pt x="50" y="4"/>
                    <a:pt x="50" y="5"/>
                  </a:cubicBezTo>
                  <a:cubicBezTo>
                    <a:pt x="49" y="5"/>
                    <a:pt x="49" y="5"/>
                    <a:pt x="48" y="5"/>
                  </a:cubicBezTo>
                  <a:cubicBezTo>
                    <a:pt x="48" y="5"/>
                    <a:pt x="48" y="6"/>
                    <a:pt x="48" y="7"/>
                  </a:cubicBezTo>
                  <a:cubicBezTo>
                    <a:pt x="48" y="7"/>
                    <a:pt x="47" y="7"/>
                    <a:pt x="47" y="7"/>
                  </a:cubicBezTo>
                  <a:cubicBezTo>
                    <a:pt x="47" y="6"/>
                    <a:pt x="47" y="5"/>
                    <a:pt x="47" y="5"/>
                  </a:cubicBezTo>
                  <a:cubicBezTo>
                    <a:pt x="47" y="4"/>
                    <a:pt x="47" y="4"/>
                    <a:pt x="47" y="3"/>
                  </a:cubicBezTo>
                  <a:cubicBezTo>
                    <a:pt x="46" y="3"/>
                    <a:pt x="46" y="3"/>
                    <a:pt x="45" y="3"/>
                  </a:cubicBezTo>
                  <a:cubicBezTo>
                    <a:pt x="45" y="3"/>
                    <a:pt x="44" y="3"/>
                    <a:pt x="43" y="3"/>
                  </a:cubicBezTo>
                  <a:cubicBezTo>
                    <a:pt x="43" y="3"/>
                    <a:pt x="42" y="3"/>
                    <a:pt x="42" y="3"/>
                  </a:cubicBezTo>
                  <a:cubicBezTo>
                    <a:pt x="42" y="3"/>
                    <a:pt x="42" y="2"/>
                    <a:pt x="42" y="2"/>
                  </a:cubicBezTo>
                  <a:cubicBezTo>
                    <a:pt x="41" y="2"/>
                    <a:pt x="41" y="2"/>
                    <a:pt x="40" y="2"/>
                  </a:cubicBezTo>
                  <a:cubicBezTo>
                    <a:pt x="40" y="2"/>
                    <a:pt x="39" y="2"/>
                    <a:pt x="39" y="2"/>
                  </a:cubicBezTo>
                  <a:cubicBezTo>
                    <a:pt x="38" y="2"/>
                    <a:pt x="38" y="2"/>
                    <a:pt x="37" y="2"/>
                  </a:cubicBezTo>
                  <a:cubicBezTo>
                    <a:pt x="37" y="2"/>
                    <a:pt x="36" y="2"/>
                    <a:pt x="36" y="2"/>
                  </a:cubicBezTo>
                  <a:cubicBezTo>
                    <a:pt x="36" y="2"/>
                    <a:pt x="36" y="3"/>
                    <a:pt x="36" y="3"/>
                  </a:cubicBezTo>
                  <a:cubicBezTo>
                    <a:pt x="35" y="3"/>
                    <a:pt x="35" y="3"/>
                    <a:pt x="34" y="3"/>
                  </a:cubicBezTo>
                  <a:cubicBezTo>
                    <a:pt x="34" y="3"/>
                    <a:pt x="34" y="2"/>
                    <a:pt x="34" y="2"/>
                  </a:cubicBezTo>
                  <a:cubicBezTo>
                    <a:pt x="34" y="2"/>
                    <a:pt x="33" y="2"/>
                    <a:pt x="33" y="2"/>
                  </a:cubicBezTo>
                  <a:cubicBezTo>
                    <a:pt x="32" y="2"/>
                    <a:pt x="32" y="2"/>
                    <a:pt x="31" y="2"/>
                  </a:cubicBezTo>
                  <a:cubicBezTo>
                    <a:pt x="30" y="2"/>
                    <a:pt x="30" y="2"/>
                    <a:pt x="29" y="2"/>
                  </a:cubicBezTo>
                  <a:cubicBezTo>
                    <a:pt x="29" y="2"/>
                    <a:pt x="28" y="2"/>
                    <a:pt x="28" y="2"/>
                  </a:cubicBezTo>
                  <a:cubicBezTo>
                    <a:pt x="27" y="2"/>
                    <a:pt x="27" y="2"/>
                    <a:pt x="26" y="2"/>
                  </a:cubicBezTo>
                  <a:cubicBezTo>
                    <a:pt x="26" y="2"/>
                    <a:pt x="25" y="2"/>
                    <a:pt x="25" y="2"/>
                  </a:cubicBezTo>
                  <a:cubicBezTo>
                    <a:pt x="24" y="2"/>
                    <a:pt x="24" y="2"/>
                    <a:pt x="23" y="2"/>
                  </a:cubicBezTo>
                  <a:cubicBezTo>
                    <a:pt x="23" y="2"/>
                    <a:pt x="22" y="2"/>
                    <a:pt x="22" y="2"/>
                  </a:cubicBezTo>
                  <a:cubicBezTo>
                    <a:pt x="22" y="2"/>
                    <a:pt x="22" y="3"/>
                    <a:pt x="22" y="3"/>
                  </a:cubicBezTo>
                  <a:cubicBezTo>
                    <a:pt x="21" y="3"/>
                    <a:pt x="20" y="3"/>
                    <a:pt x="20" y="3"/>
                  </a:cubicBezTo>
                  <a:close/>
                  <a:moveTo>
                    <a:pt x="78" y="10"/>
                  </a:moveTo>
                  <a:cubicBezTo>
                    <a:pt x="78" y="9"/>
                    <a:pt x="78" y="9"/>
                    <a:pt x="78" y="8"/>
                  </a:cubicBezTo>
                  <a:cubicBezTo>
                    <a:pt x="78" y="8"/>
                    <a:pt x="79" y="8"/>
                    <a:pt x="79" y="8"/>
                  </a:cubicBezTo>
                  <a:cubicBezTo>
                    <a:pt x="79" y="9"/>
                    <a:pt x="79" y="9"/>
                    <a:pt x="79" y="10"/>
                  </a:cubicBezTo>
                  <a:cubicBezTo>
                    <a:pt x="79" y="10"/>
                    <a:pt x="79" y="11"/>
                    <a:pt x="79" y="11"/>
                  </a:cubicBezTo>
                  <a:cubicBezTo>
                    <a:pt x="79" y="11"/>
                    <a:pt x="78" y="11"/>
                    <a:pt x="78" y="11"/>
                  </a:cubicBezTo>
                  <a:cubicBezTo>
                    <a:pt x="78" y="11"/>
                    <a:pt x="78" y="10"/>
                    <a:pt x="78" y="10"/>
                  </a:cubicBezTo>
                  <a:close/>
                  <a:moveTo>
                    <a:pt x="75" y="50"/>
                  </a:moveTo>
                  <a:cubicBezTo>
                    <a:pt x="75" y="49"/>
                    <a:pt x="75" y="49"/>
                    <a:pt x="75" y="48"/>
                  </a:cubicBezTo>
                  <a:cubicBezTo>
                    <a:pt x="75" y="48"/>
                    <a:pt x="76" y="48"/>
                    <a:pt x="76" y="48"/>
                  </a:cubicBezTo>
                  <a:cubicBezTo>
                    <a:pt x="76" y="48"/>
                    <a:pt x="76" y="47"/>
                    <a:pt x="76" y="47"/>
                  </a:cubicBezTo>
                  <a:cubicBezTo>
                    <a:pt x="77" y="47"/>
                    <a:pt x="77" y="47"/>
                    <a:pt x="78" y="47"/>
                  </a:cubicBezTo>
                  <a:cubicBezTo>
                    <a:pt x="78" y="47"/>
                    <a:pt x="78" y="48"/>
                    <a:pt x="78" y="48"/>
                  </a:cubicBezTo>
                  <a:cubicBezTo>
                    <a:pt x="78" y="49"/>
                    <a:pt x="78" y="49"/>
                    <a:pt x="78" y="50"/>
                  </a:cubicBezTo>
                  <a:cubicBezTo>
                    <a:pt x="77" y="50"/>
                    <a:pt x="77" y="50"/>
                    <a:pt x="76" y="50"/>
                  </a:cubicBezTo>
                  <a:cubicBezTo>
                    <a:pt x="76" y="51"/>
                    <a:pt x="76" y="51"/>
                    <a:pt x="76" y="52"/>
                  </a:cubicBezTo>
                  <a:cubicBezTo>
                    <a:pt x="76" y="52"/>
                    <a:pt x="75" y="52"/>
                    <a:pt x="75" y="52"/>
                  </a:cubicBezTo>
                  <a:cubicBezTo>
                    <a:pt x="75" y="51"/>
                    <a:pt x="75" y="51"/>
                    <a:pt x="75" y="50"/>
                  </a:cubicBezTo>
                  <a:close/>
                  <a:moveTo>
                    <a:pt x="73" y="58"/>
                  </a:moveTo>
                  <a:cubicBezTo>
                    <a:pt x="74" y="58"/>
                    <a:pt x="74" y="58"/>
                    <a:pt x="75" y="58"/>
                  </a:cubicBezTo>
                  <a:cubicBezTo>
                    <a:pt x="75" y="59"/>
                    <a:pt x="75" y="59"/>
                    <a:pt x="75" y="60"/>
                  </a:cubicBezTo>
                  <a:cubicBezTo>
                    <a:pt x="74" y="60"/>
                    <a:pt x="74" y="60"/>
                    <a:pt x="73" y="60"/>
                  </a:cubicBezTo>
                  <a:cubicBezTo>
                    <a:pt x="73" y="60"/>
                    <a:pt x="72" y="60"/>
                    <a:pt x="72" y="60"/>
                  </a:cubicBezTo>
                  <a:cubicBezTo>
                    <a:pt x="72" y="59"/>
                    <a:pt x="72" y="59"/>
                    <a:pt x="72" y="58"/>
                  </a:cubicBezTo>
                  <a:cubicBezTo>
                    <a:pt x="72" y="58"/>
                    <a:pt x="73" y="58"/>
                    <a:pt x="73" y="58"/>
                  </a:cubicBezTo>
                  <a:close/>
                  <a:moveTo>
                    <a:pt x="70" y="8"/>
                  </a:moveTo>
                  <a:cubicBezTo>
                    <a:pt x="71" y="8"/>
                    <a:pt x="71" y="8"/>
                    <a:pt x="72" y="8"/>
                  </a:cubicBezTo>
                  <a:cubicBezTo>
                    <a:pt x="72" y="9"/>
                    <a:pt x="72" y="9"/>
                    <a:pt x="72" y="10"/>
                  </a:cubicBezTo>
                  <a:cubicBezTo>
                    <a:pt x="71" y="10"/>
                    <a:pt x="71" y="10"/>
                    <a:pt x="70" y="10"/>
                  </a:cubicBezTo>
                  <a:cubicBezTo>
                    <a:pt x="70" y="9"/>
                    <a:pt x="70" y="9"/>
                    <a:pt x="70" y="8"/>
                  </a:cubicBezTo>
                  <a:close/>
                  <a:moveTo>
                    <a:pt x="23" y="52"/>
                  </a:moveTo>
                  <a:cubicBezTo>
                    <a:pt x="23" y="51"/>
                    <a:pt x="23" y="51"/>
                    <a:pt x="23" y="50"/>
                  </a:cubicBezTo>
                  <a:cubicBezTo>
                    <a:pt x="24" y="50"/>
                    <a:pt x="24" y="50"/>
                    <a:pt x="25" y="50"/>
                  </a:cubicBezTo>
                  <a:cubicBezTo>
                    <a:pt x="25" y="51"/>
                    <a:pt x="25" y="51"/>
                    <a:pt x="25" y="52"/>
                  </a:cubicBezTo>
                  <a:cubicBezTo>
                    <a:pt x="25" y="52"/>
                    <a:pt x="25" y="53"/>
                    <a:pt x="25" y="53"/>
                  </a:cubicBezTo>
                  <a:cubicBezTo>
                    <a:pt x="24" y="53"/>
                    <a:pt x="24" y="53"/>
                    <a:pt x="23" y="53"/>
                  </a:cubicBezTo>
                  <a:cubicBezTo>
                    <a:pt x="23" y="53"/>
                    <a:pt x="23" y="52"/>
                    <a:pt x="23" y="5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05" name="Freeform 90"/>
            <p:cNvSpPr/>
            <p:nvPr/>
          </p:nvSpPr>
          <p:spPr bwMode="auto">
            <a:xfrm>
              <a:off x="4108" y="982"/>
              <a:ext cx="3" cy="2"/>
            </a:xfrm>
            <a:custGeom>
              <a:avLst/>
              <a:gdLst>
                <a:gd name="T0" fmla="*/ 0 w 2"/>
                <a:gd name="T1" fmla="*/ 2 h 1"/>
                <a:gd name="T2" fmla="*/ 3 w 2"/>
                <a:gd name="T3" fmla="*/ 2 h 1"/>
                <a:gd name="T4" fmla="*/ 3 w 2"/>
                <a:gd name="T5" fmla="*/ 0 h 1"/>
                <a:gd name="T6" fmla="*/ 0 w 2"/>
                <a:gd name="T7" fmla="*/ 0 h 1"/>
                <a:gd name="T8" fmla="*/ 0 w 2"/>
                <a:gd name="T9" fmla="*/ 2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0" y="1"/>
                  </a:moveTo>
                  <a:cubicBezTo>
                    <a:pt x="1" y="1"/>
                    <a:pt x="1" y="1"/>
                    <a:pt x="2" y="1"/>
                  </a:cubicBezTo>
                  <a:cubicBezTo>
                    <a:pt x="2" y="1"/>
                    <a:pt x="2" y="0"/>
                    <a:pt x="2" y="0"/>
                  </a:cubicBezTo>
                  <a:cubicBezTo>
                    <a:pt x="1" y="0"/>
                    <a:pt x="1" y="0"/>
                    <a:pt x="0" y="0"/>
                  </a:cubicBezTo>
                  <a:cubicBezTo>
                    <a:pt x="0" y="0"/>
                    <a:pt x="0" y="1"/>
                    <a:pt x="0" y="1"/>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06" name="Freeform 91"/>
            <p:cNvSpPr/>
            <p:nvPr/>
          </p:nvSpPr>
          <p:spPr bwMode="auto">
            <a:xfrm>
              <a:off x="3789" y="993"/>
              <a:ext cx="9" cy="8"/>
            </a:xfrm>
            <a:custGeom>
              <a:avLst/>
              <a:gdLst>
                <a:gd name="T0" fmla="*/ 0 w 5"/>
                <a:gd name="T1" fmla="*/ 3 h 5"/>
                <a:gd name="T2" fmla="*/ 0 w 5"/>
                <a:gd name="T3" fmla="*/ 5 h 5"/>
                <a:gd name="T4" fmla="*/ 0 w 5"/>
                <a:gd name="T5" fmla="*/ 8 h 5"/>
                <a:gd name="T6" fmla="*/ 4 w 5"/>
                <a:gd name="T7" fmla="*/ 8 h 5"/>
                <a:gd name="T8" fmla="*/ 7 w 5"/>
                <a:gd name="T9" fmla="*/ 8 h 5"/>
                <a:gd name="T10" fmla="*/ 7 w 5"/>
                <a:gd name="T11" fmla="*/ 5 h 5"/>
                <a:gd name="T12" fmla="*/ 9 w 5"/>
                <a:gd name="T13" fmla="*/ 5 h 5"/>
                <a:gd name="T14" fmla="*/ 9 w 5"/>
                <a:gd name="T15" fmla="*/ 3 h 5"/>
                <a:gd name="T16" fmla="*/ 9 w 5"/>
                <a:gd name="T17" fmla="*/ 0 h 5"/>
                <a:gd name="T18" fmla="*/ 7 w 5"/>
                <a:gd name="T19" fmla="*/ 0 h 5"/>
                <a:gd name="T20" fmla="*/ 4 w 5"/>
                <a:gd name="T21" fmla="*/ 0 h 5"/>
                <a:gd name="T22" fmla="*/ 4 w 5"/>
                <a:gd name="T23" fmla="*/ 3 h 5"/>
                <a:gd name="T24" fmla="*/ 0 w 5"/>
                <a:gd name="T25" fmla="*/ 3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 h="5">
                  <a:moveTo>
                    <a:pt x="0" y="2"/>
                  </a:moveTo>
                  <a:cubicBezTo>
                    <a:pt x="0" y="2"/>
                    <a:pt x="0" y="3"/>
                    <a:pt x="0" y="3"/>
                  </a:cubicBezTo>
                  <a:cubicBezTo>
                    <a:pt x="0" y="4"/>
                    <a:pt x="0" y="5"/>
                    <a:pt x="0" y="5"/>
                  </a:cubicBezTo>
                  <a:cubicBezTo>
                    <a:pt x="1" y="5"/>
                    <a:pt x="1" y="5"/>
                    <a:pt x="2" y="5"/>
                  </a:cubicBezTo>
                  <a:cubicBezTo>
                    <a:pt x="2" y="5"/>
                    <a:pt x="3" y="5"/>
                    <a:pt x="4" y="5"/>
                  </a:cubicBezTo>
                  <a:cubicBezTo>
                    <a:pt x="4" y="5"/>
                    <a:pt x="4" y="4"/>
                    <a:pt x="4" y="3"/>
                  </a:cubicBezTo>
                  <a:cubicBezTo>
                    <a:pt x="4" y="3"/>
                    <a:pt x="5" y="3"/>
                    <a:pt x="5" y="3"/>
                  </a:cubicBezTo>
                  <a:cubicBezTo>
                    <a:pt x="5" y="3"/>
                    <a:pt x="5" y="2"/>
                    <a:pt x="5" y="2"/>
                  </a:cubicBezTo>
                  <a:cubicBezTo>
                    <a:pt x="5" y="1"/>
                    <a:pt x="5" y="1"/>
                    <a:pt x="5" y="0"/>
                  </a:cubicBezTo>
                  <a:cubicBezTo>
                    <a:pt x="5" y="0"/>
                    <a:pt x="4" y="0"/>
                    <a:pt x="4" y="0"/>
                  </a:cubicBezTo>
                  <a:cubicBezTo>
                    <a:pt x="3" y="0"/>
                    <a:pt x="2" y="0"/>
                    <a:pt x="2" y="0"/>
                  </a:cubicBezTo>
                  <a:cubicBezTo>
                    <a:pt x="2" y="1"/>
                    <a:pt x="2" y="1"/>
                    <a:pt x="2" y="2"/>
                  </a:cubicBezTo>
                  <a:cubicBezTo>
                    <a:pt x="1" y="2"/>
                    <a:pt x="1" y="2"/>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07" name="Freeform 92"/>
            <p:cNvSpPr/>
            <p:nvPr/>
          </p:nvSpPr>
          <p:spPr bwMode="auto">
            <a:xfrm>
              <a:off x="3802" y="998"/>
              <a:ext cx="5" cy="9"/>
            </a:xfrm>
            <a:custGeom>
              <a:avLst/>
              <a:gdLst>
                <a:gd name="T0" fmla="*/ 0 w 3"/>
                <a:gd name="T1" fmla="*/ 0 h 5"/>
                <a:gd name="T2" fmla="*/ 0 w 3"/>
                <a:gd name="T3" fmla="*/ 4 h 5"/>
                <a:gd name="T4" fmla="*/ 0 w 3"/>
                <a:gd name="T5" fmla="*/ 7 h 5"/>
                <a:gd name="T6" fmla="*/ 0 w 3"/>
                <a:gd name="T7" fmla="*/ 9 h 5"/>
                <a:gd name="T8" fmla="*/ 2 w 3"/>
                <a:gd name="T9" fmla="*/ 9 h 5"/>
                <a:gd name="T10" fmla="*/ 2 w 3"/>
                <a:gd name="T11" fmla="*/ 7 h 5"/>
                <a:gd name="T12" fmla="*/ 5 w 3"/>
                <a:gd name="T13" fmla="*/ 7 h 5"/>
                <a:gd name="T14" fmla="*/ 5 w 3"/>
                <a:gd name="T15" fmla="*/ 4 h 5"/>
                <a:gd name="T16" fmla="*/ 5 w 3"/>
                <a:gd name="T17" fmla="*/ 0 h 5"/>
                <a:gd name="T18" fmla="*/ 2 w 3"/>
                <a:gd name="T19" fmla="*/ 0 h 5"/>
                <a:gd name="T20" fmla="*/ 0 w 3"/>
                <a:gd name="T21" fmla="*/ 0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 h="5">
                  <a:moveTo>
                    <a:pt x="0" y="0"/>
                  </a:moveTo>
                  <a:cubicBezTo>
                    <a:pt x="0" y="1"/>
                    <a:pt x="0" y="2"/>
                    <a:pt x="0" y="2"/>
                  </a:cubicBezTo>
                  <a:cubicBezTo>
                    <a:pt x="0" y="3"/>
                    <a:pt x="0" y="3"/>
                    <a:pt x="0" y="4"/>
                  </a:cubicBezTo>
                  <a:cubicBezTo>
                    <a:pt x="0" y="4"/>
                    <a:pt x="0" y="5"/>
                    <a:pt x="0" y="5"/>
                  </a:cubicBezTo>
                  <a:cubicBezTo>
                    <a:pt x="0" y="5"/>
                    <a:pt x="1" y="5"/>
                    <a:pt x="1" y="5"/>
                  </a:cubicBezTo>
                  <a:cubicBezTo>
                    <a:pt x="1" y="5"/>
                    <a:pt x="1" y="4"/>
                    <a:pt x="1" y="4"/>
                  </a:cubicBezTo>
                  <a:cubicBezTo>
                    <a:pt x="2" y="4"/>
                    <a:pt x="2" y="4"/>
                    <a:pt x="3" y="4"/>
                  </a:cubicBezTo>
                  <a:cubicBezTo>
                    <a:pt x="3" y="3"/>
                    <a:pt x="3" y="3"/>
                    <a:pt x="3" y="2"/>
                  </a:cubicBezTo>
                  <a:cubicBezTo>
                    <a:pt x="3" y="2"/>
                    <a:pt x="3" y="1"/>
                    <a:pt x="3" y="0"/>
                  </a:cubicBezTo>
                  <a:cubicBezTo>
                    <a:pt x="2" y="0"/>
                    <a:pt x="2" y="0"/>
                    <a:pt x="1" y="0"/>
                  </a:cubicBezTo>
                  <a:cubicBezTo>
                    <a:pt x="1" y="0"/>
                    <a:pt x="0"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08" name="Freeform 93"/>
            <p:cNvSpPr/>
            <p:nvPr/>
          </p:nvSpPr>
          <p:spPr bwMode="auto">
            <a:xfrm>
              <a:off x="3990" y="996"/>
              <a:ext cx="34" cy="23"/>
            </a:xfrm>
            <a:custGeom>
              <a:avLst/>
              <a:gdLst>
                <a:gd name="T0" fmla="*/ 2 w 20"/>
                <a:gd name="T1" fmla="*/ 16 h 13"/>
                <a:gd name="T2" fmla="*/ 5 w 20"/>
                <a:gd name="T3" fmla="*/ 16 h 13"/>
                <a:gd name="T4" fmla="*/ 5 w 20"/>
                <a:gd name="T5" fmla="*/ 19 h 13"/>
                <a:gd name="T6" fmla="*/ 7 w 20"/>
                <a:gd name="T7" fmla="*/ 19 h 13"/>
                <a:gd name="T8" fmla="*/ 10 w 20"/>
                <a:gd name="T9" fmla="*/ 19 h 13"/>
                <a:gd name="T10" fmla="*/ 10 w 20"/>
                <a:gd name="T11" fmla="*/ 23 h 13"/>
                <a:gd name="T12" fmla="*/ 12 w 20"/>
                <a:gd name="T13" fmla="*/ 23 h 13"/>
                <a:gd name="T14" fmla="*/ 15 w 20"/>
                <a:gd name="T15" fmla="*/ 23 h 13"/>
                <a:gd name="T16" fmla="*/ 19 w 20"/>
                <a:gd name="T17" fmla="*/ 23 h 13"/>
                <a:gd name="T18" fmla="*/ 20 w 20"/>
                <a:gd name="T19" fmla="*/ 23 h 13"/>
                <a:gd name="T20" fmla="*/ 24 w 20"/>
                <a:gd name="T21" fmla="*/ 23 h 13"/>
                <a:gd name="T22" fmla="*/ 24 w 20"/>
                <a:gd name="T23" fmla="*/ 19 h 13"/>
                <a:gd name="T24" fmla="*/ 26 w 20"/>
                <a:gd name="T25" fmla="*/ 19 h 13"/>
                <a:gd name="T26" fmla="*/ 29 w 20"/>
                <a:gd name="T27" fmla="*/ 19 h 13"/>
                <a:gd name="T28" fmla="*/ 31 w 20"/>
                <a:gd name="T29" fmla="*/ 19 h 13"/>
                <a:gd name="T30" fmla="*/ 31 w 20"/>
                <a:gd name="T31" fmla="*/ 18 h 13"/>
                <a:gd name="T32" fmla="*/ 31 w 20"/>
                <a:gd name="T33" fmla="*/ 16 h 13"/>
                <a:gd name="T34" fmla="*/ 34 w 20"/>
                <a:gd name="T35" fmla="*/ 16 h 13"/>
                <a:gd name="T36" fmla="*/ 34 w 20"/>
                <a:gd name="T37" fmla="*/ 14 h 13"/>
                <a:gd name="T38" fmla="*/ 34 w 20"/>
                <a:gd name="T39" fmla="*/ 11 h 13"/>
                <a:gd name="T40" fmla="*/ 34 w 20"/>
                <a:gd name="T41" fmla="*/ 9 h 13"/>
                <a:gd name="T42" fmla="*/ 34 w 20"/>
                <a:gd name="T43" fmla="*/ 5 h 13"/>
                <a:gd name="T44" fmla="*/ 31 w 20"/>
                <a:gd name="T45" fmla="*/ 5 h 13"/>
                <a:gd name="T46" fmla="*/ 31 w 20"/>
                <a:gd name="T47" fmla="*/ 2 h 13"/>
                <a:gd name="T48" fmla="*/ 31 w 20"/>
                <a:gd name="T49" fmla="*/ 0 h 13"/>
                <a:gd name="T50" fmla="*/ 29 w 20"/>
                <a:gd name="T51" fmla="*/ 0 h 13"/>
                <a:gd name="T52" fmla="*/ 26 w 20"/>
                <a:gd name="T53" fmla="*/ 0 h 13"/>
                <a:gd name="T54" fmla="*/ 24 w 20"/>
                <a:gd name="T55" fmla="*/ 0 h 13"/>
                <a:gd name="T56" fmla="*/ 20 w 20"/>
                <a:gd name="T57" fmla="*/ 0 h 13"/>
                <a:gd name="T58" fmla="*/ 20 w 20"/>
                <a:gd name="T59" fmla="*/ 2 h 13"/>
                <a:gd name="T60" fmla="*/ 19 w 20"/>
                <a:gd name="T61" fmla="*/ 2 h 13"/>
                <a:gd name="T62" fmla="*/ 15 w 20"/>
                <a:gd name="T63" fmla="*/ 2 h 13"/>
                <a:gd name="T64" fmla="*/ 15 w 20"/>
                <a:gd name="T65" fmla="*/ 0 h 13"/>
                <a:gd name="T66" fmla="*/ 12 w 20"/>
                <a:gd name="T67" fmla="*/ 0 h 13"/>
                <a:gd name="T68" fmla="*/ 12 w 20"/>
                <a:gd name="T69" fmla="*/ 2 h 13"/>
                <a:gd name="T70" fmla="*/ 10 w 20"/>
                <a:gd name="T71" fmla="*/ 2 h 13"/>
                <a:gd name="T72" fmla="*/ 7 w 20"/>
                <a:gd name="T73" fmla="*/ 2 h 13"/>
                <a:gd name="T74" fmla="*/ 7 w 20"/>
                <a:gd name="T75" fmla="*/ 0 h 13"/>
                <a:gd name="T76" fmla="*/ 5 w 20"/>
                <a:gd name="T77" fmla="*/ 0 h 13"/>
                <a:gd name="T78" fmla="*/ 2 w 20"/>
                <a:gd name="T79" fmla="*/ 0 h 13"/>
                <a:gd name="T80" fmla="*/ 2 w 20"/>
                <a:gd name="T81" fmla="*/ 2 h 13"/>
                <a:gd name="T82" fmla="*/ 0 w 20"/>
                <a:gd name="T83" fmla="*/ 2 h 13"/>
                <a:gd name="T84" fmla="*/ 0 w 20"/>
                <a:gd name="T85" fmla="*/ 5 h 13"/>
                <a:gd name="T86" fmla="*/ 0 w 20"/>
                <a:gd name="T87" fmla="*/ 9 h 13"/>
                <a:gd name="T88" fmla="*/ 0 w 20"/>
                <a:gd name="T89" fmla="*/ 11 h 13"/>
                <a:gd name="T90" fmla="*/ 2 w 20"/>
                <a:gd name="T91" fmla="*/ 11 h 13"/>
                <a:gd name="T92" fmla="*/ 2 w 20"/>
                <a:gd name="T93" fmla="*/ 14 h 13"/>
                <a:gd name="T94" fmla="*/ 2 w 20"/>
                <a:gd name="T95" fmla="*/ 16 h 1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 h="13">
                  <a:moveTo>
                    <a:pt x="1" y="9"/>
                  </a:moveTo>
                  <a:cubicBezTo>
                    <a:pt x="2" y="9"/>
                    <a:pt x="2" y="9"/>
                    <a:pt x="3" y="9"/>
                  </a:cubicBezTo>
                  <a:cubicBezTo>
                    <a:pt x="3" y="10"/>
                    <a:pt x="3" y="11"/>
                    <a:pt x="3" y="11"/>
                  </a:cubicBezTo>
                  <a:cubicBezTo>
                    <a:pt x="3" y="11"/>
                    <a:pt x="4" y="11"/>
                    <a:pt x="4" y="11"/>
                  </a:cubicBezTo>
                  <a:cubicBezTo>
                    <a:pt x="5" y="11"/>
                    <a:pt x="5" y="11"/>
                    <a:pt x="6" y="11"/>
                  </a:cubicBezTo>
                  <a:cubicBezTo>
                    <a:pt x="6" y="12"/>
                    <a:pt x="6" y="12"/>
                    <a:pt x="6" y="13"/>
                  </a:cubicBezTo>
                  <a:cubicBezTo>
                    <a:pt x="6" y="13"/>
                    <a:pt x="7" y="13"/>
                    <a:pt x="7" y="13"/>
                  </a:cubicBezTo>
                  <a:cubicBezTo>
                    <a:pt x="8" y="13"/>
                    <a:pt x="8" y="13"/>
                    <a:pt x="9" y="13"/>
                  </a:cubicBezTo>
                  <a:cubicBezTo>
                    <a:pt x="10" y="13"/>
                    <a:pt x="10" y="13"/>
                    <a:pt x="11" y="13"/>
                  </a:cubicBezTo>
                  <a:cubicBezTo>
                    <a:pt x="11" y="13"/>
                    <a:pt x="12" y="13"/>
                    <a:pt x="12" y="13"/>
                  </a:cubicBezTo>
                  <a:cubicBezTo>
                    <a:pt x="13" y="13"/>
                    <a:pt x="13" y="13"/>
                    <a:pt x="14" y="13"/>
                  </a:cubicBezTo>
                  <a:cubicBezTo>
                    <a:pt x="14" y="12"/>
                    <a:pt x="14" y="12"/>
                    <a:pt x="14" y="11"/>
                  </a:cubicBezTo>
                  <a:cubicBezTo>
                    <a:pt x="14" y="11"/>
                    <a:pt x="15" y="11"/>
                    <a:pt x="15" y="11"/>
                  </a:cubicBezTo>
                  <a:cubicBezTo>
                    <a:pt x="16" y="11"/>
                    <a:pt x="16" y="11"/>
                    <a:pt x="17" y="11"/>
                  </a:cubicBezTo>
                  <a:cubicBezTo>
                    <a:pt x="17" y="11"/>
                    <a:pt x="18" y="11"/>
                    <a:pt x="18" y="11"/>
                  </a:cubicBezTo>
                  <a:cubicBezTo>
                    <a:pt x="18" y="10"/>
                    <a:pt x="18" y="10"/>
                    <a:pt x="18" y="10"/>
                  </a:cubicBezTo>
                  <a:cubicBezTo>
                    <a:pt x="18" y="9"/>
                    <a:pt x="18" y="9"/>
                    <a:pt x="18" y="9"/>
                  </a:cubicBezTo>
                  <a:cubicBezTo>
                    <a:pt x="19" y="9"/>
                    <a:pt x="19" y="9"/>
                    <a:pt x="20" y="9"/>
                  </a:cubicBezTo>
                  <a:cubicBezTo>
                    <a:pt x="20" y="9"/>
                    <a:pt x="20" y="8"/>
                    <a:pt x="20" y="8"/>
                  </a:cubicBezTo>
                  <a:cubicBezTo>
                    <a:pt x="20" y="7"/>
                    <a:pt x="20" y="7"/>
                    <a:pt x="20" y="6"/>
                  </a:cubicBezTo>
                  <a:cubicBezTo>
                    <a:pt x="20" y="6"/>
                    <a:pt x="20" y="5"/>
                    <a:pt x="20" y="5"/>
                  </a:cubicBezTo>
                  <a:cubicBezTo>
                    <a:pt x="20" y="4"/>
                    <a:pt x="20" y="4"/>
                    <a:pt x="20" y="3"/>
                  </a:cubicBezTo>
                  <a:cubicBezTo>
                    <a:pt x="19" y="3"/>
                    <a:pt x="19" y="3"/>
                    <a:pt x="18" y="3"/>
                  </a:cubicBezTo>
                  <a:cubicBezTo>
                    <a:pt x="18" y="3"/>
                    <a:pt x="18" y="2"/>
                    <a:pt x="18" y="1"/>
                  </a:cubicBezTo>
                  <a:cubicBezTo>
                    <a:pt x="18" y="1"/>
                    <a:pt x="18" y="0"/>
                    <a:pt x="18" y="0"/>
                  </a:cubicBezTo>
                  <a:cubicBezTo>
                    <a:pt x="18" y="0"/>
                    <a:pt x="17" y="0"/>
                    <a:pt x="17" y="0"/>
                  </a:cubicBezTo>
                  <a:cubicBezTo>
                    <a:pt x="16" y="0"/>
                    <a:pt x="16" y="0"/>
                    <a:pt x="15" y="0"/>
                  </a:cubicBezTo>
                  <a:cubicBezTo>
                    <a:pt x="15" y="0"/>
                    <a:pt x="14" y="0"/>
                    <a:pt x="14" y="0"/>
                  </a:cubicBezTo>
                  <a:cubicBezTo>
                    <a:pt x="13" y="0"/>
                    <a:pt x="13" y="0"/>
                    <a:pt x="12" y="0"/>
                  </a:cubicBezTo>
                  <a:cubicBezTo>
                    <a:pt x="12" y="0"/>
                    <a:pt x="12" y="1"/>
                    <a:pt x="12" y="1"/>
                  </a:cubicBezTo>
                  <a:cubicBezTo>
                    <a:pt x="12" y="1"/>
                    <a:pt x="11" y="1"/>
                    <a:pt x="11" y="1"/>
                  </a:cubicBezTo>
                  <a:cubicBezTo>
                    <a:pt x="10" y="1"/>
                    <a:pt x="10" y="1"/>
                    <a:pt x="9" y="1"/>
                  </a:cubicBezTo>
                  <a:cubicBezTo>
                    <a:pt x="9" y="1"/>
                    <a:pt x="9" y="0"/>
                    <a:pt x="9" y="0"/>
                  </a:cubicBezTo>
                  <a:cubicBezTo>
                    <a:pt x="8" y="0"/>
                    <a:pt x="8" y="0"/>
                    <a:pt x="7" y="0"/>
                  </a:cubicBezTo>
                  <a:cubicBezTo>
                    <a:pt x="7" y="0"/>
                    <a:pt x="7" y="1"/>
                    <a:pt x="7" y="1"/>
                  </a:cubicBezTo>
                  <a:cubicBezTo>
                    <a:pt x="7" y="1"/>
                    <a:pt x="6" y="1"/>
                    <a:pt x="6" y="1"/>
                  </a:cubicBezTo>
                  <a:cubicBezTo>
                    <a:pt x="5" y="1"/>
                    <a:pt x="5" y="1"/>
                    <a:pt x="4" y="1"/>
                  </a:cubicBezTo>
                  <a:cubicBezTo>
                    <a:pt x="4" y="1"/>
                    <a:pt x="4" y="0"/>
                    <a:pt x="4" y="0"/>
                  </a:cubicBezTo>
                  <a:cubicBezTo>
                    <a:pt x="4" y="0"/>
                    <a:pt x="3" y="0"/>
                    <a:pt x="3" y="0"/>
                  </a:cubicBezTo>
                  <a:cubicBezTo>
                    <a:pt x="2" y="0"/>
                    <a:pt x="2" y="0"/>
                    <a:pt x="1" y="0"/>
                  </a:cubicBezTo>
                  <a:cubicBezTo>
                    <a:pt x="1" y="0"/>
                    <a:pt x="1" y="1"/>
                    <a:pt x="1" y="1"/>
                  </a:cubicBezTo>
                  <a:cubicBezTo>
                    <a:pt x="1" y="1"/>
                    <a:pt x="0" y="1"/>
                    <a:pt x="0" y="1"/>
                  </a:cubicBezTo>
                  <a:cubicBezTo>
                    <a:pt x="0" y="2"/>
                    <a:pt x="0" y="3"/>
                    <a:pt x="0" y="3"/>
                  </a:cubicBezTo>
                  <a:cubicBezTo>
                    <a:pt x="0" y="4"/>
                    <a:pt x="0" y="4"/>
                    <a:pt x="0" y="5"/>
                  </a:cubicBezTo>
                  <a:cubicBezTo>
                    <a:pt x="0" y="5"/>
                    <a:pt x="0" y="6"/>
                    <a:pt x="0" y="6"/>
                  </a:cubicBezTo>
                  <a:cubicBezTo>
                    <a:pt x="0" y="6"/>
                    <a:pt x="1" y="6"/>
                    <a:pt x="1" y="6"/>
                  </a:cubicBezTo>
                  <a:cubicBezTo>
                    <a:pt x="1" y="7"/>
                    <a:pt x="1" y="7"/>
                    <a:pt x="1" y="8"/>
                  </a:cubicBezTo>
                  <a:cubicBezTo>
                    <a:pt x="1" y="8"/>
                    <a:pt x="1" y="9"/>
                    <a:pt x="1" y="9"/>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09" name="Freeform 94"/>
            <p:cNvSpPr/>
            <p:nvPr/>
          </p:nvSpPr>
          <p:spPr bwMode="auto">
            <a:xfrm>
              <a:off x="3840" y="1019"/>
              <a:ext cx="2" cy="2"/>
            </a:xfrm>
            <a:custGeom>
              <a:avLst/>
              <a:gdLst>
                <a:gd name="T0" fmla="*/ 0 w 1"/>
                <a:gd name="T1" fmla="*/ 2 h 1"/>
                <a:gd name="T2" fmla="*/ 2 w 1"/>
                <a:gd name="T3" fmla="*/ 2 h 1"/>
                <a:gd name="T4" fmla="*/ 2 w 1"/>
                <a:gd name="T5" fmla="*/ 0 h 1"/>
                <a:gd name="T6" fmla="*/ 0 w 1"/>
                <a:gd name="T7" fmla="*/ 0 h 1"/>
                <a:gd name="T8" fmla="*/ 0 w 1"/>
                <a:gd name="T9" fmla="*/ 2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1">
                  <a:moveTo>
                    <a:pt x="0" y="1"/>
                  </a:moveTo>
                  <a:cubicBezTo>
                    <a:pt x="0" y="1"/>
                    <a:pt x="1" y="1"/>
                    <a:pt x="1" y="1"/>
                  </a:cubicBezTo>
                  <a:cubicBezTo>
                    <a:pt x="1" y="1"/>
                    <a:pt x="1" y="0"/>
                    <a:pt x="1" y="0"/>
                  </a:cubicBezTo>
                  <a:cubicBezTo>
                    <a:pt x="1" y="0"/>
                    <a:pt x="0" y="0"/>
                    <a:pt x="0" y="0"/>
                  </a:cubicBezTo>
                  <a:cubicBezTo>
                    <a:pt x="0" y="0"/>
                    <a:pt x="0" y="1"/>
                    <a:pt x="0" y="1"/>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10" name="Freeform 95"/>
            <p:cNvSpPr/>
            <p:nvPr/>
          </p:nvSpPr>
          <p:spPr bwMode="auto">
            <a:xfrm>
              <a:off x="3788" y="1034"/>
              <a:ext cx="8" cy="9"/>
            </a:xfrm>
            <a:custGeom>
              <a:avLst/>
              <a:gdLst>
                <a:gd name="T0" fmla="*/ 5 w 5"/>
                <a:gd name="T1" fmla="*/ 0 h 5"/>
                <a:gd name="T2" fmla="*/ 2 w 5"/>
                <a:gd name="T3" fmla="*/ 0 h 5"/>
                <a:gd name="T4" fmla="*/ 2 w 5"/>
                <a:gd name="T5" fmla="*/ 4 h 5"/>
                <a:gd name="T6" fmla="*/ 0 w 5"/>
                <a:gd name="T7" fmla="*/ 4 h 5"/>
                <a:gd name="T8" fmla="*/ 0 w 5"/>
                <a:gd name="T9" fmla="*/ 7 h 5"/>
                <a:gd name="T10" fmla="*/ 2 w 5"/>
                <a:gd name="T11" fmla="*/ 7 h 5"/>
                <a:gd name="T12" fmla="*/ 2 w 5"/>
                <a:gd name="T13" fmla="*/ 9 h 5"/>
                <a:gd name="T14" fmla="*/ 5 w 5"/>
                <a:gd name="T15" fmla="*/ 9 h 5"/>
                <a:gd name="T16" fmla="*/ 5 w 5"/>
                <a:gd name="T17" fmla="*/ 7 h 5"/>
                <a:gd name="T18" fmla="*/ 8 w 5"/>
                <a:gd name="T19" fmla="*/ 7 h 5"/>
                <a:gd name="T20" fmla="*/ 8 w 5"/>
                <a:gd name="T21" fmla="*/ 4 h 5"/>
                <a:gd name="T22" fmla="*/ 5 w 5"/>
                <a:gd name="T23" fmla="*/ 4 h 5"/>
                <a:gd name="T24" fmla="*/ 5 w 5"/>
                <a:gd name="T25" fmla="*/ 0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 h="5">
                  <a:moveTo>
                    <a:pt x="3" y="0"/>
                  </a:moveTo>
                  <a:cubicBezTo>
                    <a:pt x="2" y="0"/>
                    <a:pt x="2" y="0"/>
                    <a:pt x="1" y="0"/>
                  </a:cubicBezTo>
                  <a:cubicBezTo>
                    <a:pt x="1" y="1"/>
                    <a:pt x="1" y="1"/>
                    <a:pt x="1" y="2"/>
                  </a:cubicBezTo>
                  <a:cubicBezTo>
                    <a:pt x="1" y="2"/>
                    <a:pt x="0" y="2"/>
                    <a:pt x="0" y="2"/>
                  </a:cubicBezTo>
                  <a:cubicBezTo>
                    <a:pt x="0" y="2"/>
                    <a:pt x="0" y="3"/>
                    <a:pt x="0" y="4"/>
                  </a:cubicBezTo>
                  <a:cubicBezTo>
                    <a:pt x="0" y="4"/>
                    <a:pt x="1" y="4"/>
                    <a:pt x="1" y="4"/>
                  </a:cubicBezTo>
                  <a:cubicBezTo>
                    <a:pt x="1" y="4"/>
                    <a:pt x="1" y="5"/>
                    <a:pt x="1" y="5"/>
                  </a:cubicBezTo>
                  <a:cubicBezTo>
                    <a:pt x="2" y="5"/>
                    <a:pt x="2" y="5"/>
                    <a:pt x="3" y="5"/>
                  </a:cubicBezTo>
                  <a:cubicBezTo>
                    <a:pt x="3" y="5"/>
                    <a:pt x="3" y="4"/>
                    <a:pt x="3" y="4"/>
                  </a:cubicBezTo>
                  <a:cubicBezTo>
                    <a:pt x="3" y="4"/>
                    <a:pt x="4" y="4"/>
                    <a:pt x="5" y="4"/>
                  </a:cubicBezTo>
                  <a:cubicBezTo>
                    <a:pt x="5" y="3"/>
                    <a:pt x="5" y="2"/>
                    <a:pt x="5" y="2"/>
                  </a:cubicBezTo>
                  <a:cubicBezTo>
                    <a:pt x="4" y="2"/>
                    <a:pt x="3" y="2"/>
                    <a:pt x="3" y="2"/>
                  </a:cubicBezTo>
                  <a:cubicBezTo>
                    <a:pt x="3" y="1"/>
                    <a:pt x="3" y="1"/>
                    <a:pt x="3"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11" name="Freeform 96"/>
            <p:cNvSpPr/>
            <p:nvPr/>
          </p:nvSpPr>
          <p:spPr bwMode="auto">
            <a:xfrm>
              <a:off x="4077" y="1148"/>
              <a:ext cx="7" cy="5"/>
            </a:xfrm>
            <a:custGeom>
              <a:avLst/>
              <a:gdLst>
                <a:gd name="T0" fmla="*/ 2 w 4"/>
                <a:gd name="T1" fmla="*/ 0 h 3"/>
                <a:gd name="T2" fmla="*/ 0 w 4"/>
                <a:gd name="T3" fmla="*/ 0 h 3"/>
                <a:gd name="T4" fmla="*/ 0 w 4"/>
                <a:gd name="T5" fmla="*/ 2 h 3"/>
                <a:gd name="T6" fmla="*/ 2 w 4"/>
                <a:gd name="T7" fmla="*/ 2 h 3"/>
                <a:gd name="T8" fmla="*/ 2 w 4"/>
                <a:gd name="T9" fmla="*/ 5 h 3"/>
                <a:gd name="T10" fmla="*/ 5 w 4"/>
                <a:gd name="T11" fmla="*/ 5 h 3"/>
                <a:gd name="T12" fmla="*/ 5 w 4"/>
                <a:gd name="T13" fmla="*/ 2 h 3"/>
                <a:gd name="T14" fmla="*/ 7 w 4"/>
                <a:gd name="T15" fmla="*/ 2 h 3"/>
                <a:gd name="T16" fmla="*/ 7 w 4"/>
                <a:gd name="T17" fmla="*/ 0 h 3"/>
                <a:gd name="T18" fmla="*/ 5 w 4"/>
                <a:gd name="T19" fmla="*/ 0 h 3"/>
                <a:gd name="T20" fmla="*/ 2 w 4"/>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 h="3">
                  <a:moveTo>
                    <a:pt x="1" y="0"/>
                  </a:moveTo>
                  <a:cubicBezTo>
                    <a:pt x="1" y="0"/>
                    <a:pt x="0" y="0"/>
                    <a:pt x="0" y="0"/>
                  </a:cubicBezTo>
                  <a:cubicBezTo>
                    <a:pt x="0" y="0"/>
                    <a:pt x="0" y="1"/>
                    <a:pt x="0" y="1"/>
                  </a:cubicBezTo>
                  <a:cubicBezTo>
                    <a:pt x="0" y="1"/>
                    <a:pt x="1" y="1"/>
                    <a:pt x="1" y="1"/>
                  </a:cubicBezTo>
                  <a:cubicBezTo>
                    <a:pt x="1" y="2"/>
                    <a:pt x="1" y="3"/>
                    <a:pt x="1" y="3"/>
                  </a:cubicBezTo>
                  <a:cubicBezTo>
                    <a:pt x="2" y="3"/>
                    <a:pt x="2" y="3"/>
                    <a:pt x="3" y="3"/>
                  </a:cubicBezTo>
                  <a:cubicBezTo>
                    <a:pt x="3" y="3"/>
                    <a:pt x="3" y="2"/>
                    <a:pt x="3" y="1"/>
                  </a:cubicBezTo>
                  <a:cubicBezTo>
                    <a:pt x="3" y="1"/>
                    <a:pt x="4" y="1"/>
                    <a:pt x="4" y="1"/>
                  </a:cubicBezTo>
                  <a:cubicBezTo>
                    <a:pt x="4" y="1"/>
                    <a:pt x="4" y="0"/>
                    <a:pt x="4" y="0"/>
                  </a:cubicBezTo>
                  <a:cubicBezTo>
                    <a:pt x="4" y="0"/>
                    <a:pt x="3" y="0"/>
                    <a:pt x="3" y="0"/>
                  </a:cubicBezTo>
                  <a:cubicBezTo>
                    <a:pt x="2" y="0"/>
                    <a:pt x="2" y="0"/>
                    <a:pt x="1"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12" name="Freeform 97"/>
            <p:cNvSpPr/>
            <p:nvPr/>
          </p:nvSpPr>
          <p:spPr bwMode="auto">
            <a:xfrm>
              <a:off x="4098" y="1134"/>
              <a:ext cx="8" cy="19"/>
            </a:xfrm>
            <a:custGeom>
              <a:avLst/>
              <a:gdLst>
                <a:gd name="T0" fmla="*/ 5 w 5"/>
                <a:gd name="T1" fmla="*/ 5 h 11"/>
                <a:gd name="T2" fmla="*/ 5 w 5"/>
                <a:gd name="T3" fmla="*/ 3 h 11"/>
                <a:gd name="T4" fmla="*/ 5 w 5"/>
                <a:gd name="T5" fmla="*/ 0 h 11"/>
                <a:gd name="T6" fmla="*/ 3 w 5"/>
                <a:gd name="T7" fmla="*/ 0 h 11"/>
                <a:gd name="T8" fmla="*/ 3 w 5"/>
                <a:gd name="T9" fmla="*/ 3 h 11"/>
                <a:gd name="T10" fmla="*/ 3 w 5"/>
                <a:gd name="T11" fmla="*/ 5 h 11"/>
                <a:gd name="T12" fmla="*/ 3 w 5"/>
                <a:gd name="T13" fmla="*/ 9 h 11"/>
                <a:gd name="T14" fmla="*/ 3 w 5"/>
                <a:gd name="T15" fmla="*/ 10 h 11"/>
                <a:gd name="T16" fmla="*/ 0 w 5"/>
                <a:gd name="T17" fmla="*/ 10 h 11"/>
                <a:gd name="T18" fmla="*/ 0 w 5"/>
                <a:gd name="T19" fmla="*/ 14 h 11"/>
                <a:gd name="T20" fmla="*/ 0 w 5"/>
                <a:gd name="T21" fmla="*/ 16 h 11"/>
                <a:gd name="T22" fmla="*/ 0 w 5"/>
                <a:gd name="T23" fmla="*/ 19 h 11"/>
                <a:gd name="T24" fmla="*/ 3 w 5"/>
                <a:gd name="T25" fmla="*/ 19 h 11"/>
                <a:gd name="T26" fmla="*/ 5 w 5"/>
                <a:gd name="T27" fmla="*/ 19 h 11"/>
                <a:gd name="T28" fmla="*/ 8 w 5"/>
                <a:gd name="T29" fmla="*/ 19 h 11"/>
                <a:gd name="T30" fmla="*/ 8 w 5"/>
                <a:gd name="T31" fmla="*/ 16 h 11"/>
                <a:gd name="T32" fmla="*/ 8 w 5"/>
                <a:gd name="T33" fmla="*/ 14 h 11"/>
                <a:gd name="T34" fmla="*/ 8 w 5"/>
                <a:gd name="T35" fmla="*/ 10 h 11"/>
                <a:gd name="T36" fmla="*/ 8 w 5"/>
                <a:gd name="T37" fmla="*/ 9 h 11"/>
                <a:gd name="T38" fmla="*/ 5 w 5"/>
                <a:gd name="T39" fmla="*/ 9 h 11"/>
                <a:gd name="T40" fmla="*/ 5 w 5"/>
                <a:gd name="T41" fmla="*/ 5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 h="11">
                  <a:moveTo>
                    <a:pt x="3" y="3"/>
                  </a:moveTo>
                  <a:cubicBezTo>
                    <a:pt x="3" y="3"/>
                    <a:pt x="3" y="2"/>
                    <a:pt x="3" y="2"/>
                  </a:cubicBezTo>
                  <a:cubicBezTo>
                    <a:pt x="3" y="1"/>
                    <a:pt x="3" y="0"/>
                    <a:pt x="3" y="0"/>
                  </a:cubicBezTo>
                  <a:cubicBezTo>
                    <a:pt x="3" y="0"/>
                    <a:pt x="2" y="0"/>
                    <a:pt x="2" y="0"/>
                  </a:cubicBezTo>
                  <a:cubicBezTo>
                    <a:pt x="2" y="0"/>
                    <a:pt x="2" y="1"/>
                    <a:pt x="2" y="2"/>
                  </a:cubicBezTo>
                  <a:cubicBezTo>
                    <a:pt x="2" y="2"/>
                    <a:pt x="2" y="3"/>
                    <a:pt x="2" y="3"/>
                  </a:cubicBezTo>
                  <a:cubicBezTo>
                    <a:pt x="2" y="4"/>
                    <a:pt x="2" y="4"/>
                    <a:pt x="2" y="5"/>
                  </a:cubicBezTo>
                  <a:cubicBezTo>
                    <a:pt x="2" y="5"/>
                    <a:pt x="2" y="6"/>
                    <a:pt x="2" y="6"/>
                  </a:cubicBezTo>
                  <a:cubicBezTo>
                    <a:pt x="1" y="6"/>
                    <a:pt x="1" y="6"/>
                    <a:pt x="0" y="6"/>
                  </a:cubicBezTo>
                  <a:cubicBezTo>
                    <a:pt x="0" y="7"/>
                    <a:pt x="0" y="7"/>
                    <a:pt x="0" y="8"/>
                  </a:cubicBezTo>
                  <a:cubicBezTo>
                    <a:pt x="0" y="8"/>
                    <a:pt x="0" y="9"/>
                    <a:pt x="0" y="9"/>
                  </a:cubicBezTo>
                  <a:cubicBezTo>
                    <a:pt x="0" y="10"/>
                    <a:pt x="0" y="11"/>
                    <a:pt x="0" y="11"/>
                  </a:cubicBezTo>
                  <a:cubicBezTo>
                    <a:pt x="1" y="11"/>
                    <a:pt x="1" y="11"/>
                    <a:pt x="2" y="11"/>
                  </a:cubicBezTo>
                  <a:cubicBezTo>
                    <a:pt x="2" y="11"/>
                    <a:pt x="3" y="11"/>
                    <a:pt x="3" y="11"/>
                  </a:cubicBezTo>
                  <a:cubicBezTo>
                    <a:pt x="4" y="11"/>
                    <a:pt x="4" y="11"/>
                    <a:pt x="5" y="11"/>
                  </a:cubicBezTo>
                  <a:cubicBezTo>
                    <a:pt x="5" y="11"/>
                    <a:pt x="5" y="10"/>
                    <a:pt x="5" y="9"/>
                  </a:cubicBezTo>
                  <a:cubicBezTo>
                    <a:pt x="5" y="9"/>
                    <a:pt x="5" y="8"/>
                    <a:pt x="5" y="8"/>
                  </a:cubicBezTo>
                  <a:cubicBezTo>
                    <a:pt x="5" y="7"/>
                    <a:pt x="5" y="7"/>
                    <a:pt x="5" y="6"/>
                  </a:cubicBezTo>
                  <a:cubicBezTo>
                    <a:pt x="5" y="6"/>
                    <a:pt x="5" y="5"/>
                    <a:pt x="5" y="5"/>
                  </a:cubicBezTo>
                  <a:cubicBezTo>
                    <a:pt x="4" y="5"/>
                    <a:pt x="4" y="5"/>
                    <a:pt x="3" y="5"/>
                  </a:cubicBezTo>
                  <a:cubicBezTo>
                    <a:pt x="3" y="4"/>
                    <a:pt x="3" y="4"/>
                    <a:pt x="3"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13" name="Freeform 98"/>
            <p:cNvSpPr/>
            <p:nvPr/>
          </p:nvSpPr>
          <p:spPr bwMode="auto">
            <a:xfrm>
              <a:off x="4160" y="1167"/>
              <a:ext cx="14" cy="5"/>
            </a:xfrm>
            <a:custGeom>
              <a:avLst/>
              <a:gdLst>
                <a:gd name="T0" fmla="*/ 9 w 8"/>
                <a:gd name="T1" fmla="*/ 0 h 3"/>
                <a:gd name="T2" fmla="*/ 5 w 8"/>
                <a:gd name="T3" fmla="*/ 0 h 3"/>
                <a:gd name="T4" fmla="*/ 4 w 8"/>
                <a:gd name="T5" fmla="*/ 0 h 3"/>
                <a:gd name="T6" fmla="*/ 0 w 8"/>
                <a:gd name="T7" fmla="*/ 0 h 3"/>
                <a:gd name="T8" fmla="*/ 0 w 8"/>
                <a:gd name="T9" fmla="*/ 3 h 3"/>
                <a:gd name="T10" fmla="*/ 0 w 8"/>
                <a:gd name="T11" fmla="*/ 5 h 3"/>
                <a:gd name="T12" fmla="*/ 4 w 8"/>
                <a:gd name="T13" fmla="*/ 5 h 3"/>
                <a:gd name="T14" fmla="*/ 5 w 8"/>
                <a:gd name="T15" fmla="*/ 5 h 3"/>
                <a:gd name="T16" fmla="*/ 9 w 8"/>
                <a:gd name="T17" fmla="*/ 5 h 3"/>
                <a:gd name="T18" fmla="*/ 12 w 8"/>
                <a:gd name="T19" fmla="*/ 5 h 3"/>
                <a:gd name="T20" fmla="*/ 12 w 8"/>
                <a:gd name="T21" fmla="*/ 3 h 3"/>
                <a:gd name="T22" fmla="*/ 14 w 8"/>
                <a:gd name="T23" fmla="*/ 3 h 3"/>
                <a:gd name="T24" fmla="*/ 14 w 8"/>
                <a:gd name="T25" fmla="*/ 0 h 3"/>
                <a:gd name="T26" fmla="*/ 12 w 8"/>
                <a:gd name="T27" fmla="*/ 0 h 3"/>
                <a:gd name="T28" fmla="*/ 9 w 8"/>
                <a:gd name="T29" fmla="*/ 0 h 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 h="3">
                  <a:moveTo>
                    <a:pt x="5" y="0"/>
                  </a:moveTo>
                  <a:cubicBezTo>
                    <a:pt x="4" y="0"/>
                    <a:pt x="4" y="0"/>
                    <a:pt x="3" y="0"/>
                  </a:cubicBezTo>
                  <a:cubicBezTo>
                    <a:pt x="3" y="0"/>
                    <a:pt x="2" y="0"/>
                    <a:pt x="2" y="0"/>
                  </a:cubicBezTo>
                  <a:cubicBezTo>
                    <a:pt x="1" y="0"/>
                    <a:pt x="1" y="0"/>
                    <a:pt x="0" y="0"/>
                  </a:cubicBezTo>
                  <a:cubicBezTo>
                    <a:pt x="0" y="1"/>
                    <a:pt x="0" y="1"/>
                    <a:pt x="0" y="2"/>
                  </a:cubicBezTo>
                  <a:cubicBezTo>
                    <a:pt x="0" y="2"/>
                    <a:pt x="0" y="3"/>
                    <a:pt x="0" y="3"/>
                  </a:cubicBezTo>
                  <a:cubicBezTo>
                    <a:pt x="1" y="3"/>
                    <a:pt x="1" y="3"/>
                    <a:pt x="2" y="3"/>
                  </a:cubicBezTo>
                  <a:cubicBezTo>
                    <a:pt x="2" y="3"/>
                    <a:pt x="3" y="3"/>
                    <a:pt x="3" y="3"/>
                  </a:cubicBezTo>
                  <a:cubicBezTo>
                    <a:pt x="4" y="3"/>
                    <a:pt x="4" y="3"/>
                    <a:pt x="5" y="3"/>
                  </a:cubicBezTo>
                  <a:cubicBezTo>
                    <a:pt x="5" y="3"/>
                    <a:pt x="6" y="3"/>
                    <a:pt x="7" y="3"/>
                  </a:cubicBezTo>
                  <a:cubicBezTo>
                    <a:pt x="7" y="3"/>
                    <a:pt x="7" y="2"/>
                    <a:pt x="7" y="2"/>
                  </a:cubicBezTo>
                  <a:cubicBezTo>
                    <a:pt x="7" y="2"/>
                    <a:pt x="8" y="2"/>
                    <a:pt x="8" y="2"/>
                  </a:cubicBezTo>
                  <a:cubicBezTo>
                    <a:pt x="8" y="1"/>
                    <a:pt x="8" y="1"/>
                    <a:pt x="8" y="0"/>
                  </a:cubicBezTo>
                  <a:cubicBezTo>
                    <a:pt x="8" y="0"/>
                    <a:pt x="7" y="0"/>
                    <a:pt x="7" y="0"/>
                  </a:cubicBezTo>
                  <a:cubicBezTo>
                    <a:pt x="6" y="0"/>
                    <a:pt x="5" y="0"/>
                    <a:pt x="5"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14" name="Freeform 99"/>
            <p:cNvSpPr/>
            <p:nvPr/>
          </p:nvSpPr>
          <p:spPr bwMode="auto">
            <a:xfrm>
              <a:off x="4010" y="1200"/>
              <a:ext cx="4" cy="3"/>
            </a:xfrm>
            <a:custGeom>
              <a:avLst/>
              <a:gdLst>
                <a:gd name="T0" fmla="*/ 0 w 2"/>
                <a:gd name="T1" fmla="*/ 3 h 2"/>
                <a:gd name="T2" fmla="*/ 4 w 2"/>
                <a:gd name="T3" fmla="*/ 3 h 2"/>
                <a:gd name="T4" fmla="*/ 4 w 2"/>
                <a:gd name="T5" fmla="*/ 0 h 2"/>
                <a:gd name="T6" fmla="*/ 0 w 2"/>
                <a:gd name="T7" fmla="*/ 0 h 2"/>
                <a:gd name="T8" fmla="*/ 0 w 2"/>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2"/>
                  </a:moveTo>
                  <a:cubicBezTo>
                    <a:pt x="1" y="2"/>
                    <a:pt x="1" y="2"/>
                    <a:pt x="2" y="2"/>
                  </a:cubicBezTo>
                  <a:cubicBezTo>
                    <a:pt x="2" y="2"/>
                    <a:pt x="2" y="1"/>
                    <a:pt x="2" y="0"/>
                  </a:cubicBezTo>
                  <a:cubicBezTo>
                    <a:pt x="1" y="0"/>
                    <a:pt x="1" y="0"/>
                    <a:pt x="0" y="0"/>
                  </a:cubicBezTo>
                  <a:cubicBezTo>
                    <a:pt x="0" y="1"/>
                    <a:pt x="0" y="2"/>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15" name="Freeform 100"/>
            <p:cNvSpPr/>
            <p:nvPr/>
          </p:nvSpPr>
          <p:spPr bwMode="auto">
            <a:xfrm>
              <a:off x="3751" y="1203"/>
              <a:ext cx="9" cy="4"/>
            </a:xfrm>
            <a:custGeom>
              <a:avLst/>
              <a:gdLst>
                <a:gd name="T0" fmla="*/ 7 w 5"/>
                <a:gd name="T1" fmla="*/ 4 h 2"/>
                <a:gd name="T2" fmla="*/ 9 w 5"/>
                <a:gd name="T3" fmla="*/ 4 h 2"/>
                <a:gd name="T4" fmla="*/ 9 w 5"/>
                <a:gd name="T5" fmla="*/ 0 h 2"/>
                <a:gd name="T6" fmla="*/ 7 w 5"/>
                <a:gd name="T7" fmla="*/ 0 h 2"/>
                <a:gd name="T8" fmla="*/ 4 w 5"/>
                <a:gd name="T9" fmla="*/ 0 h 2"/>
                <a:gd name="T10" fmla="*/ 0 w 5"/>
                <a:gd name="T11" fmla="*/ 0 h 2"/>
                <a:gd name="T12" fmla="*/ 0 w 5"/>
                <a:gd name="T13" fmla="*/ 4 h 2"/>
                <a:gd name="T14" fmla="*/ 4 w 5"/>
                <a:gd name="T15" fmla="*/ 4 h 2"/>
                <a:gd name="T16" fmla="*/ 7 w 5"/>
                <a:gd name="T17" fmla="*/ 4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2">
                  <a:moveTo>
                    <a:pt x="4" y="2"/>
                  </a:moveTo>
                  <a:cubicBezTo>
                    <a:pt x="4" y="2"/>
                    <a:pt x="5" y="2"/>
                    <a:pt x="5" y="2"/>
                  </a:cubicBezTo>
                  <a:cubicBezTo>
                    <a:pt x="5" y="1"/>
                    <a:pt x="5" y="1"/>
                    <a:pt x="5" y="0"/>
                  </a:cubicBezTo>
                  <a:cubicBezTo>
                    <a:pt x="5" y="0"/>
                    <a:pt x="4" y="0"/>
                    <a:pt x="4" y="0"/>
                  </a:cubicBezTo>
                  <a:cubicBezTo>
                    <a:pt x="3" y="0"/>
                    <a:pt x="3" y="0"/>
                    <a:pt x="2" y="0"/>
                  </a:cubicBezTo>
                  <a:cubicBezTo>
                    <a:pt x="2" y="0"/>
                    <a:pt x="1" y="0"/>
                    <a:pt x="0" y="0"/>
                  </a:cubicBezTo>
                  <a:cubicBezTo>
                    <a:pt x="0" y="1"/>
                    <a:pt x="0" y="1"/>
                    <a:pt x="0" y="2"/>
                  </a:cubicBezTo>
                  <a:cubicBezTo>
                    <a:pt x="1" y="2"/>
                    <a:pt x="2" y="2"/>
                    <a:pt x="2" y="2"/>
                  </a:cubicBezTo>
                  <a:cubicBezTo>
                    <a:pt x="3" y="2"/>
                    <a:pt x="3" y="2"/>
                    <a:pt x="4"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16" name="Freeform 101"/>
            <p:cNvSpPr/>
            <p:nvPr/>
          </p:nvSpPr>
          <p:spPr bwMode="auto">
            <a:xfrm>
              <a:off x="4000" y="1203"/>
              <a:ext cx="5" cy="4"/>
            </a:xfrm>
            <a:custGeom>
              <a:avLst/>
              <a:gdLst>
                <a:gd name="T0" fmla="*/ 0 w 3"/>
                <a:gd name="T1" fmla="*/ 0 h 2"/>
                <a:gd name="T2" fmla="*/ 0 w 3"/>
                <a:gd name="T3" fmla="*/ 4 h 2"/>
                <a:gd name="T4" fmla="*/ 2 w 3"/>
                <a:gd name="T5" fmla="*/ 4 h 2"/>
                <a:gd name="T6" fmla="*/ 5 w 3"/>
                <a:gd name="T7" fmla="*/ 4 h 2"/>
                <a:gd name="T8" fmla="*/ 5 w 3"/>
                <a:gd name="T9" fmla="*/ 0 h 2"/>
                <a:gd name="T10" fmla="*/ 2 w 3"/>
                <a:gd name="T11" fmla="*/ 0 h 2"/>
                <a:gd name="T12" fmla="*/ 0 w 3"/>
                <a:gd name="T13" fmla="*/ 0 h 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2">
                  <a:moveTo>
                    <a:pt x="0" y="0"/>
                  </a:moveTo>
                  <a:cubicBezTo>
                    <a:pt x="0" y="1"/>
                    <a:pt x="0" y="1"/>
                    <a:pt x="0" y="2"/>
                  </a:cubicBezTo>
                  <a:cubicBezTo>
                    <a:pt x="0" y="2"/>
                    <a:pt x="1" y="2"/>
                    <a:pt x="1" y="2"/>
                  </a:cubicBezTo>
                  <a:cubicBezTo>
                    <a:pt x="2" y="2"/>
                    <a:pt x="2" y="2"/>
                    <a:pt x="3" y="2"/>
                  </a:cubicBezTo>
                  <a:cubicBezTo>
                    <a:pt x="3" y="1"/>
                    <a:pt x="3" y="1"/>
                    <a:pt x="3" y="0"/>
                  </a:cubicBezTo>
                  <a:cubicBezTo>
                    <a:pt x="2" y="0"/>
                    <a:pt x="2" y="0"/>
                    <a:pt x="1" y="0"/>
                  </a:cubicBezTo>
                  <a:cubicBezTo>
                    <a:pt x="1" y="0"/>
                    <a:pt x="0"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17" name="Freeform 102"/>
            <p:cNvSpPr/>
            <p:nvPr/>
          </p:nvSpPr>
          <p:spPr bwMode="auto">
            <a:xfrm>
              <a:off x="3749" y="1212"/>
              <a:ext cx="6" cy="5"/>
            </a:xfrm>
            <a:custGeom>
              <a:avLst/>
              <a:gdLst>
                <a:gd name="T0" fmla="*/ 2 w 3"/>
                <a:gd name="T1" fmla="*/ 5 h 3"/>
                <a:gd name="T2" fmla="*/ 6 w 3"/>
                <a:gd name="T3" fmla="*/ 5 h 3"/>
                <a:gd name="T4" fmla="*/ 6 w 3"/>
                <a:gd name="T5" fmla="*/ 3 h 3"/>
                <a:gd name="T6" fmla="*/ 6 w 3"/>
                <a:gd name="T7" fmla="*/ 0 h 3"/>
                <a:gd name="T8" fmla="*/ 2 w 3"/>
                <a:gd name="T9" fmla="*/ 0 h 3"/>
                <a:gd name="T10" fmla="*/ 0 w 3"/>
                <a:gd name="T11" fmla="*/ 0 h 3"/>
                <a:gd name="T12" fmla="*/ 0 w 3"/>
                <a:gd name="T13" fmla="*/ 3 h 3"/>
                <a:gd name="T14" fmla="*/ 2 w 3"/>
                <a:gd name="T15" fmla="*/ 3 h 3"/>
                <a:gd name="T16" fmla="*/ 2 w 3"/>
                <a:gd name="T17" fmla="*/ 5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1" y="3"/>
                  </a:moveTo>
                  <a:cubicBezTo>
                    <a:pt x="2" y="3"/>
                    <a:pt x="3" y="3"/>
                    <a:pt x="3" y="3"/>
                  </a:cubicBezTo>
                  <a:cubicBezTo>
                    <a:pt x="3" y="3"/>
                    <a:pt x="3" y="2"/>
                    <a:pt x="3" y="2"/>
                  </a:cubicBezTo>
                  <a:cubicBezTo>
                    <a:pt x="3" y="1"/>
                    <a:pt x="3" y="1"/>
                    <a:pt x="3" y="0"/>
                  </a:cubicBezTo>
                  <a:cubicBezTo>
                    <a:pt x="3" y="0"/>
                    <a:pt x="2" y="0"/>
                    <a:pt x="1" y="0"/>
                  </a:cubicBezTo>
                  <a:cubicBezTo>
                    <a:pt x="1" y="0"/>
                    <a:pt x="0" y="0"/>
                    <a:pt x="0" y="0"/>
                  </a:cubicBezTo>
                  <a:cubicBezTo>
                    <a:pt x="0" y="1"/>
                    <a:pt x="0" y="1"/>
                    <a:pt x="0" y="2"/>
                  </a:cubicBezTo>
                  <a:cubicBezTo>
                    <a:pt x="0" y="2"/>
                    <a:pt x="1" y="2"/>
                    <a:pt x="1" y="2"/>
                  </a:cubicBezTo>
                  <a:cubicBezTo>
                    <a:pt x="1" y="2"/>
                    <a:pt x="1" y="3"/>
                    <a:pt x="1"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18" name="Freeform 103"/>
            <p:cNvSpPr/>
            <p:nvPr/>
          </p:nvSpPr>
          <p:spPr bwMode="auto">
            <a:xfrm>
              <a:off x="3760" y="1212"/>
              <a:ext cx="3" cy="4"/>
            </a:xfrm>
            <a:custGeom>
              <a:avLst/>
              <a:gdLst>
                <a:gd name="T0" fmla="*/ 0 w 2"/>
                <a:gd name="T1" fmla="*/ 4 h 2"/>
                <a:gd name="T2" fmla="*/ 3 w 2"/>
                <a:gd name="T3" fmla="*/ 4 h 2"/>
                <a:gd name="T4" fmla="*/ 3 w 2"/>
                <a:gd name="T5" fmla="*/ 0 h 2"/>
                <a:gd name="T6" fmla="*/ 0 w 2"/>
                <a:gd name="T7" fmla="*/ 0 h 2"/>
                <a:gd name="T8" fmla="*/ 0 w 2"/>
                <a:gd name="T9" fmla="*/ 4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2"/>
                  </a:moveTo>
                  <a:cubicBezTo>
                    <a:pt x="1" y="2"/>
                    <a:pt x="1" y="2"/>
                    <a:pt x="2" y="2"/>
                  </a:cubicBezTo>
                  <a:cubicBezTo>
                    <a:pt x="2" y="1"/>
                    <a:pt x="2" y="1"/>
                    <a:pt x="2" y="0"/>
                  </a:cubicBezTo>
                  <a:cubicBezTo>
                    <a:pt x="1" y="0"/>
                    <a:pt x="1"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19" name="Freeform 104"/>
            <p:cNvSpPr/>
            <p:nvPr/>
          </p:nvSpPr>
          <p:spPr bwMode="auto">
            <a:xfrm>
              <a:off x="3721" y="1221"/>
              <a:ext cx="44" cy="17"/>
            </a:xfrm>
            <a:custGeom>
              <a:avLst/>
              <a:gdLst>
                <a:gd name="T0" fmla="*/ 44 w 25"/>
                <a:gd name="T1" fmla="*/ 17 h 10"/>
                <a:gd name="T2" fmla="*/ 44 w 25"/>
                <a:gd name="T3" fmla="*/ 14 h 10"/>
                <a:gd name="T4" fmla="*/ 42 w 25"/>
                <a:gd name="T5" fmla="*/ 14 h 10"/>
                <a:gd name="T6" fmla="*/ 42 w 25"/>
                <a:gd name="T7" fmla="*/ 10 h 10"/>
                <a:gd name="T8" fmla="*/ 39 w 25"/>
                <a:gd name="T9" fmla="*/ 10 h 10"/>
                <a:gd name="T10" fmla="*/ 39 w 25"/>
                <a:gd name="T11" fmla="*/ 9 h 10"/>
                <a:gd name="T12" fmla="*/ 37 w 25"/>
                <a:gd name="T13" fmla="*/ 9 h 10"/>
                <a:gd name="T14" fmla="*/ 33 w 25"/>
                <a:gd name="T15" fmla="*/ 9 h 10"/>
                <a:gd name="T16" fmla="*/ 33 w 25"/>
                <a:gd name="T17" fmla="*/ 5 h 10"/>
                <a:gd name="T18" fmla="*/ 30 w 25"/>
                <a:gd name="T19" fmla="*/ 5 h 10"/>
                <a:gd name="T20" fmla="*/ 30 w 25"/>
                <a:gd name="T21" fmla="*/ 2 h 10"/>
                <a:gd name="T22" fmla="*/ 28 w 25"/>
                <a:gd name="T23" fmla="*/ 2 h 10"/>
                <a:gd name="T24" fmla="*/ 25 w 25"/>
                <a:gd name="T25" fmla="*/ 2 h 10"/>
                <a:gd name="T26" fmla="*/ 25 w 25"/>
                <a:gd name="T27" fmla="*/ 0 h 10"/>
                <a:gd name="T28" fmla="*/ 23 w 25"/>
                <a:gd name="T29" fmla="*/ 0 h 10"/>
                <a:gd name="T30" fmla="*/ 19 w 25"/>
                <a:gd name="T31" fmla="*/ 0 h 10"/>
                <a:gd name="T32" fmla="*/ 18 w 25"/>
                <a:gd name="T33" fmla="*/ 0 h 10"/>
                <a:gd name="T34" fmla="*/ 14 w 25"/>
                <a:gd name="T35" fmla="*/ 0 h 10"/>
                <a:gd name="T36" fmla="*/ 12 w 25"/>
                <a:gd name="T37" fmla="*/ 0 h 10"/>
                <a:gd name="T38" fmla="*/ 9 w 25"/>
                <a:gd name="T39" fmla="*/ 0 h 10"/>
                <a:gd name="T40" fmla="*/ 5 w 25"/>
                <a:gd name="T41" fmla="*/ 0 h 10"/>
                <a:gd name="T42" fmla="*/ 5 w 25"/>
                <a:gd name="T43" fmla="*/ 2 h 10"/>
                <a:gd name="T44" fmla="*/ 4 w 25"/>
                <a:gd name="T45" fmla="*/ 2 h 10"/>
                <a:gd name="T46" fmla="*/ 0 w 25"/>
                <a:gd name="T47" fmla="*/ 2 h 10"/>
                <a:gd name="T48" fmla="*/ 0 w 25"/>
                <a:gd name="T49" fmla="*/ 5 h 10"/>
                <a:gd name="T50" fmla="*/ 4 w 25"/>
                <a:gd name="T51" fmla="*/ 5 h 10"/>
                <a:gd name="T52" fmla="*/ 5 w 25"/>
                <a:gd name="T53" fmla="*/ 5 h 10"/>
                <a:gd name="T54" fmla="*/ 9 w 25"/>
                <a:gd name="T55" fmla="*/ 5 h 10"/>
                <a:gd name="T56" fmla="*/ 9 w 25"/>
                <a:gd name="T57" fmla="*/ 9 h 10"/>
                <a:gd name="T58" fmla="*/ 12 w 25"/>
                <a:gd name="T59" fmla="*/ 9 h 10"/>
                <a:gd name="T60" fmla="*/ 12 w 25"/>
                <a:gd name="T61" fmla="*/ 5 h 10"/>
                <a:gd name="T62" fmla="*/ 14 w 25"/>
                <a:gd name="T63" fmla="*/ 5 h 10"/>
                <a:gd name="T64" fmla="*/ 18 w 25"/>
                <a:gd name="T65" fmla="*/ 5 h 10"/>
                <a:gd name="T66" fmla="*/ 18 w 25"/>
                <a:gd name="T67" fmla="*/ 9 h 10"/>
                <a:gd name="T68" fmla="*/ 19 w 25"/>
                <a:gd name="T69" fmla="*/ 9 h 10"/>
                <a:gd name="T70" fmla="*/ 23 w 25"/>
                <a:gd name="T71" fmla="*/ 9 h 10"/>
                <a:gd name="T72" fmla="*/ 25 w 25"/>
                <a:gd name="T73" fmla="*/ 9 h 10"/>
                <a:gd name="T74" fmla="*/ 25 w 25"/>
                <a:gd name="T75" fmla="*/ 10 h 10"/>
                <a:gd name="T76" fmla="*/ 28 w 25"/>
                <a:gd name="T77" fmla="*/ 10 h 10"/>
                <a:gd name="T78" fmla="*/ 28 w 25"/>
                <a:gd name="T79" fmla="*/ 14 h 10"/>
                <a:gd name="T80" fmla="*/ 28 w 25"/>
                <a:gd name="T81" fmla="*/ 17 h 10"/>
                <a:gd name="T82" fmla="*/ 30 w 25"/>
                <a:gd name="T83" fmla="*/ 17 h 10"/>
                <a:gd name="T84" fmla="*/ 30 w 25"/>
                <a:gd name="T85" fmla="*/ 17 h 10"/>
                <a:gd name="T86" fmla="*/ 33 w 25"/>
                <a:gd name="T87" fmla="*/ 17 h 10"/>
                <a:gd name="T88" fmla="*/ 37 w 25"/>
                <a:gd name="T89" fmla="*/ 17 h 10"/>
                <a:gd name="T90" fmla="*/ 39 w 25"/>
                <a:gd name="T91" fmla="*/ 17 h 10"/>
                <a:gd name="T92" fmla="*/ 42 w 25"/>
                <a:gd name="T93" fmla="*/ 17 h 10"/>
                <a:gd name="T94" fmla="*/ 44 w 25"/>
                <a:gd name="T95" fmla="*/ 17 h 1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5" h="10">
                  <a:moveTo>
                    <a:pt x="25" y="10"/>
                  </a:moveTo>
                  <a:cubicBezTo>
                    <a:pt x="25" y="9"/>
                    <a:pt x="25" y="8"/>
                    <a:pt x="25" y="8"/>
                  </a:cubicBezTo>
                  <a:cubicBezTo>
                    <a:pt x="25" y="8"/>
                    <a:pt x="24" y="8"/>
                    <a:pt x="24" y="8"/>
                  </a:cubicBezTo>
                  <a:cubicBezTo>
                    <a:pt x="24" y="7"/>
                    <a:pt x="24" y="7"/>
                    <a:pt x="24" y="6"/>
                  </a:cubicBezTo>
                  <a:cubicBezTo>
                    <a:pt x="23" y="6"/>
                    <a:pt x="23" y="6"/>
                    <a:pt x="22" y="6"/>
                  </a:cubicBezTo>
                  <a:cubicBezTo>
                    <a:pt x="22" y="6"/>
                    <a:pt x="22" y="5"/>
                    <a:pt x="22" y="5"/>
                  </a:cubicBezTo>
                  <a:cubicBezTo>
                    <a:pt x="22" y="5"/>
                    <a:pt x="21" y="5"/>
                    <a:pt x="21" y="5"/>
                  </a:cubicBezTo>
                  <a:cubicBezTo>
                    <a:pt x="20" y="5"/>
                    <a:pt x="20" y="5"/>
                    <a:pt x="19" y="5"/>
                  </a:cubicBezTo>
                  <a:cubicBezTo>
                    <a:pt x="19" y="4"/>
                    <a:pt x="19" y="4"/>
                    <a:pt x="19" y="3"/>
                  </a:cubicBezTo>
                  <a:cubicBezTo>
                    <a:pt x="19" y="3"/>
                    <a:pt x="18" y="3"/>
                    <a:pt x="17" y="3"/>
                  </a:cubicBezTo>
                  <a:cubicBezTo>
                    <a:pt x="17" y="2"/>
                    <a:pt x="17" y="2"/>
                    <a:pt x="17" y="1"/>
                  </a:cubicBezTo>
                  <a:cubicBezTo>
                    <a:pt x="17" y="1"/>
                    <a:pt x="16" y="1"/>
                    <a:pt x="16" y="1"/>
                  </a:cubicBezTo>
                  <a:cubicBezTo>
                    <a:pt x="15" y="1"/>
                    <a:pt x="15" y="1"/>
                    <a:pt x="14" y="1"/>
                  </a:cubicBezTo>
                  <a:cubicBezTo>
                    <a:pt x="14" y="1"/>
                    <a:pt x="14" y="0"/>
                    <a:pt x="14" y="0"/>
                  </a:cubicBezTo>
                  <a:cubicBezTo>
                    <a:pt x="14" y="0"/>
                    <a:pt x="13" y="0"/>
                    <a:pt x="13" y="0"/>
                  </a:cubicBezTo>
                  <a:cubicBezTo>
                    <a:pt x="12" y="0"/>
                    <a:pt x="12" y="0"/>
                    <a:pt x="11" y="0"/>
                  </a:cubicBezTo>
                  <a:cubicBezTo>
                    <a:pt x="11" y="0"/>
                    <a:pt x="10" y="0"/>
                    <a:pt x="10" y="0"/>
                  </a:cubicBezTo>
                  <a:cubicBezTo>
                    <a:pt x="9" y="0"/>
                    <a:pt x="9" y="0"/>
                    <a:pt x="8" y="0"/>
                  </a:cubicBezTo>
                  <a:cubicBezTo>
                    <a:pt x="8" y="0"/>
                    <a:pt x="7" y="0"/>
                    <a:pt x="7" y="0"/>
                  </a:cubicBezTo>
                  <a:cubicBezTo>
                    <a:pt x="6" y="0"/>
                    <a:pt x="6" y="0"/>
                    <a:pt x="5" y="0"/>
                  </a:cubicBezTo>
                  <a:cubicBezTo>
                    <a:pt x="4" y="0"/>
                    <a:pt x="4" y="0"/>
                    <a:pt x="3" y="0"/>
                  </a:cubicBezTo>
                  <a:cubicBezTo>
                    <a:pt x="3" y="0"/>
                    <a:pt x="3" y="1"/>
                    <a:pt x="3" y="1"/>
                  </a:cubicBezTo>
                  <a:cubicBezTo>
                    <a:pt x="3" y="1"/>
                    <a:pt x="2" y="1"/>
                    <a:pt x="2" y="1"/>
                  </a:cubicBezTo>
                  <a:cubicBezTo>
                    <a:pt x="1" y="1"/>
                    <a:pt x="1" y="1"/>
                    <a:pt x="0" y="1"/>
                  </a:cubicBezTo>
                  <a:cubicBezTo>
                    <a:pt x="0" y="2"/>
                    <a:pt x="0" y="2"/>
                    <a:pt x="0" y="3"/>
                  </a:cubicBezTo>
                  <a:cubicBezTo>
                    <a:pt x="1" y="3"/>
                    <a:pt x="1" y="3"/>
                    <a:pt x="2" y="3"/>
                  </a:cubicBezTo>
                  <a:cubicBezTo>
                    <a:pt x="2" y="3"/>
                    <a:pt x="3" y="3"/>
                    <a:pt x="3" y="3"/>
                  </a:cubicBezTo>
                  <a:cubicBezTo>
                    <a:pt x="4" y="3"/>
                    <a:pt x="4" y="3"/>
                    <a:pt x="5" y="3"/>
                  </a:cubicBezTo>
                  <a:cubicBezTo>
                    <a:pt x="5" y="4"/>
                    <a:pt x="5" y="4"/>
                    <a:pt x="5" y="5"/>
                  </a:cubicBezTo>
                  <a:cubicBezTo>
                    <a:pt x="6" y="5"/>
                    <a:pt x="6" y="5"/>
                    <a:pt x="7" y="5"/>
                  </a:cubicBezTo>
                  <a:cubicBezTo>
                    <a:pt x="7" y="4"/>
                    <a:pt x="7" y="4"/>
                    <a:pt x="7" y="3"/>
                  </a:cubicBezTo>
                  <a:cubicBezTo>
                    <a:pt x="7" y="3"/>
                    <a:pt x="8" y="3"/>
                    <a:pt x="8" y="3"/>
                  </a:cubicBezTo>
                  <a:cubicBezTo>
                    <a:pt x="9" y="3"/>
                    <a:pt x="9" y="3"/>
                    <a:pt x="10" y="3"/>
                  </a:cubicBezTo>
                  <a:cubicBezTo>
                    <a:pt x="10" y="4"/>
                    <a:pt x="10" y="4"/>
                    <a:pt x="10" y="5"/>
                  </a:cubicBezTo>
                  <a:cubicBezTo>
                    <a:pt x="10" y="5"/>
                    <a:pt x="11" y="5"/>
                    <a:pt x="11" y="5"/>
                  </a:cubicBezTo>
                  <a:cubicBezTo>
                    <a:pt x="12" y="5"/>
                    <a:pt x="12" y="5"/>
                    <a:pt x="13" y="5"/>
                  </a:cubicBezTo>
                  <a:cubicBezTo>
                    <a:pt x="13" y="5"/>
                    <a:pt x="14" y="5"/>
                    <a:pt x="14" y="5"/>
                  </a:cubicBezTo>
                  <a:cubicBezTo>
                    <a:pt x="14" y="5"/>
                    <a:pt x="14" y="6"/>
                    <a:pt x="14" y="6"/>
                  </a:cubicBezTo>
                  <a:cubicBezTo>
                    <a:pt x="15" y="6"/>
                    <a:pt x="15" y="6"/>
                    <a:pt x="16" y="6"/>
                  </a:cubicBezTo>
                  <a:cubicBezTo>
                    <a:pt x="16" y="7"/>
                    <a:pt x="16" y="7"/>
                    <a:pt x="16" y="8"/>
                  </a:cubicBezTo>
                  <a:cubicBezTo>
                    <a:pt x="16" y="8"/>
                    <a:pt x="16" y="9"/>
                    <a:pt x="16" y="10"/>
                  </a:cubicBezTo>
                  <a:cubicBezTo>
                    <a:pt x="17" y="10"/>
                    <a:pt x="17" y="10"/>
                    <a:pt x="17" y="10"/>
                  </a:cubicBezTo>
                  <a:cubicBezTo>
                    <a:pt x="17" y="10"/>
                    <a:pt x="17" y="10"/>
                    <a:pt x="17" y="10"/>
                  </a:cubicBezTo>
                  <a:cubicBezTo>
                    <a:pt x="18" y="10"/>
                    <a:pt x="19" y="10"/>
                    <a:pt x="19" y="10"/>
                  </a:cubicBezTo>
                  <a:cubicBezTo>
                    <a:pt x="20" y="10"/>
                    <a:pt x="20" y="10"/>
                    <a:pt x="21" y="10"/>
                  </a:cubicBezTo>
                  <a:cubicBezTo>
                    <a:pt x="21" y="10"/>
                    <a:pt x="22" y="10"/>
                    <a:pt x="22" y="10"/>
                  </a:cubicBezTo>
                  <a:cubicBezTo>
                    <a:pt x="23" y="10"/>
                    <a:pt x="23" y="10"/>
                    <a:pt x="24" y="10"/>
                  </a:cubicBezTo>
                  <a:cubicBezTo>
                    <a:pt x="24" y="10"/>
                    <a:pt x="25" y="10"/>
                    <a:pt x="25" y="1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20" name="Freeform 105"/>
            <p:cNvSpPr/>
            <p:nvPr/>
          </p:nvSpPr>
          <p:spPr bwMode="auto">
            <a:xfrm>
              <a:off x="3793" y="1243"/>
              <a:ext cx="9" cy="6"/>
            </a:xfrm>
            <a:custGeom>
              <a:avLst/>
              <a:gdLst>
                <a:gd name="T0" fmla="*/ 5 w 5"/>
                <a:gd name="T1" fmla="*/ 0 h 3"/>
                <a:gd name="T2" fmla="*/ 4 w 5"/>
                <a:gd name="T3" fmla="*/ 0 h 3"/>
                <a:gd name="T4" fmla="*/ 0 w 5"/>
                <a:gd name="T5" fmla="*/ 0 h 3"/>
                <a:gd name="T6" fmla="*/ 0 w 5"/>
                <a:gd name="T7" fmla="*/ 2 h 3"/>
                <a:gd name="T8" fmla="*/ 0 w 5"/>
                <a:gd name="T9" fmla="*/ 6 h 3"/>
                <a:gd name="T10" fmla="*/ 4 w 5"/>
                <a:gd name="T11" fmla="*/ 6 h 3"/>
                <a:gd name="T12" fmla="*/ 5 w 5"/>
                <a:gd name="T13" fmla="*/ 6 h 3"/>
                <a:gd name="T14" fmla="*/ 9 w 5"/>
                <a:gd name="T15" fmla="*/ 6 h 3"/>
                <a:gd name="T16" fmla="*/ 9 w 5"/>
                <a:gd name="T17" fmla="*/ 2 h 3"/>
                <a:gd name="T18" fmla="*/ 5 w 5"/>
                <a:gd name="T19" fmla="*/ 2 h 3"/>
                <a:gd name="T20" fmla="*/ 5 w 5"/>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 h="3">
                  <a:moveTo>
                    <a:pt x="3" y="0"/>
                  </a:moveTo>
                  <a:cubicBezTo>
                    <a:pt x="3" y="0"/>
                    <a:pt x="2" y="0"/>
                    <a:pt x="2" y="0"/>
                  </a:cubicBezTo>
                  <a:cubicBezTo>
                    <a:pt x="1" y="0"/>
                    <a:pt x="0" y="0"/>
                    <a:pt x="0" y="0"/>
                  </a:cubicBezTo>
                  <a:cubicBezTo>
                    <a:pt x="0" y="0"/>
                    <a:pt x="0" y="1"/>
                    <a:pt x="0" y="1"/>
                  </a:cubicBezTo>
                  <a:cubicBezTo>
                    <a:pt x="0" y="2"/>
                    <a:pt x="0" y="2"/>
                    <a:pt x="0" y="3"/>
                  </a:cubicBezTo>
                  <a:cubicBezTo>
                    <a:pt x="0" y="3"/>
                    <a:pt x="1" y="3"/>
                    <a:pt x="2" y="3"/>
                  </a:cubicBezTo>
                  <a:cubicBezTo>
                    <a:pt x="2" y="3"/>
                    <a:pt x="3" y="3"/>
                    <a:pt x="3" y="3"/>
                  </a:cubicBezTo>
                  <a:cubicBezTo>
                    <a:pt x="4" y="3"/>
                    <a:pt x="4" y="3"/>
                    <a:pt x="5" y="3"/>
                  </a:cubicBezTo>
                  <a:cubicBezTo>
                    <a:pt x="5" y="2"/>
                    <a:pt x="5" y="2"/>
                    <a:pt x="5" y="1"/>
                  </a:cubicBezTo>
                  <a:cubicBezTo>
                    <a:pt x="4" y="1"/>
                    <a:pt x="4" y="1"/>
                    <a:pt x="3" y="1"/>
                  </a:cubicBezTo>
                  <a:cubicBezTo>
                    <a:pt x="3" y="1"/>
                    <a:pt x="3" y="0"/>
                    <a:pt x="3"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21" name="Freeform 106"/>
            <p:cNvSpPr/>
            <p:nvPr/>
          </p:nvSpPr>
          <p:spPr bwMode="auto">
            <a:xfrm>
              <a:off x="3746" y="1243"/>
              <a:ext cx="9" cy="6"/>
            </a:xfrm>
            <a:custGeom>
              <a:avLst/>
              <a:gdLst>
                <a:gd name="T0" fmla="*/ 4 w 5"/>
                <a:gd name="T1" fmla="*/ 0 h 3"/>
                <a:gd name="T2" fmla="*/ 0 w 5"/>
                <a:gd name="T3" fmla="*/ 0 h 3"/>
                <a:gd name="T4" fmla="*/ 0 w 5"/>
                <a:gd name="T5" fmla="*/ 2 h 3"/>
                <a:gd name="T6" fmla="*/ 4 w 5"/>
                <a:gd name="T7" fmla="*/ 2 h 3"/>
                <a:gd name="T8" fmla="*/ 4 w 5"/>
                <a:gd name="T9" fmla="*/ 6 h 3"/>
                <a:gd name="T10" fmla="*/ 5 w 5"/>
                <a:gd name="T11" fmla="*/ 6 h 3"/>
                <a:gd name="T12" fmla="*/ 9 w 5"/>
                <a:gd name="T13" fmla="*/ 6 h 3"/>
                <a:gd name="T14" fmla="*/ 9 w 5"/>
                <a:gd name="T15" fmla="*/ 2 h 3"/>
                <a:gd name="T16" fmla="*/ 9 w 5"/>
                <a:gd name="T17" fmla="*/ 0 h 3"/>
                <a:gd name="T18" fmla="*/ 5 w 5"/>
                <a:gd name="T19" fmla="*/ 0 h 3"/>
                <a:gd name="T20" fmla="*/ 4 w 5"/>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 h="3">
                  <a:moveTo>
                    <a:pt x="2" y="0"/>
                  </a:moveTo>
                  <a:cubicBezTo>
                    <a:pt x="1" y="0"/>
                    <a:pt x="1" y="0"/>
                    <a:pt x="0" y="0"/>
                  </a:cubicBezTo>
                  <a:cubicBezTo>
                    <a:pt x="0" y="0"/>
                    <a:pt x="0" y="1"/>
                    <a:pt x="0" y="1"/>
                  </a:cubicBezTo>
                  <a:cubicBezTo>
                    <a:pt x="1" y="1"/>
                    <a:pt x="1" y="1"/>
                    <a:pt x="2" y="1"/>
                  </a:cubicBezTo>
                  <a:cubicBezTo>
                    <a:pt x="2" y="2"/>
                    <a:pt x="2" y="2"/>
                    <a:pt x="2" y="3"/>
                  </a:cubicBezTo>
                  <a:cubicBezTo>
                    <a:pt x="2" y="3"/>
                    <a:pt x="3" y="3"/>
                    <a:pt x="3" y="3"/>
                  </a:cubicBezTo>
                  <a:cubicBezTo>
                    <a:pt x="4" y="3"/>
                    <a:pt x="5" y="3"/>
                    <a:pt x="5" y="3"/>
                  </a:cubicBezTo>
                  <a:cubicBezTo>
                    <a:pt x="5" y="2"/>
                    <a:pt x="5" y="2"/>
                    <a:pt x="5" y="1"/>
                  </a:cubicBezTo>
                  <a:cubicBezTo>
                    <a:pt x="5" y="1"/>
                    <a:pt x="5" y="0"/>
                    <a:pt x="5" y="0"/>
                  </a:cubicBezTo>
                  <a:cubicBezTo>
                    <a:pt x="5" y="0"/>
                    <a:pt x="4" y="0"/>
                    <a:pt x="3" y="0"/>
                  </a:cubicBezTo>
                  <a:cubicBezTo>
                    <a:pt x="3" y="0"/>
                    <a:pt x="2" y="0"/>
                    <a:pt x="2"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22" name="Freeform 107"/>
            <p:cNvSpPr/>
            <p:nvPr/>
          </p:nvSpPr>
          <p:spPr bwMode="auto">
            <a:xfrm>
              <a:off x="3763" y="1231"/>
              <a:ext cx="25" cy="18"/>
            </a:xfrm>
            <a:custGeom>
              <a:avLst/>
              <a:gdLst>
                <a:gd name="T0" fmla="*/ 20 w 14"/>
                <a:gd name="T1" fmla="*/ 9 h 10"/>
                <a:gd name="T2" fmla="*/ 20 w 14"/>
                <a:gd name="T3" fmla="*/ 7 h 10"/>
                <a:gd name="T4" fmla="*/ 16 w 14"/>
                <a:gd name="T5" fmla="*/ 7 h 10"/>
                <a:gd name="T6" fmla="*/ 14 w 14"/>
                <a:gd name="T7" fmla="*/ 7 h 10"/>
                <a:gd name="T8" fmla="*/ 11 w 14"/>
                <a:gd name="T9" fmla="*/ 7 h 10"/>
                <a:gd name="T10" fmla="*/ 9 w 14"/>
                <a:gd name="T11" fmla="*/ 7 h 10"/>
                <a:gd name="T12" fmla="*/ 9 w 14"/>
                <a:gd name="T13" fmla="*/ 4 h 10"/>
                <a:gd name="T14" fmla="*/ 9 w 14"/>
                <a:gd name="T15" fmla="*/ 0 h 10"/>
                <a:gd name="T16" fmla="*/ 5 w 14"/>
                <a:gd name="T17" fmla="*/ 0 h 10"/>
                <a:gd name="T18" fmla="*/ 5 w 14"/>
                <a:gd name="T19" fmla="*/ 4 h 10"/>
                <a:gd name="T20" fmla="*/ 5 w 14"/>
                <a:gd name="T21" fmla="*/ 7 h 10"/>
                <a:gd name="T22" fmla="*/ 5 w 14"/>
                <a:gd name="T23" fmla="*/ 9 h 10"/>
                <a:gd name="T24" fmla="*/ 5 w 14"/>
                <a:gd name="T25" fmla="*/ 13 h 10"/>
                <a:gd name="T26" fmla="*/ 2 w 14"/>
                <a:gd name="T27" fmla="*/ 13 h 10"/>
                <a:gd name="T28" fmla="*/ 0 w 14"/>
                <a:gd name="T29" fmla="*/ 13 h 10"/>
                <a:gd name="T30" fmla="*/ 0 w 14"/>
                <a:gd name="T31" fmla="*/ 14 h 10"/>
                <a:gd name="T32" fmla="*/ 2 w 14"/>
                <a:gd name="T33" fmla="*/ 14 h 10"/>
                <a:gd name="T34" fmla="*/ 2 w 14"/>
                <a:gd name="T35" fmla="*/ 18 h 10"/>
                <a:gd name="T36" fmla="*/ 5 w 14"/>
                <a:gd name="T37" fmla="*/ 18 h 10"/>
                <a:gd name="T38" fmla="*/ 5 w 14"/>
                <a:gd name="T39" fmla="*/ 14 h 10"/>
                <a:gd name="T40" fmla="*/ 9 w 14"/>
                <a:gd name="T41" fmla="*/ 14 h 10"/>
                <a:gd name="T42" fmla="*/ 9 w 14"/>
                <a:gd name="T43" fmla="*/ 18 h 10"/>
                <a:gd name="T44" fmla="*/ 11 w 14"/>
                <a:gd name="T45" fmla="*/ 18 h 10"/>
                <a:gd name="T46" fmla="*/ 14 w 14"/>
                <a:gd name="T47" fmla="*/ 18 h 10"/>
                <a:gd name="T48" fmla="*/ 14 w 14"/>
                <a:gd name="T49" fmla="*/ 14 h 10"/>
                <a:gd name="T50" fmla="*/ 16 w 14"/>
                <a:gd name="T51" fmla="*/ 14 h 10"/>
                <a:gd name="T52" fmla="*/ 20 w 14"/>
                <a:gd name="T53" fmla="*/ 14 h 10"/>
                <a:gd name="T54" fmla="*/ 21 w 14"/>
                <a:gd name="T55" fmla="*/ 14 h 10"/>
                <a:gd name="T56" fmla="*/ 25 w 14"/>
                <a:gd name="T57" fmla="*/ 14 h 10"/>
                <a:gd name="T58" fmla="*/ 25 w 14"/>
                <a:gd name="T59" fmla="*/ 13 h 10"/>
                <a:gd name="T60" fmla="*/ 25 w 14"/>
                <a:gd name="T61" fmla="*/ 9 h 10"/>
                <a:gd name="T62" fmla="*/ 21 w 14"/>
                <a:gd name="T63" fmla="*/ 9 h 10"/>
                <a:gd name="T64" fmla="*/ 20 w 14"/>
                <a:gd name="T65" fmla="*/ 9 h 1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4" h="10">
                  <a:moveTo>
                    <a:pt x="11" y="5"/>
                  </a:moveTo>
                  <a:cubicBezTo>
                    <a:pt x="11" y="5"/>
                    <a:pt x="11" y="4"/>
                    <a:pt x="11" y="4"/>
                  </a:cubicBezTo>
                  <a:cubicBezTo>
                    <a:pt x="10" y="4"/>
                    <a:pt x="10" y="4"/>
                    <a:pt x="9" y="4"/>
                  </a:cubicBezTo>
                  <a:cubicBezTo>
                    <a:pt x="9" y="4"/>
                    <a:pt x="8" y="4"/>
                    <a:pt x="8" y="4"/>
                  </a:cubicBezTo>
                  <a:cubicBezTo>
                    <a:pt x="7" y="4"/>
                    <a:pt x="7" y="4"/>
                    <a:pt x="6" y="4"/>
                  </a:cubicBezTo>
                  <a:cubicBezTo>
                    <a:pt x="6" y="4"/>
                    <a:pt x="5" y="4"/>
                    <a:pt x="5" y="4"/>
                  </a:cubicBezTo>
                  <a:cubicBezTo>
                    <a:pt x="5" y="3"/>
                    <a:pt x="5" y="2"/>
                    <a:pt x="5" y="2"/>
                  </a:cubicBezTo>
                  <a:cubicBezTo>
                    <a:pt x="5" y="1"/>
                    <a:pt x="5" y="1"/>
                    <a:pt x="5" y="0"/>
                  </a:cubicBezTo>
                  <a:cubicBezTo>
                    <a:pt x="4" y="0"/>
                    <a:pt x="3" y="0"/>
                    <a:pt x="3" y="0"/>
                  </a:cubicBezTo>
                  <a:cubicBezTo>
                    <a:pt x="3" y="1"/>
                    <a:pt x="3" y="1"/>
                    <a:pt x="3" y="2"/>
                  </a:cubicBezTo>
                  <a:cubicBezTo>
                    <a:pt x="3" y="2"/>
                    <a:pt x="3" y="3"/>
                    <a:pt x="3" y="4"/>
                  </a:cubicBezTo>
                  <a:cubicBezTo>
                    <a:pt x="3" y="4"/>
                    <a:pt x="3" y="5"/>
                    <a:pt x="3" y="5"/>
                  </a:cubicBezTo>
                  <a:cubicBezTo>
                    <a:pt x="3" y="6"/>
                    <a:pt x="3" y="6"/>
                    <a:pt x="3" y="7"/>
                  </a:cubicBezTo>
                  <a:cubicBezTo>
                    <a:pt x="2" y="7"/>
                    <a:pt x="2" y="7"/>
                    <a:pt x="1" y="7"/>
                  </a:cubicBezTo>
                  <a:cubicBezTo>
                    <a:pt x="1" y="7"/>
                    <a:pt x="0" y="7"/>
                    <a:pt x="0" y="7"/>
                  </a:cubicBezTo>
                  <a:cubicBezTo>
                    <a:pt x="0" y="7"/>
                    <a:pt x="0" y="8"/>
                    <a:pt x="0" y="8"/>
                  </a:cubicBezTo>
                  <a:cubicBezTo>
                    <a:pt x="0" y="8"/>
                    <a:pt x="1" y="8"/>
                    <a:pt x="1" y="8"/>
                  </a:cubicBezTo>
                  <a:cubicBezTo>
                    <a:pt x="1" y="9"/>
                    <a:pt x="1" y="9"/>
                    <a:pt x="1" y="10"/>
                  </a:cubicBezTo>
                  <a:cubicBezTo>
                    <a:pt x="2" y="10"/>
                    <a:pt x="2" y="10"/>
                    <a:pt x="3" y="10"/>
                  </a:cubicBezTo>
                  <a:cubicBezTo>
                    <a:pt x="3" y="9"/>
                    <a:pt x="3" y="9"/>
                    <a:pt x="3" y="8"/>
                  </a:cubicBezTo>
                  <a:cubicBezTo>
                    <a:pt x="3" y="8"/>
                    <a:pt x="4" y="8"/>
                    <a:pt x="5" y="8"/>
                  </a:cubicBezTo>
                  <a:cubicBezTo>
                    <a:pt x="5" y="9"/>
                    <a:pt x="5" y="9"/>
                    <a:pt x="5" y="10"/>
                  </a:cubicBezTo>
                  <a:cubicBezTo>
                    <a:pt x="5" y="10"/>
                    <a:pt x="6" y="10"/>
                    <a:pt x="6" y="10"/>
                  </a:cubicBezTo>
                  <a:cubicBezTo>
                    <a:pt x="7" y="10"/>
                    <a:pt x="7" y="10"/>
                    <a:pt x="8" y="10"/>
                  </a:cubicBezTo>
                  <a:cubicBezTo>
                    <a:pt x="8" y="9"/>
                    <a:pt x="8" y="9"/>
                    <a:pt x="8" y="8"/>
                  </a:cubicBezTo>
                  <a:cubicBezTo>
                    <a:pt x="8" y="8"/>
                    <a:pt x="9" y="8"/>
                    <a:pt x="9" y="8"/>
                  </a:cubicBezTo>
                  <a:cubicBezTo>
                    <a:pt x="10" y="8"/>
                    <a:pt x="10" y="8"/>
                    <a:pt x="11" y="8"/>
                  </a:cubicBezTo>
                  <a:cubicBezTo>
                    <a:pt x="11" y="8"/>
                    <a:pt x="12" y="8"/>
                    <a:pt x="12" y="8"/>
                  </a:cubicBezTo>
                  <a:cubicBezTo>
                    <a:pt x="13" y="8"/>
                    <a:pt x="13" y="8"/>
                    <a:pt x="14" y="8"/>
                  </a:cubicBezTo>
                  <a:cubicBezTo>
                    <a:pt x="14" y="8"/>
                    <a:pt x="14" y="7"/>
                    <a:pt x="14" y="7"/>
                  </a:cubicBezTo>
                  <a:cubicBezTo>
                    <a:pt x="14" y="6"/>
                    <a:pt x="14" y="6"/>
                    <a:pt x="14" y="5"/>
                  </a:cubicBezTo>
                  <a:cubicBezTo>
                    <a:pt x="13" y="5"/>
                    <a:pt x="13" y="5"/>
                    <a:pt x="12" y="5"/>
                  </a:cubicBezTo>
                  <a:cubicBezTo>
                    <a:pt x="12" y="5"/>
                    <a:pt x="11" y="5"/>
                    <a:pt x="11" y="5"/>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23" name="Freeform 108"/>
            <p:cNvSpPr/>
            <p:nvPr/>
          </p:nvSpPr>
          <p:spPr bwMode="auto">
            <a:xfrm>
              <a:off x="4449" y="1263"/>
              <a:ext cx="5" cy="8"/>
            </a:xfrm>
            <a:custGeom>
              <a:avLst/>
              <a:gdLst>
                <a:gd name="T0" fmla="*/ 3 w 3"/>
                <a:gd name="T1" fmla="*/ 3 h 5"/>
                <a:gd name="T2" fmla="*/ 0 w 3"/>
                <a:gd name="T3" fmla="*/ 3 h 5"/>
                <a:gd name="T4" fmla="*/ 0 w 3"/>
                <a:gd name="T5" fmla="*/ 5 h 5"/>
                <a:gd name="T6" fmla="*/ 3 w 3"/>
                <a:gd name="T7" fmla="*/ 5 h 5"/>
                <a:gd name="T8" fmla="*/ 3 w 3"/>
                <a:gd name="T9" fmla="*/ 8 h 5"/>
                <a:gd name="T10" fmla="*/ 5 w 3"/>
                <a:gd name="T11" fmla="*/ 8 h 5"/>
                <a:gd name="T12" fmla="*/ 5 w 3"/>
                <a:gd name="T13" fmla="*/ 5 h 5"/>
                <a:gd name="T14" fmla="*/ 5 w 3"/>
                <a:gd name="T15" fmla="*/ 3 h 5"/>
                <a:gd name="T16" fmla="*/ 5 w 3"/>
                <a:gd name="T17" fmla="*/ 0 h 5"/>
                <a:gd name="T18" fmla="*/ 3 w 3"/>
                <a:gd name="T19" fmla="*/ 0 h 5"/>
                <a:gd name="T20" fmla="*/ 3 w 3"/>
                <a:gd name="T21" fmla="*/ 3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 h="5">
                  <a:moveTo>
                    <a:pt x="2" y="2"/>
                  </a:moveTo>
                  <a:cubicBezTo>
                    <a:pt x="1" y="2"/>
                    <a:pt x="1" y="2"/>
                    <a:pt x="0" y="2"/>
                  </a:cubicBezTo>
                  <a:cubicBezTo>
                    <a:pt x="0" y="2"/>
                    <a:pt x="0" y="3"/>
                    <a:pt x="0" y="3"/>
                  </a:cubicBezTo>
                  <a:cubicBezTo>
                    <a:pt x="1" y="3"/>
                    <a:pt x="1" y="3"/>
                    <a:pt x="2" y="3"/>
                  </a:cubicBezTo>
                  <a:cubicBezTo>
                    <a:pt x="2" y="4"/>
                    <a:pt x="2" y="4"/>
                    <a:pt x="2" y="5"/>
                  </a:cubicBezTo>
                  <a:cubicBezTo>
                    <a:pt x="2" y="5"/>
                    <a:pt x="3" y="5"/>
                    <a:pt x="3" y="5"/>
                  </a:cubicBezTo>
                  <a:cubicBezTo>
                    <a:pt x="3" y="4"/>
                    <a:pt x="3" y="4"/>
                    <a:pt x="3" y="3"/>
                  </a:cubicBezTo>
                  <a:cubicBezTo>
                    <a:pt x="3" y="3"/>
                    <a:pt x="3" y="2"/>
                    <a:pt x="3" y="2"/>
                  </a:cubicBezTo>
                  <a:cubicBezTo>
                    <a:pt x="3" y="1"/>
                    <a:pt x="3" y="1"/>
                    <a:pt x="3" y="0"/>
                  </a:cubicBezTo>
                  <a:cubicBezTo>
                    <a:pt x="3" y="0"/>
                    <a:pt x="2" y="0"/>
                    <a:pt x="2" y="0"/>
                  </a:cubicBezTo>
                  <a:cubicBezTo>
                    <a:pt x="2" y="1"/>
                    <a:pt x="2" y="1"/>
                    <a:pt x="2"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24" name="Freeform 109"/>
            <p:cNvSpPr/>
            <p:nvPr/>
          </p:nvSpPr>
          <p:spPr bwMode="auto">
            <a:xfrm>
              <a:off x="4286" y="1271"/>
              <a:ext cx="5" cy="5"/>
            </a:xfrm>
            <a:custGeom>
              <a:avLst/>
              <a:gdLst>
                <a:gd name="T0" fmla="*/ 5 w 3"/>
                <a:gd name="T1" fmla="*/ 2 h 3"/>
                <a:gd name="T2" fmla="*/ 5 w 3"/>
                <a:gd name="T3" fmla="*/ 0 h 3"/>
                <a:gd name="T4" fmla="*/ 3 w 3"/>
                <a:gd name="T5" fmla="*/ 0 h 3"/>
                <a:gd name="T6" fmla="*/ 0 w 3"/>
                <a:gd name="T7" fmla="*/ 0 h 3"/>
                <a:gd name="T8" fmla="*/ 0 w 3"/>
                <a:gd name="T9" fmla="*/ 2 h 3"/>
                <a:gd name="T10" fmla="*/ 0 w 3"/>
                <a:gd name="T11" fmla="*/ 5 h 3"/>
                <a:gd name="T12" fmla="*/ 3 w 3"/>
                <a:gd name="T13" fmla="*/ 5 h 3"/>
                <a:gd name="T14" fmla="*/ 5 w 3"/>
                <a:gd name="T15" fmla="*/ 5 h 3"/>
                <a:gd name="T16" fmla="*/ 5 w 3"/>
                <a:gd name="T17" fmla="*/ 2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3" y="1"/>
                  </a:moveTo>
                  <a:cubicBezTo>
                    <a:pt x="3" y="1"/>
                    <a:pt x="3" y="0"/>
                    <a:pt x="3" y="0"/>
                  </a:cubicBezTo>
                  <a:cubicBezTo>
                    <a:pt x="3" y="0"/>
                    <a:pt x="2" y="0"/>
                    <a:pt x="2" y="0"/>
                  </a:cubicBezTo>
                  <a:cubicBezTo>
                    <a:pt x="1" y="0"/>
                    <a:pt x="1" y="0"/>
                    <a:pt x="0" y="0"/>
                  </a:cubicBezTo>
                  <a:cubicBezTo>
                    <a:pt x="0" y="0"/>
                    <a:pt x="0" y="1"/>
                    <a:pt x="0" y="1"/>
                  </a:cubicBezTo>
                  <a:cubicBezTo>
                    <a:pt x="0" y="2"/>
                    <a:pt x="0" y="3"/>
                    <a:pt x="0" y="3"/>
                  </a:cubicBezTo>
                  <a:cubicBezTo>
                    <a:pt x="1" y="3"/>
                    <a:pt x="1" y="3"/>
                    <a:pt x="2" y="3"/>
                  </a:cubicBezTo>
                  <a:cubicBezTo>
                    <a:pt x="2" y="3"/>
                    <a:pt x="3" y="3"/>
                    <a:pt x="3" y="3"/>
                  </a:cubicBezTo>
                  <a:cubicBezTo>
                    <a:pt x="3" y="3"/>
                    <a:pt x="3" y="2"/>
                    <a:pt x="3" y="1"/>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25" name="Freeform 110"/>
            <p:cNvSpPr/>
            <p:nvPr/>
          </p:nvSpPr>
          <p:spPr bwMode="auto">
            <a:xfrm>
              <a:off x="4367" y="1310"/>
              <a:ext cx="4" cy="3"/>
            </a:xfrm>
            <a:custGeom>
              <a:avLst/>
              <a:gdLst>
                <a:gd name="T0" fmla="*/ 0 w 2"/>
                <a:gd name="T1" fmla="*/ 3 h 2"/>
                <a:gd name="T2" fmla="*/ 4 w 2"/>
                <a:gd name="T3" fmla="*/ 3 h 2"/>
                <a:gd name="T4" fmla="*/ 4 w 2"/>
                <a:gd name="T5" fmla="*/ 0 h 2"/>
                <a:gd name="T6" fmla="*/ 0 w 2"/>
                <a:gd name="T7" fmla="*/ 0 h 2"/>
                <a:gd name="T8" fmla="*/ 0 w 2"/>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2"/>
                  </a:moveTo>
                  <a:cubicBezTo>
                    <a:pt x="1" y="2"/>
                    <a:pt x="1" y="2"/>
                    <a:pt x="2" y="2"/>
                  </a:cubicBezTo>
                  <a:cubicBezTo>
                    <a:pt x="2" y="2"/>
                    <a:pt x="2" y="1"/>
                    <a:pt x="2" y="0"/>
                  </a:cubicBezTo>
                  <a:cubicBezTo>
                    <a:pt x="1" y="0"/>
                    <a:pt x="1" y="0"/>
                    <a:pt x="0" y="0"/>
                  </a:cubicBezTo>
                  <a:cubicBezTo>
                    <a:pt x="0" y="1"/>
                    <a:pt x="0" y="2"/>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26" name="Freeform 111"/>
            <p:cNvSpPr/>
            <p:nvPr/>
          </p:nvSpPr>
          <p:spPr bwMode="auto">
            <a:xfrm>
              <a:off x="3683" y="1332"/>
              <a:ext cx="7" cy="7"/>
            </a:xfrm>
            <a:custGeom>
              <a:avLst/>
              <a:gdLst>
                <a:gd name="T0" fmla="*/ 0 w 4"/>
                <a:gd name="T1" fmla="*/ 0 h 4"/>
                <a:gd name="T2" fmla="*/ 0 w 4"/>
                <a:gd name="T3" fmla="*/ 4 h 4"/>
                <a:gd name="T4" fmla="*/ 4 w 4"/>
                <a:gd name="T5" fmla="*/ 4 h 4"/>
                <a:gd name="T6" fmla="*/ 4 w 4"/>
                <a:gd name="T7" fmla="*/ 7 h 4"/>
                <a:gd name="T8" fmla="*/ 7 w 4"/>
                <a:gd name="T9" fmla="*/ 7 h 4"/>
                <a:gd name="T10" fmla="*/ 7 w 4"/>
                <a:gd name="T11" fmla="*/ 4 h 4"/>
                <a:gd name="T12" fmla="*/ 7 w 4"/>
                <a:gd name="T13" fmla="*/ 0 h 4"/>
                <a:gd name="T14" fmla="*/ 4 w 4"/>
                <a:gd name="T15" fmla="*/ 0 h 4"/>
                <a:gd name="T16" fmla="*/ 0 w 4"/>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 h="4">
                  <a:moveTo>
                    <a:pt x="0" y="0"/>
                  </a:moveTo>
                  <a:cubicBezTo>
                    <a:pt x="0" y="1"/>
                    <a:pt x="0" y="1"/>
                    <a:pt x="0" y="2"/>
                  </a:cubicBezTo>
                  <a:cubicBezTo>
                    <a:pt x="1" y="2"/>
                    <a:pt x="1" y="2"/>
                    <a:pt x="2" y="2"/>
                  </a:cubicBezTo>
                  <a:cubicBezTo>
                    <a:pt x="2" y="2"/>
                    <a:pt x="2" y="3"/>
                    <a:pt x="2" y="4"/>
                  </a:cubicBezTo>
                  <a:cubicBezTo>
                    <a:pt x="2" y="4"/>
                    <a:pt x="3" y="4"/>
                    <a:pt x="4" y="4"/>
                  </a:cubicBezTo>
                  <a:cubicBezTo>
                    <a:pt x="4" y="3"/>
                    <a:pt x="4" y="2"/>
                    <a:pt x="4" y="2"/>
                  </a:cubicBezTo>
                  <a:cubicBezTo>
                    <a:pt x="4" y="1"/>
                    <a:pt x="4" y="1"/>
                    <a:pt x="4" y="0"/>
                  </a:cubicBezTo>
                  <a:cubicBezTo>
                    <a:pt x="3" y="0"/>
                    <a:pt x="2" y="0"/>
                    <a:pt x="2" y="0"/>
                  </a:cubicBezTo>
                  <a:cubicBezTo>
                    <a:pt x="1" y="0"/>
                    <a:pt x="1"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27" name="Freeform 112"/>
            <p:cNvSpPr/>
            <p:nvPr/>
          </p:nvSpPr>
          <p:spPr bwMode="auto">
            <a:xfrm>
              <a:off x="4463" y="1299"/>
              <a:ext cx="0" cy="2"/>
            </a:xfrm>
            <a:custGeom>
              <a:avLst/>
              <a:gdLst>
                <a:gd name="T0" fmla="*/ 0 h 2"/>
                <a:gd name="T1" fmla="*/ 2 h 2"/>
                <a:gd name="T2" fmla="*/ 0 h 2"/>
                <a:gd name="T3" fmla="*/ 0 h 2"/>
                <a:gd name="T4" fmla="*/ 0 60000 65536"/>
                <a:gd name="T5" fmla="*/ 0 60000 65536"/>
                <a:gd name="T6" fmla="*/ 0 60000 65536"/>
                <a:gd name="T7" fmla="*/ 0 60000 65536"/>
              </a:gdLst>
              <a:ahLst/>
              <a:cxnLst>
                <a:cxn ang="T4">
                  <a:pos x="0" y="T0"/>
                </a:cxn>
                <a:cxn ang="T5">
                  <a:pos x="0" y="T1"/>
                </a:cxn>
                <a:cxn ang="T6">
                  <a:pos x="0" y="T2"/>
                </a:cxn>
                <a:cxn ang="T7">
                  <a:pos x="0" y="T3"/>
                </a:cxn>
              </a:cxnLst>
              <a:rect l="0" t="0" r="r" b="b"/>
              <a:pathLst>
                <a:path h="2">
                  <a:moveTo>
                    <a:pt x="0" y="0"/>
                  </a:moveTo>
                  <a:lnTo>
                    <a:pt x="0" y="2"/>
                  </a:lnTo>
                  <a:lnTo>
                    <a:pt x="0"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28" name="Freeform 113"/>
            <p:cNvSpPr>
              <a:spLocks noEditPoints="1"/>
            </p:cNvSpPr>
            <p:nvPr/>
          </p:nvSpPr>
          <p:spPr bwMode="auto">
            <a:xfrm>
              <a:off x="3995" y="887"/>
              <a:ext cx="482" cy="604"/>
            </a:xfrm>
            <a:custGeom>
              <a:avLst/>
              <a:gdLst>
                <a:gd name="T0" fmla="*/ 310 w 277"/>
                <a:gd name="T1" fmla="*/ 40 h 347"/>
                <a:gd name="T2" fmla="*/ 280 w 277"/>
                <a:gd name="T3" fmla="*/ 42 h 347"/>
                <a:gd name="T4" fmla="*/ 270 w 277"/>
                <a:gd name="T5" fmla="*/ 70 h 347"/>
                <a:gd name="T6" fmla="*/ 256 w 277"/>
                <a:gd name="T7" fmla="*/ 33 h 347"/>
                <a:gd name="T8" fmla="*/ 247 w 277"/>
                <a:gd name="T9" fmla="*/ 24 h 347"/>
                <a:gd name="T10" fmla="*/ 238 w 277"/>
                <a:gd name="T11" fmla="*/ 68 h 347"/>
                <a:gd name="T12" fmla="*/ 233 w 277"/>
                <a:gd name="T13" fmla="*/ 84 h 347"/>
                <a:gd name="T14" fmla="*/ 212 w 277"/>
                <a:gd name="T15" fmla="*/ 84 h 347"/>
                <a:gd name="T16" fmla="*/ 177 w 277"/>
                <a:gd name="T17" fmla="*/ 82 h 347"/>
                <a:gd name="T18" fmla="*/ 122 w 277"/>
                <a:gd name="T19" fmla="*/ 87 h 347"/>
                <a:gd name="T20" fmla="*/ 96 w 277"/>
                <a:gd name="T21" fmla="*/ 132 h 347"/>
                <a:gd name="T22" fmla="*/ 103 w 277"/>
                <a:gd name="T23" fmla="*/ 179 h 347"/>
                <a:gd name="T24" fmla="*/ 73 w 277"/>
                <a:gd name="T25" fmla="*/ 183 h 347"/>
                <a:gd name="T26" fmla="*/ 45 w 277"/>
                <a:gd name="T27" fmla="*/ 165 h 347"/>
                <a:gd name="T28" fmla="*/ 45 w 277"/>
                <a:gd name="T29" fmla="*/ 198 h 347"/>
                <a:gd name="T30" fmla="*/ 59 w 277"/>
                <a:gd name="T31" fmla="*/ 211 h 347"/>
                <a:gd name="T32" fmla="*/ 68 w 277"/>
                <a:gd name="T33" fmla="*/ 230 h 347"/>
                <a:gd name="T34" fmla="*/ 38 w 277"/>
                <a:gd name="T35" fmla="*/ 266 h 347"/>
                <a:gd name="T36" fmla="*/ 33 w 277"/>
                <a:gd name="T37" fmla="*/ 312 h 347"/>
                <a:gd name="T38" fmla="*/ 5 w 277"/>
                <a:gd name="T39" fmla="*/ 357 h 347"/>
                <a:gd name="T40" fmla="*/ 19 w 277"/>
                <a:gd name="T41" fmla="*/ 409 h 347"/>
                <a:gd name="T42" fmla="*/ 71 w 277"/>
                <a:gd name="T43" fmla="*/ 423 h 347"/>
                <a:gd name="T44" fmla="*/ 111 w 277"/>
                <a:gd name="T45" fmla="*/ 437 h 347"/>
                <a:gd name="T46" fmla="*/ 131 w 277"/>
                <a:gd name="T47" fmla="*/ 491 h 347"/>
                <a:gd name="T48" fmla="*/ 131 w 277"/>
                <a:gd name="T49" fmla="*/ 554 h 347"/>
                <a:gd name="T50" fmla="*/ 157 w 277"/>
                <a:gd name="T51" fmla="*/ 604 h 347"/>
                <a:gd name="T52" fmla="*/ 204 w 277"/>
                <a:gd name="T53" fmla="*/ 573 h 347"/>
                <a:gd name="T54" fmla="*/ 228 w 277"/>
                <a:gd name="T55" fmla="*/ 524 h 347"/>
                <a:gd name="T56" fmla="*/ 238 w 277"/>
                <a:gd name="T57" fmla="*/ 473 h 347"/>
                <a:gd name="T58" fmla="*/ 270 w 277"/>
                <a:gd name="T59" fmla="*/ 432 h 347"/>
                <a:gd name="T60" fmla="*/ 277 w 277"/>
                <a:gd name="T61" fmla="*/ 390 h 347"/>
                <a:gd name="T62" fmla="*/ 280 w 277"/>
                <a:gd name="T63" fmla="*/ 376 h 347"/>
                <a:gd name="T64" fmla="*/ 318 w 277"/>
                <a:gd name="T65" fmla="*/ 336 h 347"/>
                <a:gd name="T66" fmla="*/ 343 w 277"/>
                <a:gd name="T67" fmla="*/ 329 h 347"/>
                <a:gd name="T68" fmla="*/ 376 w 277"/>
                <a:gd name="T69" fmla="*/ 367 h 347"/>
                <a:gd name="T70" fmla="*/ 405 w 277"/>
                <a:gd name="T71" fmla="*/ 399 h 347"/>
                <a:gd name="T72" fmla="*/ 407 w 277"/>
                <a:gd name="T73" fmla="*/ 372 h 347"/>
                <a:gd name="T74" fmla="*/ 449 w 277"/>
                <a:gd name="T75" fmla="*/ 336 h 347"/>
                <a:gd name="T76" fmla="*/ 345 w 277"/>
                <a:gd name="T77" fmla="*/ 0 h 347"/>
                <a:gd name="T78" fmla="*/ 195 w 277"/>
                <a:gd name="T79" fmla="*/ 110 h 347"/>
                <a:gd name="T80" fmla="*/ 193 w 277"/>
                <a:gd name="T81" fmla="*/ 225 h 347"/>
                <a:gd name="T82" fmla="*/ 223 w 277"/>
                <a:gd name="T83" fmla="*/ 251 h 347"/>
                <a:gd name="T84" fmla="*/ 169 w 277"/>
                <a:gd name="T85" fmla="*/ 146 h 347"/>
                <a:gd name="T86" fmla="*/ 136 w 277"/>
                <a:gd name="T87" fmla="*/ 169 h 347"/>
                <a:gd name="T88" fmla="*/ 132 w 277"/>
                <a:gd name="T89" fmla="*/ 132 h 347"/>
                <a:gd name="T90" fmla="*/ 144 w 277"/>
                <a:gd name="T91" fmla="*/ 143 h 347"/>
                <a:gd name="T92" fmla="*/ 131 w 277"/>
                <a:gd name="T93" fmla="*/ 183 h 347"/>
                <a:gd name="T94" fmla="*/ 108 w 277"/>
                <a:gd name="T95" fmla="*/ 162 h 347"/>
                <a:gd name="T96" fmla="*/ 164 w 277"/>
                <a:gd name="T97" fmla="*/ 294 h 347"/>
                <a:gd name="T98" fmla="*/ 117 w 277"/>
                <a:gd name="T99" fmla="*/ 289 h 347"/>
                <a:gd name="T100" fmla="*/ 68 w 277"/>
                <a:gd name="T101" fmla="*/ 284 h 347"/>
                <a:gd name="T102" fmla="*/ 84 w 277"/>
                <a:gd name="T103" fmla="*/ 256 h 347"/>
                <a:gd name="T104" fmla="*/ 125 w 277"/>
                <a:gd name="T105" fmla="*/ 258 h 347"/>
                <a:gd name="T106" fmla="*/ 141 w 277"/>
                <a:gd name="T107" fmla="*/ 263 h 347"/>
                <a:gd name="T108" fmla="*/ 127 w 277"/>
                <a:gd name="T109" fmla="*/ 238 h 347"/>
                <a:gd name="T110" fmla="*/ 164 w 277"/>
                <a:gd name="T111" fmla="*/ 275 h 347"/>
                <a:gd name="T112" fmla="*/ 188 w 277"/>
                <a:gd name="T113" fmla="*/ 279 h 347"/>
                <a:gd name="T114" fmla="*/ 212 w 277"/>
                <a:gd name="T115" fmla="*/ 285 h 347"/>
                <a:gd name="T116" fmla="*/ 223 w 277"/>
                <a:gd name="T117" fmla="*/ 343 h 347"/>
                <a:gd name="T118" fmla="*/ 231 w 277"/>
                <a:gd name="T119" fmla="*/ 345 h 347"/>
                <a:gd name="T120" fmla="*/ 294 w 277"/>
                <a:gd name="T121" fmla="*/ 325 h 347"/>
                <a:gd name="T122" fmla="*/ 280 w 277"/>
                <a:gd name="T123" fmla="*/ 317 h 347"/>
                <a:gd name="T124" fmla="*/ 308 w 277"/>
                <a:gd name="T125" fmla="*/ 78 h 34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77" h="347">
                  <a:moveTo>
                    <a:pt x="197" y="1"/>
                  </a:moveTo>
                  <a:cubicBezTo>
                    <a:pt x="196" y="1"/>
                    <a:pt x="196" y="1"/>
                    <a:pt x="195" y="1"/>
                  </a:cubicBezTo>
                  <a:cubicBezTo>
                    <a:pt x="195" y="2"/>
                    <a:pt x="195" y="3"/>
                    <a:pt x="195" y="3"/>
                  </a:cubicBezTo>
                  <a:cubicBezTo>
                    <a:pt x="195" y="3"/>
                    <a:pt x="194" y="3"/>
                    <a:pt x="194" y="3"/>
                  </a:cubicBezTo>
                  <a:cubicBezTo>
                    <a:pt x="193" y="3"/>
                    <a:pt x="193" y="3"/>
                    <a:pt x="192" y="3"/>
                  </a:cubicBezTo>
                  <a:cubicBezTo>
                    <a:pt x="192" y="4"/>
                    <a:pt x="192" y="4"/>
                    <a:pt x="192" y="5"/>
                  </a:cubicBezTo>
                  <a:cubicBezTo>
                    <a:pt x="192" y="5"/>
                    <a:pt x="192" y="6"/>
                    <a:pt x="192" y="6"/>
                  </a:cubicBezTo>
                  <a:cubicBezTo>
                    <a:pt x="192" y="6"/>
                    <a:pt x="191" y="6"/>
                    <a:pt x="191" y="6"/>
                  </a:cubicBezTo>
                  <a:cubicBezTo>
                    <a:pt x="191" y="7"/>
                    <a:pt x="191" y="7"/>
                    <a:pt x="191" y="8"/>
                  </a:cubicBezTo>
                  <a:cubicBezTo>
                    <a:pt x="190" y="8"/>
                    <a:pt x="190" y="8"/>
                    <a:pt x="189" y="8"/>
                  </a:cubicBezTo>
                  <a:cubicBezTo>
                    <a:pt x="189" y="9"/>
                    <a:pt x="189" y="9"/>
                    <a:pt x="189" y="10"/>
                  </a:cubicBezTo>
                  <a:cubicBezTo>
                    <a:pt x="189" y="10"/>
                    <a:pt x="189" y="11"/>
                    <a:pt x="189" y="11"/>
                  </a:cubicBezTo>
                  <a:cubicBezTo>
                    <a:pt x="190" y="11"/>
                    <a:pt x="190" y="11"/>
                    <a:pt x="191" y="11"/>
                  </a:cubicBezTo>
                  <a:cubicBezTo>
                    <a:pt x="191" y="12"/>
                    <a:pt x="191" y="12"/>
                    <a:pt x="191" y="13"/>
                  </a:cubicBezTo>
                  <a:cubicBezTo>
                    <a:pt x="190" y="13"/>
                    <a:pt x="190" y="13"/>
                    <a:pt x="189" y="13"/>
                  </a:cubicBezTo>
                  <a:cubicBezTo>
                    <a:pt x="189" y="13"/>
                    <a:pt x="188" y="13"/>
                    <a:pt x="188" y="13"/>
                  </a:cubicBezTo>
                  <a:cubicBezTo>
                    <a:pt x="188" y="13"/>
                    <a:pt x="188" y="14"/>
                    <a:pt x="188" y="14"/>
                  </a:cubicBezTo>
                  <a:cubicBezTo>
                    <a:pt x="187" y="14"/>
                    <a:pt x="187" y="14"/>
                    <a:pt x="186" y="14"/>
                  </a:cubicBezTo>
                  <a:cubicBezTo>
                    <a:pt x="186" y="15"/>
                    <a:pt x="186" y="15"/>
                    <a:pt x="186" y="16"/>
                  </a:cubicBezTo>
                  <a:cubicBezTo>
                    <a:pt x="185" y="16"/>
                    <a:pt x="185" y="16"/>
                    <a:pt x="184" y="16"/>
                  </a:cubicBezTo>
                  <a:cubicBezTo>
                    <a:pt x="184" y="16"/>
                    <a:pt x="183" y="16"/>
                    <a:pt x="183" y="16"/>
                  </a:cubicBezTo>
                  <a:cubicBezTo>
                    <a:pt x="183" y="17"/>
                    <a:pt x="183" y="17"/>
                    <a:pt x="183" y="18"/>
                  </a:cubicBezTo>
                  <a:cubicBezTo>
                    <a:pt x="182" y="18"/>
                    <a:pt x="182" y="18"/>
                    <a:pt x="181" y="18"/>
                  </a:cubicBezTo>
                  <a:cubicBezTo>
                    <a:pt x="181" y="18"/>
                    <a:pt x="181" y="19"/>
                    <a:pt x="181" y="19"/>
                  </a:cubicBezTo>
                  <a:cubicBezTo>
                    <a:pt x="181" y="19"/>
                    <a:pt x="180" y="19"/>
                    <a:pt x="180" y="19"/>
                  </a:cubicBezTo>
                  <a:cubicBezTo>
                    <a:pt x="179" y="19"/>
                    <a:pt x="179" y="19"/>
                    <a:pt x="178" y="19"/>
                  </a:cubicBezTo>
                  <a:cubicBezTo>
                    <a:pt x="178" y="20"/>
                    <a:pt x="178" y="20"/>
                    <a:pt x="178" y="21"/>
                  </a:cubicBezTo>
                  <a:cubicBezTo>
                    <a:pt x="178" y="21"/>
                    <a:pt x="178" y="22"/>
                    <a:pt x="178" y="23"/>
                  </a:cubicBezTo>
                  <a:cubicBezTo>
                    <a:pt x="178" y="23"/>
                    <a:pt x="178" y="24"/>
                    <a:pt x="178" y="24"/>
                  </a:cubicBezTo>
                  <a:cubicBezTo>
                    <a:pt x="178" y="24"/>
                    <a:pt x="177" y="24"/>
                    <a:pt x="177" y="24"/>
                  </a:cubicBezTo>
                  <a:cubicBezTo>
                    <a:pt x="176" y="24"/>
                    <a:pt x="176" y="24"/>
                    <a:pt x="175" y="24"/>
                  </a:cubicBezTo>
                  <a:cubicBezTo>
                    <a:pt x="175" y="24"/>
                    <a:pt x="175" y="23"/>
                    <a:pt x="175" y="23"/>
                  </a:cubicBezTo>
                  <a:cubicBezTo>
                    <a:pt x="174" y="23"/>
                    <a:pt x="174" y="23"/>
                    <a:pt x="173" y="23"/>
                  </a:cubicBezTo>
                  <a:cubicBezTo>
                    <a:pt x="173" y="22"/>
                    <a:pt x="173" y="21"/>
                    <a:pt x="173" y="21"/>
                  </a:cubicBezTo>
                  <a:cubicBezTo>
                    <a:pt x="173" y="21"/>
                    <a:pt x="172" y="21"/>
                    <a:pt x="172" y="21"/>
                  </a:cubicBezTo>
                  <a:cubicBezTo>
                    <a:pt x="171" y="21"/>
                    <a:pt x="171" y="21"/>
                    <a:pt x="170" y="21"/>
                  </a:cubicBezTo>
                  <a:cubicBezTo>
                    <a:pt x="170" y="21"/>
                    <a:pt x="170" y="22"/>
                    <a:pt x="170" y="23"/>
                  </a:cubicBezTo>
                  <a:cubicBezTo>
                    <a:pt x="171" y="23"/>
                    <a:pt x="171" y="23"/>
                    <a:pt x="172" y="23"/>
                  </a:cubicBezTo>
                  <a:cubicBezTo>
                    <a:pt x="172" y="23"/>
                    <a:pt x="172" y="24"/>
                    <a:pt x="172" y="24"/>
                  </a:cubicBezTo>
                  <a:cubicBezTo>
                    <a:pt x="172" y="25"/>
                    <a:pt x="172" y="25"/>
                    <a:pt x="172" y="26"/>
                  </a:cubicBezTo>
                  <a:cubicBezTo>
                    <a:pt x="172" y="26"/>
                    <a:pt x="172" y="27"/>
                    <a:pt x="172" y="27"/>
                  </a:cubicBezTo>
                  <a:cubicBezTo>
                    <a:pt x="171" y="27"/>
                    <a:pt x="171" y="27"/>
                    <a:pt x="170" y="27"/>
                  </a:cubicBezTo>
                  <a:cubicBezTo>
                    <a:pt x="170" y="27"/>
                    <a:pt x="170" y="26"/>
                    <a:pt x="170" y="26"/>
                  </a:cubicBezTo>
                  <a:cubicBezTo>
                    <a:pt x="170" y="26"/>
                    <a:pt x="169" y="26"/>
                    <a:pt x="169" y="26"/>
                  </a:cubicBezTo>
                  <a:cubicBezTo>
                    <a:pt x="169" y="25"/>
                    <a:pt x="169" y="25"/>
                    <a:pt x="169" y="24"/>
                  </a:cubicBezTo>
                  <a:cubicBezTo>
                    <a:pt x="168" y="24"/>
                    <a:pt x="168" y="24"/>
                    <a:pt x="167" y="24"/>
                  </a:cubicBezTo>
                  <a:cubicBezTo>
                    <a:pt x="167" y="24"/>
                    <a:pt x="167" y="23"/>
                    <a:pt x="167" y="23"/>
                  </a:cubicBezTo>
                  <a:cubicBezTo>
                    <a:pt x="167" y="22"/>
                    <a:pt x="167" y="21"/>
                    <a:pt x="167" y="21"/>
                  </a:cubicBezTo>
                  <a:cubicBezTo>
                    <a:pt x="167" y="21"/>
                    <a:pt x="166" y="21"/>
                    <a:pt x="166" y="21"/>
                  </a:cubicBezTo>
                  <a:cubicBezTo>
                    <a:pt x="166" y="20"/>
                    <a:pt x="166" y="20"/>
                    <a:pt x="166" y="19"/>
                  </a:cubicBezTo>
                  <a:cubicBezTo>
                    <a:pt x="165" y="19"/>
                    <a:pt x="165" y="19"/>
                    <a:pt x="164" y="19"/>
                  </a:cubicBezTo>
                  <a:cubicBezTo>
                    <a:pt x="164" y="20"/>
                    <a:pt x="164" y="20"/>
                    <a:pt x="164" y="21"/>
                  </a:cubicBezTo>
                  <a:cubicBezTo>
                    <a:pt x="164" y="21"/>
                    <a:pt x="163" y="21"/>
                    <a:pt x="163" y="21"/>
                  </a:cubicBezTo>
                  <a:cubicBezTo>
                    <a:pt x="163" y="21"/>
                    <a:pt x="163" y="22"/>
                    <a:pt x="163" y="23"/>
                  </a:cubicBezTo>
                  <a:cubicBezTo>
                    <a:pt x="163" y="23"/>
                    <a:pt x="163" y="24"/>
                    <a:pt x="163" y="24"/>
                  </a:cubicBezTo>
                  <a:cubicBezTo>
                    <a:pt x="162" y="24"/>
                    <a:pt x="161" y="24"/>
                    <a:pt x="161" y="24"/>
                  </a:cubicBezTo>
                  <a:cubicBezTo>
                    <a:pt x="161" y="25"/>
                    <a:pt x="161" y="25"/>
                    <a:pt x="161" y="26"/>
                  </a:cubicBezTo>
                  <a:cubicBezTo>
                    <a:pt x="161" y="26"/>
                    <a:pt x="161" y="27"/>
                    <a:pt x="161" y="27"/>
                  </a:cubicBezTo>
                  <a:cubicBezTo>
                    <a:pt x="161" y="27"/>
                    <a:pt x="162" y="27"/>
                    <a:pt x="163" y="27"/>
                  </a:cubicBezTo>
                  <a:cubicBezTo>
                    <a:pt x="163" y="28"/>
                    <a:pt x="163" y="28"/>
                    <a:pt x="163" y="29"/>
                  </a:cubicBezTo>
                  <a:cubicBezTo>
                    <a:pt x="163" y="29"/>
                    <a:pt x="163" y="30"/>
                    <a:pt x="163" y="30"/>
                  </a:cubicBezTo>
                  <a:cubicBezTo>
                    <a:pt x="162" y="30"/>
                    <a:pt x="161" y="30"/>
                    <a:pt x="161" y="30"/>
                  </a:cubicBezTo>
                  <a:cubicBezTo>
                    <a:pt x="160" y="30"/>
                    <a:pt x="160" y="30"/>
                    <a:pt x="159" y="30"/>
                  </a:cubicBezTo>
                  <a:cubicBezTo>
                    <a:pt x="159" y="31"/>
                    <a:pt x="159" y="32"/>
                    <a:pt x="159" y="32"/>
                  </a:cubicBezTo>
                  <a:cubicBezTo>
                    <a:pt x="159" y="33"/>
                    <a:pt x="159" y="33"/>
                    <a:pt x="159" y="34"/>
                  </a:cubicBezTo>
                  <a:cubicBezTo>
                    <a:pt x="160" y="34"/>
                    <a:pt x="160" y="34"/>
                    <a:pt x="161" y="34"/>
                  </a:cubicBezTo>
                  <a:cubicBezTo>
                    <a:pt x="161" y="34"/>
                    <a:pt x="161" y="35"/>
                    <a:pt x="161" y="35"/>
                  </a:cubicBezTo>
                  <a:cubicBezTo>
                    <a:pt x="161" y="36"/>
                    <a:pt x="161" y="36"/>
                    <a:pt x="161" y="37"/>
                  </a:cubicBezTo>
                  <a:cubicBezTo>
                    <a:pt x="161" y="38"/>
                    <a:pt x="161" y="38"/>
                    <a:pt x="161" y="39"/>
                  </a:cubicBezTo>
                  <a:cubicBezTo>
                    <a:pt x="161" y="39"/>
                    <a:pt x="161" y="40"/>
                    <a:pt x="161" y="40"/>
                  </a:cubicBezTo>
                  <a:cubicBezTo>
                    <a:pt x="161" y="40"/>
                    <a:pt x="162" y="40"/>
                    <a:pt x="163" y="40"/>
                  </a:cubicBezTo>
                  <a:cubicBezTo>
                    <a:pt x="163" y="40"/>
                    <a:pt x="164" y="40"/>
                    <a:pt x="164" y="40"/>
                  </a:cubicBezTo>
                  <a:cubicBezTo>
                    <a:pt x="164" y="41"/>
                    <a:pt x="164" y="41"/>
                    <a:pt x="164" y="42"/>
                  </a:cubicBezTo>
                  <a:cubicBezTo>
                    <a:pt x="165" y="42"/>
                    <a:pt x="165" y="42"/>
                    <a:pt x="166" y="42"/>
                  </a:cubicBezTo>
                  <a:cubicBezTo>
                    <a:pt x="166" y="42"/>
                    <a:pt x="166" y="43"/>
                    <a:pt x="166" y="43"/>
                  </a:cubicBezTo>
                  <a:cubicBezTo>
                    <a:pt x="165" y="43"/>
                    <a:pt x="165" y="43"/>
                    <a:pt x="164" y="43"/>
                  </a:cubicBezTo>
                  <a:cubicBezTo>
                    <a:pt x="164" y="43"/>
                    <a:pt x="164" y="42"/>
                    <a:pt x="164" y="42"/>
                  </a:cubicBezTo>
                  <a:cubicBezTo>
                    <a:pt x="164" y="42"/>
                    <a:pt x="163" y="42"/>
                    <a:pt x="163" y="42"/>
                  </a:cubicBezTo>
                  <a:cubicBezTo>
                    <a:pt x="162" y="42"/>
                    <a:pt x="161" y="42"/>
                    <a:pt x="161" y="42"/>
                  </a:cubicBezTo>
                  <a:cubicBezTo>
                    <a:pt x="160" y="42"/>
                    <a:pt x="160" y="42"/>
                    <a:pt x="159" y="42"/>
                  </a:cubicBezTo>
                  <a:cubicBezTo>
                    <a:pt x="159" y="41"/>
                    <a:pt x="159" y="41"/>
                    <a:pt x="159" y="40"/>
                  </a:cubicBezTo>
                  <a:cubicBezTo>
                    <a:pt x="159" y="40"/>
                    <a:pt x="158" y="40"/>
                    <a:pt x="158" y="40"/>
                  </a:cubicBezTo>
                  <a:cubicBezTo>
                    <a:pt x="157" y="40"/>
                    <a:pt x="157" y="40"/>
                    <a:pt x="156" y="40"/>
                  </a:cubicBezTo>
                  <a:cubicBezTo>
                    <a:pt x="156" y="40"/>
                    <a:pt x="155" y="40"/>
                    <a:pt x="155" y="40"/>
                  </a:cubicBezTo>
                  <a:cubicBezTo>
                    <a:pt x="154" y="40"/>
                    <a:pt x="154" y="40"/>
                    <a:pt x="153" y="40"/>
                  </a:cubicBezTo>
                  <a:cubicBezTo>
                    <a:pt x="153" y="40"/>
                    <a:pt x="152" y="40"/>
                    <a:pt x="151" y="40"/>
                  </a:cubicBezTo>
                  <a:cubicBezTo>
                    <a:pt x="151" y="40"/>
                    <a:pt x="150" y="40"/>
                    <a:pt x="150" y="40"/>
                  </a:cubicBezTo>
                  <a:cubicBezTo>
                    <a:pt x="150" y="40"/>
                    <a:pt x="150" y="39"/>
                    <a:pt x="150" y="39"/>
                  </a:cubicBezTo>
                  <a:cubicBezTo>
                    <a:pt x="149" y="39"/>
                    <a:pt x="149" y="39"/>
                    <a:pt x="148" y="39"/>
                  </a:cubicBezTo>
                  <a:cubicBezTo>
                    <a:pt x="148" y="39"/>
                    <a:pt x="147" y="39"/>
                    <a:pt x="147" y="39"/>
                  </a:cubicBezTo>
                  <a:cubicBezTo>
                    <a:pt x="147" y="38"/>
                    <a:pt x="147" y="38"/>
                    <a:pt x="147" y="37"/>
                  </a:cubicBezTo>
                  <a:cubicBezTo>
                    <a:pt x="146" y="37"/>
                    <a:pt x="146" y="37"/>
                    <a:pt x="145" y="37"/>
                  </a:cubicBezTo>
                  <a:cubicBezTo>
                    <a:pt x="145" y="37"/>
                    <a:pt x="144" y="37"/>
                    <a:pt x="144" y="37"/>
                  </a:cubicBezTo>
                  <a:cubicBezTo>
                    <a:pt x="143" y="37"/>
                    <a:pt x="143" y="37"/>
                    <a:pt x="142" y="37"/>
                  </a:cubicBezTo>
                  <a:cubicBezTo>
                    <a:pt x="142" y="37"/>
                    <a:pt x="141" y="37"/>
                    <a:pt x="141" y="37"/>
                  </a:cubicBezTo>
                  <a:cubicBezTo>
                    <a:pt x="141" y="36"/>
                    <a:pt x="141" y="36"/>
                    <a:pt x="141" y="35"/>
                  </a:cubicBezTo>
                  <a:cubicBezTo>
                    <a:pt x="141" y="35"/>
                    <a:pt x="141" y="34"/>
                    <a:pt x="141" y="34"/>
                  </a:cubicBezTo>
                  <a:cubicBezTo>
                    <a:pt x="140" y="34"/>
                    <a:pt x="140" y="34"/>
                    <a:pt x="139" y="34"/>
                  </a:cubicBezTo>
                  <a:cubicBezTo>
                    <a:pt x="139" y="33"/>
                    <a:pt x="139" y="33"/>
                    <a:pt x="139" y="32"/>
                  </a:cubicBezTo>
                  <a:cubicBezTo>
                    <a:pt x="139" y="32"/>
                    <a:pt x="139" y="31"/>
                    <a:pt x="139" y="30"/>
                  </a:cubicBezTo>
                  <a:cubicBezTo>
                    <a:pt x="140" y="30"/>
                    <a:pt x="140" y="30"/>
                    <a:pt x="141" y="30"/>
                  </a:cubicBezTo>
                  <a:cubicBezTo>
                    <a:pt x="141" y="30"/>
                    <a:pt x="141" y="29"/>
                    <a:pt x="141" y="29"/>
                  </a:cubicBezTo>
                  <a:cubicBezTo>
                    <a:pt x="141" y="28"/>
                    <a:pt x="141" y="28"/>
                    <a:pt x="141" y="27"/>
                  </a:cubicBezTo>
                  <a:cubicBezTo>
                    <a:pt x="141" y="27"/>
                    <a:pt x="142" y="27"/>
                    <a:pt x="142" y="27"/>
                  </a:cubicBezTo>
                  <a:cubicBezTo>
                    <a:pt x="142" y="27"/>
                    <a:pt x="142" y="26"/>
                    <a:pt x="142" y="26"/>
                  </a:cubicBezTo>
                  <a:cubicBezTo>
                    <a:pt x="142" y="25"/>
                    <a:pt x="142" y="25"/>
                    <a:pt x="142" y="24"/>
                  </a:cubicBezTo>
                  <a:cubicBezTo>
                    <a:pt x="142" y="24"/>
                    <a:pt x="142" y="23"/>
                    <a:pt x="142" y="23"/>
                  </a:cubicBezTo>
                  <a:cubicBezTo>
                    <a:pt x="143" y="23"/>
                    <a:pt x="143" y="23"/>
                    <a:pt x="144" y="23"/>
                  </a:cubicBezTo>
                  <a:cubicBezTo>
                    <a:pt x="144" y="22"/>
                    <a:pt x="144" y="21"/>
                    <a:pt x="144" y="21"/>
                  </a:cubicBezTo>
                  <a:cubicBezTo>
                    <a:pt x="144" y="21"/>
                    <a:pt x="145" y="21"/>
                    <a:pt x="145" y="21"/>
                  </a:cubicBezTo>
                  <a:cubicBezTo>
                    <a:pt x="145" y="20"/>
                    <a:pt x="145" y="20"/>
                    <a:pt x="145" y="19"/>
                  </a:cubicBezTo>
                  <a:cubicBezTo>
                    <a:pt x="146" y="19"/>
                    <a:pt x="146" y="19"/>
                    <a:pt x="147" y="19"/>
                  </a:cubicBezTo>
                  <a:cubicBezTo>
                    <a:pt x="147" y="19"/>
                    <a:pt x="147" y="18"/>
                    <a:pt x="147" y="18"/>
                  </a:cubicBezTo>
                  <a:cubicBezTo>
                    <a:pt x="147" y="18"/>
                    <a:pt x="148" y="18"/>
                    <a:pt x="148" y="18"/>
                  </a:cubicBezTo>
                  <a:cubicBezTo>
                    <a:pt x="148" y="17"/>
                    <a:pt x="148" y="17"/>
                    <a:pt x="148" y="16"/>
                  </a:cubicBezTo>
                  <a:cubicBezTo>
                    <a:pt x="149" y="16"/>
                    <a:pt x="149" y="16"/>
                    <a:pt x="150" y="16"/>
                  </a:cubicBezTo>
                  <a:cubicBezTo>
                    <a:pt x="150" y="15"/>
                    <a:pt x="150" y="15"/>
                    <a:pt x="150" y="14"/>
                  </a:cubicBezTo>
                  <a:cubicBezTo>
                    <a:pt x="150" y="14"/>
                    <a:pt x="151" y="14"/>
                    <a:pt x="151" y="14"/>
                  </a:cubicBezTo>
                  <a:cubicBezTo>
                    <a:pt x="152" y="14"/>
                    <a:pt x="153" y="14"/>
                    <a:pt x="153" y="14"/>
                  </a:cubicBezTo>
                  <a:cubicBezTo>
                    <a:pt x="153" y="14"/>
                    <a:pt x="153" y="13"/>
                    <a:pt x="153" y="13"/>
                  </a:cubicBezTo>
                  <a:cubicBezTo>
                    <a:pt x="154" y="13"/>
                    <a:pt x="154" y="13"/>
                    <a:pt x="155" y="13"/>
                  </a:cubicBezTo>
                  <a:cubicBezTo>
                    <a:pt x="155" y="13"/>
                    <a:pt x="156" y="13"/>
                    <a:pt x="156" y="13"/>
                  </a:cubicBezTo>
                  <a:cubicBezTo>
                    <a:pt x="156" y="12"/>
                    <a:pt x="156" y="12"/>
                    <a:pt x="156" y="11"/>
                  </a:cubicBezTo>
                  <a:cubicBezTo>
                    <a:pt x="157" y="11"/>
                    <a:pt x="157" y="11"/>
                    <a:pt x="158" y="11"/>
                  </a:cubicBezTo>
                  <a:cubicBezTo>
                    <a:pt x="158" y="11"/>
                    <a:pt x="158" y="10"/>
                    <a:pt x="158" y="10"/>
                  </a:cubicBezTo>
                  <a:cubicBezTo>
                    <a:pt x="158" y="9"/>
                    <a:pt x="158" y="9"/>
                    <a:pt x="158" y="8"/>
                  </a:cubicBezTo>
                  <a:cubicBezTo>
                    <a:pt x="157" y="8"/>
                    <a:pt x="157" y="8"/>
                    <a:pt x="156" y="8"/>
                  </a:cubicBezTo>
                  <a:cubicBezTo>
                    <a:pt x="156" y="8"/>
                    <a:pt x="155" y="8"/>
                    <a:pt x="155" y="8"/>
                  </a:cubicBezTo>
                  <a:cubicBezTo>
                    <a:pt x="154" y="8"/>
                    <a:pt x="154" y="8"/>
                    <a:pt x="153" y="8"/>
                  </a:cubicBezTo>
                  <a:cubicBezTo>
                    <a:pt x="153" y="8"/>
                    <a:pt x="152" y="8"/>
                    <a:pt x="151" y="8"/>
                  </a:cubicBezTo>
                  <a:cubicBezTo>
                    <a:pt x="151" y="9"/>
                    <a:pt x="151" y="9"/>
                    <a:pt x="151" y="10"/>
                  </a:cubicBezTo>
                  <a:cubicBezTo>
                    <a:pt x="151" y="10"/>
                    <a:pt x="150" y="10"/>
                    <a:pt x="150" y="10"/>
                  </a:cubicBezTo>
                  <a:cubicBezTo>
                    <a:pt x="150" y="10"/>
                    <a:pt x="150" y="11"/>
                    <a:pt x="150" y="11"/>
                  </a:cubicBezTo>
                  <a:cubicBezTo>
                    <a:pt x="149" y="11"/>
                    <a:pt x="149" y="11"/>
                    <a:pt x="148" y="11"/>
                  </a:cubicBezTo>
                  <a:cubicBezTo>
                    <a:pt x="148" y="11"/>
                    <a:pt x="147" y="11"/>
                    <a:pt x="147" y="11"/>
                  </a:cubicBezTo>
                  <a:cubicBezTo>
                    <a:pt x="147" y="12"/>
                    <a:pt x="147" y="12"/>
                    <a:pt x="147" y="13"/>
                  </a:cubicBezTo>
                  <a:cubicBezTo>
                    <a:pt x="146" y="13"/>
                    <a:pt x="146" y="13"/>
                    <a:pt x="145" y="13"/>
                  </a:cubicBezTo>
                  <a:cubicBezTo>
                    <a:pt x="145" y="13"/>
                    <a:pt x="144" y="13"/>
                    <a:pt x="144" y="13"/>
                  </a:cubicBezTo>
                  <a:cubicBezTo>
                    <a:pt x="143" y="13"/>
                    <a:pt x="143" y="13"/>
                    <a:pt x="142" y="13"/>
                  </a:cubicBezTo>
                  <a:cubicBezTo>
                    <a:pt x="142" y="13"/>
                    <a:pt x="142" y="14"/>
                    <a:pt x="142" y="14"/>
                  </a:cubicBezTo>
                  <a:cubicBezTo>
                    <a:pt x="142" y="14"/>
                    <a:pt x="141" y="14"/>
                    <a:pt x="141" y="14"/>
                  </a:cubicBezTo>
                  <a:cubicBezTo>
                    <a:pt x="141" y="15"/>
                    <a:pt x="141" y="15"/>
                    <a:pt x="141" y="16"/>
                  </a:cubicBezTo>
                  <a:cubicBezTo>
                    <a:pt x="140" y="16"/>
                    <a:pt x="140" y="16"/>
                    <a:pt x="139" y="16"/>
                  </a:cubicBezTo>
                  <a:cubicBezTo>
                    <a:pt x="139" y="17"/>
                    <a:pt x="139" y="17"/>
                    <a:pt x="139" y="18"/>
                  </a:cubicBezTo>
                  <a:cubicBezTo>
                    <a:pt x="139" y="18"/>
                    <a:pt x="138" y="18"/>
                    <a:pt x="137" y="18"/>
                  </a:cubicBezTo>
                  <a:cubicBezTo>
                    <a:pt x="137" y="18"/>
                    <a:pt x="137" y="19"/>
                    <a:pt x="137" y="19"/>
                  </a:cubicBezTo>
                  <a:cubicBezTo>
                    <a:pt x="137" y="19"/>
                    <a:pt x="136" y="19"/>
                    <a:pt x="136" y="19"/>
                  </a:cubicBezTo>
                  <a:cubicBezTo>
                    <a:pt x="136" y="20"/>
                    <a:pt x="136" y="20"/>
                    <a:pt x="136" y="21"/>
                  </a:cubicBezTo>
                  <a:cubicBezTo>
                    <a:pt x="136" y="21"/>
                    <a:pt x="136" y="22"/>
                    <a:pt x="136" y="23"/>
                  </a:cubicBezTo>
                  <a:cubicBezTo>
                    <a:pt x="136" y="23"/>
                    <a:pt x="136" y="24"/>
                    <a:pt x="136" y="24"/>
                  </a:cubicBezTo>
                  <a:cubicBezTo>
                    <a:pt x="135" y="24"/>
                    <a:pt x="135" y="24"/>
                    <a:pt x="134" y="24"/>
                  </a:cubicBezTo>
                  <a:cubicBezTo>
                    <a:pt x="134" y="25"/>
                    <a:pt x="134" y="25"/>
                    <a:pt x="134" y="26"/>
                  </a:cubicBezTo>
                  <a:cubicBezTo>
                    <a:pt x="134" y="26"/>
                    <a:pt x="134" y="27"/>
                    <a:pt x="134" y="27"/>
                  </a:cubicBezTo>
                  <a:cubicBezTo>
                    <a:pt x="134" y="28"/>
                    <a:pt x="134" y="28"/>
                    <a:pt x="134" y="29"/>
                  </a:cubicBezTo>
                  <a:cubicBezTo>
                    <a:pt x="134" y="29"/>
                    <a:pt x="133" y="29"/>
                    <a:pt x="133" y="29"/>
                  </a:cubicBezTo>
                  <a:cubicBezTo>
                    <a:pt x="133" y="29"/>
                    <a:pt x="133" y="30"/>
                    <a:pt x="133" y="30"/>
                  </a:cubicBezTo>
                  <a:cubicBezTo>
                    <a:pt x="133" y="30"/>
                    <a:pt x="134" y="30"/>
                    <a:pt x="134" y="30"/>
                  </a:cubicBezTo>
                  <a:cubicBezTo>
                    <a:pt x="134" y="31"/>
                    <a:pt x="134" y="32"/>
                    <a:pt x="134" y="32"/>
                  </a:cubicBezTo>
                  <a:cubicBezTo>
                    <a:pt x="134" y="32"/>
                    <a:pt x="133" y="32"/>
                    <a:pt x="133" y="32"/>
                  </a:cubicBezTo>
                  <a:cubicBezTo>
                    <a:pt x="133" y="33"/>
                    <a:pt x="133" y="33"/>
                    <a:pt x="133" y="34"/>
                  </a:cubicBezTo>
                  <a:cubicBezTo>
                    <a:pt x="132" y="34"/>
                    <a:pt x="132" y="34"/>
                    <a:pt x="131" y="34"/>
                  </a:cubicBezTo>
                  <a:cubicBezTo>
                    <a:pt x="131" y="34"/>
                    <a:pt x="131" y="35"/>
                    <a:pt x="131" y="35"/>
                  </a:cubicBezTo>
                  <a:cubicBezTo>
                    <a:pt x="131" y="36"/>
                    <a:pt x="131" y="36"/>
                    <a:pt x="131" y="37"/>
                  </a:cubicBezTo>
                  <a:cubicBezTo>
                    <a:pt x="132" y="37"/>
                    <a:pt x="132" y="37"/>
                    <a:pt x="133" y="37"/>
                  </a:cubicBezTo>
                  <a:cubicBezTo>
                    <a:pt x="133" y="38"/>
                    <a:pt x="133" y="38"/>
                    <a:pt x="133" y="39"/>
                  </a:cubicBezTo>
                  <a:cubicBezTo>
                    <a:pt x="133" y="39"/>
                    <a:pt x="134" y="39"/>
                    <a:pt x="134" y="39"/>
                  </a:cubicBezTo>
                  <a:cubicBezTo>
                    <a:pt x="135" y="39"/>
                    <a:pt x="135" y="39"/>
                    <a:pt x="136" y="39"/>
                  </a:cubicBezTo>
                  <a:cubicBezTo>
                    <a:pt x="136" y="39"/>
                    <a:pt x="137" y="39"/>
                    <a:pt x="137" y="39"/>
                  </a:cubicBezTo>
                  <a:cubicBezTo>
                    <a:pt x="137" y="39"/>
                    <a:pt x="137" y="40"/>
                    <a:pt x="137" y="40"/>
                  </a:cubicBezTo>
                  <a:cubicBezTo>
                    <a:pt x="138" y="40"/>
                    <a:pt x="139" y="40"/>
                    <a:pt x="139" y="40"/>
                  </a:cubicBezTo>
                  <a:cubicBezTo>
                    <a:pt x="140" y="40"/>
                    <a:pt x="140" y="40"/>
                    <a:pt x="141" y="40"/>
                  </a:cubicBezTo>
                  <a:cubicBezTo>
                    <a:pt x="141" y="40"/>
                    <a:pt x="142" y="40"/>
                    <a:pt x="142" y="40"/>
                  </a:cubicBezTo>
                  <a:cubicBezTo>
                    <a:pt x="143" y="40"/>
                    <a:pt x="143" y="40"/>
                    <a:pt x="144" y="40"/>
                  </a:cubicBezTo>
                  <a:cubicBezTo>
                    <a:pt x="144" y="40"/>
                    <a:pt x="145" y="40"/>
                    <a:pt x="145" y="40"/>
                  </a:cubicBezTo>
                  <a:cubicBezTo>
                    <a:pt x="146" y="40"/>
                    <a:pt x="146" y="40"/>
                    <a:pt x="147" y="40"/>
                  </a:cubicBezTo>
                  <a:cubicBezTo>
                    <a:pt x="147" y="41"/>
                    <a:pt x="147" y="41"/>
                    <a:pt x="147" y="42"/>
                  </a:cubicBezTo>
                  <a:cubicBezTo>
                    <a:pt x="147" y="42"/>
                    <a:pt x="148" y="42"/>
                    <a:pt x="148" y="42"/>
                  </a:cubicBezTo>
                  <a:cubicBezTo>
                    <a:pt x="149" y="42"/>
                    <a:pt x="149" y="42"/>
                    <a:pt x="150" y="42"/>
                  </a:cubicBezTo>
                  <a:cubicBezTo>
                    <a:pt x="150" y="42"/>
                    <a:pt x="150" y="43"/>
                    <a:pt x="150" y="43"/>
                  </a:cubicBezTo>
                  <a:cubicBezTo>
                    <a:pt x="150" y="44"/>
                    <a:pt x="150" y="44"/>
                    <a:pt x="150" y="45"/>
                  </a:cubicBezTo>
                  <a:cubicBezTo>
                    <a:pt x="149" y="45"/>
                    <a:pt x="149" y="45"/>
                    <a:pt x="148" y="45"/>
                  </a:cubicBezTo>
                  <a:cubicBezTo>
                    <a:pt x="148" y="44"/>
                    <a:pt x="148" y="44"/>
                    <a:pt x="148" y="43"/>
                  </a:cubicBezTo>
                  <a:cubicBezTo>
                    <a:pt x="148" y="43"/>
                    <a:pt x="147" y="43"/>
                    <a:pt x="147" y="43"/>
                  </a:cubicBezTo>
                  <a:cubicBezTo>
                    <a:pt x="147" y="44"/>
                    <a:pt x="147" y="44"/>
                    <a:pt x="147" y="45"/>
                  </a:cubicBezTo>
                  <a:cubicBezTo>
                    <a:pt x="146" y="45"/>
                    <a:pt x="146" y="45"/>
                    <a:pt x="145" y="45"/>
                  </a:cubicBezTo>
                  <a:cubicBezTo>
                    <a:pt x="145" y="45"/>
                    <a:pt x="144" y="45"/>
                    <a:pt x="144" y="45"/>
                  </a:cubicBezTo>
                  <a:cubicBezTo>
                    <a:pt x="143" y="45"/>
                    <a:pt x="143" y="45"/>
                    <a:pt x="142" y="45"/>
                  </a:cubicBezTo>
                  <a:cubicBezTo>
                    <a:pt x="142" y="44"/>
                    <a:pt x="142" y="44"/>
                    <a:pt x="142" y="43"/>
                  </a:cubicBezTo>
                  <a:cubicBezTo>
                    <a:pt x="142" y="43"/>
                    <a:pt x="141" y="43"/>
                    <a:pt x="141" y="43"/>
                  </a:cubicBezTo>
                  <a:cubicBezTo>
                    <a:pt x="140" y="43"/>
                    <a:pt x="140" y="43"/>
                    <a:pt x="139" y="43"/>
                  </a:cubicBezTo>
                  <a:cubicBezTo>
                    <a:pt x="139" y="44"/>
                    <a:pt x="139" y="44"/>
                    <a:pt x="139" y="45"/>
                  </a:cubicBezTo>
                  <a:cubicBezTo>
                    <a:pt x="139" y="45"/>
                    <a:pt x="138" y="45"/>
                    <a:pt x="137" y="45"/>
                  </a:cubicBezTo>
                  <a:cubicBezTo>
                    <a:pt x="137" y="46"/>
                    <a:pt x="137" y="46"/>
                    <a:pt x="137" y="47"/>
                  </a:cubicBezTo>
                  <a:cubicBezTo>
                    <a:pt x="137" y="47"/>
                    <a:pt x="136" y="47"/>
                    <a:pt x="136" y="47"/>
                  </a:cubicBezTo>
                  <a:cubicBezTo>
                    <a:pt x="136" y="47"/>
                    <a:pt x="136" y="48"/>
                    <a:pt x="136" y="48"/>
                  </a:cubicBezTo>
                  <a:cubicBezTo>
                    <a:pt x="135" y="48"/>
                    <a:pt x="135" y="48"/>
                    <a:pt x="134" y="48"/>
                  </a:cubicBezTo>
                  <a:cubicBezTo>
                    <a:pt x="134" y="48"/>
                    <a:pt x="133" y="48"/>
                    <a:pt x="133" y="48"/>
                  </a:cubicBezTo>
                  <a:cubicBezTo>
                    <a:pt x="133" y="49"/>
                    <a:pt x="133" y="49"/>
                    <a:pt x="133" y="50"/>
                  </a:cubicBezTo>
                  <a:cubicBezTo>
                    <a:pt x="132" y="50"/>
                    <a:pt x="132" y="50"/>
                    <a:pt x="131" y="50"/>
                  </a:cubicBezTo>
                  <a:cubicBezTo>
                    <a:pt x="131" y="50"/>
                    <a:pt x="131" y="51"/>
                    <a:pt x="131" y="52"/>
                  </a:cubicBezTo>
                  <a:cubicBezTo>
                    <a:pt x="131" y="52"/>
                    <a:pt x="130" y="52"/>
                    <a:pt x="130" y="52"/>
                  </a:cubicBezTo>
                  <a:cubicBezTo>
                    <a:pt x="130" y="52"/>
                    <a:pt x="130" y="53"/>
                    <a:pt x="130" y="53"/>
                  </a:cubicBezTo>
                  <a:cubicBezTo>
                    <a:pt x="130" y="54"/>
                    <a:pt x="130" y="54"/>
                    <a:pt x="130" y="55"/>
                  </a:cubicBezTo>
                  <a:cubicBezTo>
                    <a:pt x="129" y="55"/>
                    <a:pt x="129" y="55"/>
                    <a:pt x="128" y="55"/>
                  </a:cubicBezTo>
                  <a:cubicBezTo>
                    <a:pt x="128" y="55"/>
                    <a:pt x="127" y="55"/>
                    <a:pt x="126" y="55"/>
                  </a:cubicBezTo>
                  <a:cubicBezTo>
                    <a:pt x="126" y="55"/>
                    <a:pt x="125" y="55"/>
                    <a:pt x="125" y="55"/>
                  </a:cubicBezTo>
                  <a:cubicBezTo>
                    <a:pt x="125" y="54"/>
                    <a:pt x="125" y="54"/>
                    <a:pt x="125" y="53"/>
                  </a:cubicBezTo>
                  <a:cubicBezTo>
                    <a:pt x="125" y="53"/>
                    <a:pt x="126" y="53"/>
                    <a:pt x="126" y="53"/>
                  </a:cubicBezTo>
                  <a:cubicBezTo>
                    <a:pt x="127" y="53"/>
                    <a:pt x="128" y="53"/>
                    <a:pt x="128" y="53"/>
                  </a:cubicBezTo>
                  <a:cubicBezTo>
                    <a:pt x="128" y="53"/>
                    <a:pt x="128" y="52"/>
                    <a:pt x="128" y="52"/>
                  </a:cubicBezTo>
                  <a:cubicBezTo>
                    <a:pt x="128" y="51"/>
                    <a:pt x="128" y="50"/>
                    <a:pt x="128" y="50"/>
                  </a:cubicBezTo>
                  <a:cubicBezTo>
                    <a:pt x="129" y="50"/>
                    <a:pt x="129" y="50"/>
                    <a:pt x="130" y="50"/>
                  </a:cubicBezTo>
                  <a:cubicBezTo>
                    <a:pt x="130" y="49"/>
                    <a:pt x="130" y="49"/>
                    <a:pt x="130" y="48"/>
                  </a:cubicBezTo>
                  <a:cubicBezTo>
                    <a:pt x="130" y="48"/>
                    <a:pt x="131" y="48"/>
                    <a:pt x="131" y="48"/>
                  </a:cubicBezTo>
                  <a:cubicBezTo>
                    <a:pt x="131" y="48"/>
                    <a:pt x="131" y="47"/>
                    <a:pt x="131" y="47"/>
                  </a:cubicBezTo>
                  <a:cubicBezTo>
                    <a:pt x="131" y="46"/>
                    <a:pt x="131" y="46"/>
                    <a:pt x="131" y="45"/>
                  </a:cubicBezTo>
                  <a:cubicBezTo>
                    <a:pt x="131" y="45"/>
                    <a:pt x="130" y="45"/>
                    <a:pt x="130" y="45"/>
                  </a:cubicBezTo>
                  <a:cubicBezTo>
                    <a:pt x="129" y="45"/>
                    <a:pt x="129" y="45"/>
                    <a:pt x="128" y="45"/>
                  </a:cubicBezTo>
                  <a:cubicBezTo>
                    <a:pt x="128" y="45"/>
                    <a:pt x="127" y="45"/>
                    <a:pt x="126" y="45"/>
                  </a:cubicBezTo>
                  <a:cubicBezTo>
                    <a:pt x="126" y="46"/>
                    <a:pt x="126" y="46"/>
                    <a:pt x="126" y="47"/>
                  </a:cubicBezTo>
                  <a:cubicBezTo>
                    <a:pt x="126" y="47"/>
                    <a:pt x="126" y="48"/>
                    <a:pt x="126" y="48"/>
                  </a:cubicBezTo>
                  <a:cubicBezTo>
                    <a:pt x="126" y="48"/>
                    <a:pt x="125" y="48"/>
                    <a:pt x="125" y="48"/>
                  </a:cubicBezTo>
                  <a:cubicBezTo>
                    <a:pt x="124" y="48"/>
                    <a:pt x="124" y="48"/>
                    <a:pt x="123" y="48"/>
                  </a:cubicBezTo>
                  <a:cubicBezTo>
                    <a:pt x="123" y="48"/>
                    <a:pt x="122" y="48"/>
                    <a:pt x="122" y="48"/>
                  </a:cubicBezTo>
                  <a:cubicBezTo>
                    <a:pt x="121" y="48"/>
                    <a:pt x="121" y="48"/>
                    <a:pt x="120" y="48"/>
                  </a:cubicBezTo>
                  <a:cubicBezTo>
                    <a:pt x="120" y="49"/>
                    <a:pt x="120" y="49"/>
                    <a:pt x="120" y="50"/>
                  </a:cubicBezTo>
                  <a:cubicBezTo>
                    <a:pt x="120" y="50"/>
                    <a:pt x="120" y="51"/>
                    <a:pt x="120" y="52"/>
                  </a:cubicBezTo>
                  <a:cubicBezTo>
                    <a:pt x="121" y="52"/>
                    <a:pt x="121" y="52"/>
                    <a:pt x="122" y="52"/>
                  </a:cubicBezTo>
                  <a:cubicBezTo>
                    <a:pt x="122" y="52"/>
                    <a:pt x="122" y="53"/>
                    <a:pt x="122" y="53"/>
                  </a:cubicBezTo>
                  <a:cubicBezTo>
                    <a:pt x="122" y="54"/>
                    <a:pt x="122" y="54"/>
                    <a:pt x="122" y="55"/>
                  </a:cubicBezTo>
                  <a:cubicBezTo>
                    <a:pt x="122" y="55"/>
                    <a:pt x="122" y="56"/>
                    <a:pt x="122" y="56"/>
                  </a:cubicBezTo>
                  <a:cubicBezTo>
                    <a:pt x="121" y="56"/>
                    <a:pt x="121" y="56"/>
                    <a:pt x="120" y="56"/>
                  </a:cubicBezTo>
                  <a:cubicBezTo>
                    <a:pt x="120" y="57"/>
                    <a:pt x="120" y="57"/>
                    <a:pt x="120" y="58"/>
                  </a:cubicBezTo>
                  <a:cubicBezTo>
                    <a:pt x="120" y="58"/>
                    <a:pt x="119" y="58"/>
                    <a:pt x="119" y="58"/>
                  </a:cubicBezTo>
                  <a:cubicBezTo>
                    <a:pt x="119" y="57"/>
                    <a:pt x="119" y="57"/>
                    <a:pt x="119" y="56"/>
                  </a:cubicBezTo>
                  <a:cubicBezTo>
                    <a:pt x="119" y="56"/>
                    <a:pt x="119" y="55"/>
                    <a:pt x="119" y="55"/>
                  </a:cubicBezTo>
                  <a:cubicBezTo>
                    <a:pt x="118" y="55"/>
                    <a:pt x="118" y="55"/>
                    <a:pt x="117" y="55"/>
                  </a:cubicBezTo>
                  <a:cubicBezTo>
                    <a:pt x="117" y="54"/>
                    <a:pt x="117" y="54"/>
                    <a:pt x="117" y="53"/>
                  </a:cubicBezTo>
                  <a:cubicBezTo>
                    <a:pt x="117" y="53"/>
                    <a:pt x="117" y="52"/>
                    <a:pt x="117" y="52"/>
                  </a:cubicBezTo>
                  <a:cubicBezTo>
                    <a:pt x="117" y="52"/>
                    <a:pt x="116" y="52"/>
                    <a:pt x="116" y="52"/>
                  </a:cubicBezTo>
                  <a:cubicBezTo>
                    <a:pt x="115" y="52"/>
                    <a:pt x="114" y="52"/>
                    <a:pt x="114" y="52"/>
                  </a:cubicBezTo>
                  <a:cubicBezTo>
                    <a:pt x="114" y="51"/>
                    <a:pt x="114" y="50"/>
                    <a:pt x="114" y="50"/>
                  </a:cubicBezTo>
                  <a:cubicBezTo>
                    <a:pt x="113" y="50"/>
                    <a:pt x="113" y="50"/>
                    <a:pt x="112" y="50"/>
                  </a:cubicBezTo>
                  <a:cubicBezTo>
                    <a:pt x="112" y="50"/>
                    <a:pt x="111" y="50"/>
                    <a:pt x="111" y="50"/>
                  </a:cubicBezTo>
                  <a:cubicBezTo>
                    <a:pt x="111" y="49"/>
                    <a:pt x="111" y="49"/>
                    <a:pt x="111" y="48"/>
                  </a:cubicBezTo>
                  <a:cubicBezTo>
                    <a:pt x="110" y="48"/>
                    <a:pt x="110" y="48"/>
                    <a:pt x="109" y="48"/>
                  </a:cubicBezTo>
                  <a:cubicBezTo>
                    <a:pt x="109" y="48"/>
                    <a:pt x="108" y="48"/>
                    <a:pt x="108" y="48"/>
                  </a:cubicBezTo>
                  <a:cubicBezTo>
                    <a:pt x="107" y="48"/>
                    <a:pt x="107" y="48"/>
                    <a:pt x="106" y="48"/>
                  </a:cubicBezTo>
                  <a:cubicBezTo>
                    <a:pt x="106" y="48"/>
                    <a:pt x="105" y="48"/>
                    <a:pt x="105" y="48"/>
                  </a:cubicBezTo>
                  <a:cubicBezTo>
                    <a:pt x="104" y="48"/>
                    <a:pt x="104" y="48"/>
                    <a:pt x="103" y="48"/>
                  </a:cubicBezTo>
                  <a:cubicBezTo>
                    <a:pt x="103" y="48"/>
                    <a:pt x="102" y="48"/>
                    <a:pt x="102" y="48"/>
                  </a:cubicBezTo>
                  <a:cubicBezTo>
                    <a:pt x="102" y="48"/>
                    <a:pt x="102" y="47"/>
                    <a:pt x="102" y="47"/>
                  </a:cubicBezTo>
                  <a:cubicBezTo>
                    <a:pt x="101" y="47"/>
                    <a:pt x="100" y="47"/>
                    <a:pt x="100" y="47"/>
                  </a:cubicBezTo>
                  <a:cubicBezTo>
                    <a:pt x="99" y="47"/>
                    <a:pt x="99" y="47"/>
                    <a:pt x="98" y="47"/>
                  </a:cubicBezTo>
                  <a:cubicBezTo>
                    <a:pt x="98" y="47"/>
                    <a:pt x="97" y="47"/>
                    <a:pt x="97" y="47"/>
                  </a:cubicBezTo>
                  <a:cubicBezTo>
                    <a:pt x="97" y="46"/>
                    <a:pt x="97" y="46"/>
                    <a:pt x="97" y="45"/>
                  </a:cubicBezTo>
                  <a:cubicBezTo>
                    <a:pt x="97" y="44"/>
                    <a:pt x="97" y="44"/>
                    <a:pt x="97" y="43"/>
                  </a:cubicBezTo>
                  <a:cubicBezTo>
                    <a:pt x="96" y="43"/>
                    <a:pt x="96" y="43"/>
                    <a:pt x="95" y="43"/>
                  </a:cubicBezTo>
                  <a:cubicBezTo>
                    <a:pt x="95" y="43"/>
                    <a:pt x="94" y="43"/>
                    <a:pt x="94" y="43"/>
                  </a:cubicBezTo>
                  <a:cubicBezTo>
                    <a:pt x="93" y="43"/>
                    <a:pt x="93" y="43"/>
                    <a:pt x="92" y="43"/>
                  </a:cubicBezTo>
                  <a:cubicBezTo>
                    <a:pt x="92" y="43"/>
                    <a:pt x="92" y="42"/>
                    <a:pt x="92" y="42"/>
                  </a:cubicBezTo>
                  <a:cubicBezTo>
                    <a:pt x="92" y="42"/>
                    <a:pt x="91" y="42"/>
                    <a:pt x="90" y="42"/>
                  </a:cubicBezTo>
                  <a:cubicBezTo>
                    <a:pt x="90" y="42"/>
                    <a:pt x="90" y="43"/>
                    <a:pt x="90" y="43"/>
                  </a:cubicBezTo>
                  <a:cubicBezTo>
                    <a:pt x="90" y="43"/>
                    <a:pt x="89" y="43"/>
                    <a:pt x="89" y="43"/>
                  </a:cubicBezTo>
                  <a:cubicBezTo>
                    <a:pt x="88" y="43"/>
                    <a:pt x="88" y="43"/>
                    <a:pt x="87" y="43"/>
                  </a:cubicBezTo>
                  <a:cubicBezTo>
                    <a:pt x="87" y="43"/>
                    <a:pt x="86" y="43"/>
                    <a:pt x="86" y="43"/>
                  </a:cubicBezTo>
                  <a:cubicBezTo>
                    <a:pt x="85" y="43"/>
                    <a:pt x="85" y="43"/>
                    <a:pt x="84" y="43"/>
                  </a:cubicBezTo>
                  <a:cubicBezTo>
                    <a:pt x="84" y="43"/>
                    <a:pt x="83" y="43"/>
                    <a:pt x="83" y="43"/>
                  </a:cubicBezTo>
                  <a:cubicBezTo>
                    <a:pt x="82" y="43"/>
                    <a:pt x="82" y="43"/>
                    <a:pt x="81" y="43"/>
                  </a:cubicBezTo>
                  <a:cubicBezTo>
                    <a:pt x="81" y="44"/>
                    <a:pt x="81" y="44"/>
                    <a:pt x="81" y="45"/>
                  </a:cubicBezTo>
                  <a:cubicBezTo>
                    <a:pt x="81" y="45"/>
                    <a:pt x="80" y="45"/>
                    <a:pt x="80" y="45"/>
                  </a:cubicBezTo>
                  <a:cubicBezTo>
                    <a:pt x="80" y="46"/>
                    <a:pt x="80" y="46"/>
                    <a:pt x="80" y="47"/>
                  </a:cubicBezTo>
                  <a:cubicBezTo>
                    <a:pt x="79" y="47"/>
                    <a:pt x="79" y="47"/>
                    <a:pt x="78" y="47"/>
                  </a:cubicBezTo>
                  <a:cubicBezTo>
                    <a:pt x="77" y="47"/>
                    <a:pt x="77" y="47"/>
                    <a:pt x="76" y="47"/>
                  </a:cubicBezTo>
                  <a:cubicBezTo>
                    <a:pt x="76" y="47"/>
                    <a:pt x="75" y="47"/>
                    <a:pt x="75" y="47"/>
                  </a:cubicBezTo>
                  <a:cubicBezTo>
                    <a:pt x="75" y="47"/>
                    <a:pt x="75" y="48"/>
                    <a:pt x="75" y="48"/>
                  </a:cubicBezTo>
                  <a:cubicBezTo>
                    <a:pt x="74" y="48"/>
                    <a:pt x="74" y="48"/>
                    <a:pt x="73" y="48"/>
                  </a:cubicBezTo>
                  <a:cubicBezTo>
                    <a:pt x="73" y="48"/>
                    <a:pt x="72" y="48"/>
                    <a:pt x="72" y="48"/>
                  </a:cubicBezTo>
                  <a:cubicBezTo>
                    <a:pt x="72" y="49"/>
                    <a:pt x="72" y="49"/>
                    <a:pt x="72" y="50"/>
                  </a:cubicBezTo>
                  <a:cubicBezTo>
                    <a:pt x="71" y="50"/>
                    <a:pt x="71" y="50"/>
                    <a:pt x="70" y="50"/>
                  </a:cubicBezTo>
                  <a:cubicBezTo>
                    <a:pt x="70" y="50"/>
                    <a:pt x="69" y="50"/>
                    <a:pt x="69" y="50"/>
                  </a:cubicBezTo>
                  <a:cubicBezTo>
                    <a:pt x="69" y="50"/>
                    <a:pt x="69" y="51"/>
                    <a:pt x="69" y="52"/>
                  </a:cubicBezTo>
                  <a:cubicBezTo>
                    <a:pt x="69" y="52"/>
                    <a:pt x="69" y="53"/>
                    <a:pt x="69" y="53"/>
                  </a:cubicBezTo>
                  <a:cubicBezTo>
                    <a:pt x="68" y="53"/>
                    <a:pt x="68" y="53"/>
                    <a:pt x="67" y="53"/>
                  </a:cubicBezTo>
                  <a:cubicBezTo>
                    <a:pt x="67" y="54"/>
                    <a:pt x="67" y="54"/>
                    <a:pt x="67" y="55"/>
                  </a:cubicBezTo>
                  <a:cubicBezTo>
                    <a:pt x="68" y="55"/>
                    <a:pt x="68" y="55"/>
                    <a:pt x="69" y="55"/>
                  </a:cubicBezTo>
                  <a:cubicBezTo>
                    <a:pt x="69" y="55"/>
                    <a:pt x="69" y="56"/>
                    <a:pt x="69" y="56"/>
                  </a:cubicBezTo>
                  <a:cubicBezTo>
                    <a:pt x="69" y="57"/>
                    <a:pt x="69" y="57"/>
                    <a:pt x="69" y="58"/>
                  </a:cubicBezTo>
                  <a:cubicBezTo>
                    <a:pt x="68" y="58"/>
                    <a:pt x="68" y="58"/>
                    <a:pt x="67" y="58"/>
                  </a:cubicBezTo>
                  <a:cubicBezTo>
                    <a:pt x="67" y="58"/>
                    <a:pt x="67" y="59"/>
                    <a:pt x="67" y="60"/>
                  </a:cubicBezTo>
                  <a:cubicBezTo>
                    <a:pt x="67" y="60"/>
                    <a:pt x="67" y="61"/>
                    <a:pt x="67" y="61"/>
                  </a:cubicBezTo>
                  <a:cubicBezTo>
                    <a:pt x="67" y="62"/>
                    <a:pt x="67" y="62"/>
                    <a:pt x="67" y="63"/>
                  </a:cubicBezTo>
                  <a:cubicBezTo>
                    <a:pt x="66" y="63"/>
                    <a:pt x="66" y="63"/>
                    <a:pt x="65" y="63"/>
                  </a:cubicBezTo>
                  <a:cubicBezTo>
                    <a:pt x="65" y="63"/>
                    <a:pt x="65" y="64"/>
                    <a:pt x="65" y="64"/>
                  </a:cubicBezTo>
                  <a:cubicBezTo>
                    <a:pt x="65" y="64"/>
                    <a:pt x="64" y="64"/>
                    <a:pt x="64" y="64"/>
                  </a:cubicBezTo>
                  <a:cubicBezTo>
                    <a:pt x="64" y="65"/>
                    <a:pt x="64" y="66"/>
                    <a:pt x="64" y="66"/>
                  </a:cubicBezTo>
                  <a:cubicBezTo>
                    <a:pt x="63" y="66"/>
                    <a:pt x="63" y="66"/>
                    <a:pt x="62" y="66"/>
                  </a:cubicBezTo>
                  <a:cubicBezTo>
                    <a:pt x="62" y="67"/>
                    <a:pt x="62" y="67"/>
                    <a:pt x="62" y="68"/>
                  </a:cubicBezTo>
                  <a:cubicBezTo>
                    <a:pt x="62" y="68"/>
                    <a:pt x="62" y="69"/>
                    <a:pt x="62" y="69"/>
                  </a:cubicBezTo>
                  <a:cubicBezTo>
                    <a:pt x="62" y="69"/>
                    <a:pt x="61" y="69"/>
                    <a:pt x="61" y="69"/>
                  </a:cubicBezTo>
                  <a:cubicBezTo>
                    <a:pt x="61" y="70"/>
                    <a:pt x="61" y="70"/>
                    <a:pt x="61" y="71"/>
                  </a:cubicBezTo>
                  <a:cubicBezTo>
                    <a:pt x="60" y="71"/>
                    <a:pt x="60" y="71"/>
                    <a:pt x="59" y="71"/>
                  </a:cubicBezTo>
                  <a:cubicBezTo>
                    <a:pt x="59" y="71"/>
                    <a:pt x="58" y="71"/>
                    <a:pt x="58" y="71"/>
                  </a:cubicBezTo>
                  <a:cubicBezTo>
                    <a:pt x="58" y="71"/>
                    <a:pt x="58" y="72"/>
                    <a:pt x="58" y="72"/>
                  </a:cubicBezTo>
                  <a:cubicBezTo>
                    <a:pt x="58" y="73"/>
                    <a:pt x="58" y="74"/>
                    <a:pt x="58" y="74"/>
                  </a:cubicBezTo>
                  <a:cubicBezTo>
                    <a:pt x="57" y="74"/>
                    <a:pt x="57" y="74"/>
                    <a:pt x="56" y="74"/>
                  </a:cubicBezTo>
                  <a:cubicBezTo>
                    <a:pt x="56" y="74"/>
                    <a:pt x="55" y="74"/>
                    <a:pt x="55" y="74"/>
                  </a:cubicBezTo>
                  <a:cubicBezTo>
                    <a:pt x="55" y="75"/>
                    <a:pt x="55" y="75"/>
                    <a:pt x="55" y="76"/>
                  </a:cubicBezTo>
                  <a:cubicBezTo>
                    <a:pt x="54" y="76"/>
                    <a:pt x="53" y="76"/>
                    <a:pt x="53" y="76"/>
                  </a:cubicBezTo>
                  <a:cubicBezTo>
                    <a:pt x="53" y="76"/>
                    <a:pt x="53" y="77"/>
                    <a:pt x="53" y="77"/>
                  </a:cubicBezTo>
                  <a:cubicBezTo>
                    <a:pt x="52" y="77"/>
                    <a:pt x="52" y="77"/>
                    <a:pt x="51" y="77"/>
                  </a:cubicBezTo>
                  <a:cubicBezTo>
                    <a:pt x="51" y="78"/>
                    <a:pt x="51" y="78"/>
                    <a:pt x="51" y="79"/>
                  </a:cubicBezTo>
                  <a:cubicBezTo>
                    <a:pt x="51" y="79"/>
                    <a:pt x="51" y="80"/>
                    <a:pt x="51" y="81"/>
                  </a:cubicBezTo>
                  <a:cubicBezTo>
                    <a:pt x="51" y="81"/>
                    <a:pt x="51" y="82"/>
                    <a:pt x="51" y="82"/>
                  </a:cubicBezTo>
                  <a:cubicBezTo>
                    <a:pt x="51" y="83"/>
                    <a:pt x="51" y="83"/>
                    <a:pt x="51" y="84"/>
                  </a:cubicBezTo>
                  <a:cubicBezTo>
                    <a:pt x="51" y="84"/>
                    <a:pt x="51" y="85"/>
                    <a:pt x="51" y="85"/>
                  </a:cubicBezTo>
                  <a:cubicBezTo>
                    <a:pt x="51" y="86"/>
                    <a:pt x="51" y="86"/>
                    <a:pt x="51" y="87"/>
                  </a:cubicBezTo>
                  <a:cubicBezTo>
                    <a:pt x="52" y="87"/>
                    <a:pt x="52" y="87"/>
                    <a:pt x="53" y="87"/>
                  </a:cubicBezTo>
                  <a:cubicBezTo>
                    <a:pt x="53" y="87"/>
                    <a:pt x="53" y="88"/>
                    <a:pt x="53" y="89"/>
                  </a:cubicBezTo>
                  <a:cubicBezTo>
                    <a:pt x="53" y="89"/>
                    <a:pt x="53" y="90"/>
                    <a:pt x="53" y="90"/>
                  </a:cubicBezTo>
                  <a:cubicBezTo>
                    <a:pt x="53" y="91"/>
                    <a:pt x="53" y="91"/>
                    <a:pt x="53" y="92"/>
                  </a:cubicBezTo>
                  <a:cubicBezTo>
                    <a:pt x="53" y="92"/>
                    <a:pt x="54" y="92"/>
                    <a:pt x="55" y="92"/>
                  </a:cubicBezTo>
                  <a:cubicBezTo>
                    <a:pt x="55" y="92"/>
                    <a:pt x="55" y="93"/>
                    <a:pt x="55" y="93"/>
                  </a:cubicBezTo>
                  <a:cubicBezTo>
                    <a:pt x="55" y="93"/>
                    <a:pt x="56" y="93"/>
                    <a:pt x="56" y="93"/>
                  </a:cubicBezTo>
                  <a:cubicBezTo>
                    <a:pt x="57" y="93"/>
                    <a:pt x="57" y="93"/>
                    <a:pt x="58" y="93"/>
                  </a:cubicBezTo>
                  <a:cubicBezTo>
                    <a:pt x="58" y="93"/>
                    <a:pt x="59" y="93"/>
                    <a:pt x="59" y="93"/>
                  </a:cubicBezTo>
                  <a:cubicBezTo>
                    <a:pt x="60" y="93"/>
                    <a:pt x="60" y="93"/>
                    <a:pt x="61" y="93"/>
                  </a:cubicBezTo>
                  <a:cubicBezTo>
                    <a:pt x="61" y="94"/>
                    <a:pt x="61" y="95"/>
                    <a:pt x="61" y="95"/>
                  </a:cubicBezTo>
                  <a:cubicBezTo>
                    <a:pt x="60" y="95"/>
                    <a:pt x="60" y="95"/>
                    <a:pt x="59" y="95"/>
                  </a:cubicBezTo>
                  <a:cubicBezTo>
                    <a:pt x="59" y="95"/>
                    <a:pt x="58" y="95"/>
                    <a:pt x="58" y="95"/>
                  </a:cubicBezTo>
                  <a:cubicBezTo>
                    <a:pt x="58" y="96"/>
                    <a:pt x="58" y="96"/>
                    <a:pt x="58" y="97"/>
                  </a:cubicBezTo>
                  <a:cubicBezTo>
                    <a:pt x="58" y="97"/>
                    <a:pt x="58" y="98"/>
                    <a:pt x="58" y="98"/>
                  </a:cubicBezTo>
                  <a:cubicBezTo>
                    <a:pt x="58" y="99"/>
                    <a:pt x="58" y="99"/>
                    <a:pt x="58" y="100"/>
                  </a:cubicBezTo>
                  <a:cubicBezTo>
                    <a:pt x="58" y="100"/>
                    <a:pt x="58" y="101"/>
                    <a:pt x="58" y="102"/>
                  </a:cubicBezTo>
                  <a:cubicBezTo>
                    <a:pt x="58" y="102"/>
                    <a:pt x="58" y="103"/>
                    <a:pt x="58" y="103"/>
                  </a:cubicBezTo>
                  <a:cubicBezTo>
                    <a:pt x="58" y="103"/>
                    <a:pt x="59" y="103"/>
                    <a:pt x="59" y="103"/>
                  </a:cubicBezTo>
                  <a:cubicBezTo>
                    <a:pt x="59" y="104"/>
                    <a:pt x="59" y="104"/>
                    <a:pt x="59" y="105"/>
                  </a:cubicBezTo>
                  <a:cubicBezTo>
                    <a:pt x="59" y="105"/>
                    <a:pt x="59" y="106"/>
                    <a:pt x="59" y="106"/>
                  </a:cubicBezTo>
                  <a:cubicBezTo>
                    <a:pt x="59" y="106"/>
                    <a:pt x="58" y="106"/>
                    <a:pt x="58" y="106"/>
                  </a:cubicBezTo>
                  <a:cubicBezTo>
                    <a:pt x="57" y="106"/>
                    <a:pt x="57" y="106"/>
                    <a:pt x="56" y="106"/>
                  </a:cubicBezTo>
                  <a:cubicBezTo>
                    <a:pt x="56" y="107"/>
                    <a:pt x="56" y="107"/>
                    <a:pt x="56" y="108"/>
                  </a:cubicBezTo>
                  <a:cubicBezTo>
                    <a:pt x="56" y="108"/>
                    <a:pt x="55" y="108"/>
                    <a:pt x="55" y="108"/>
                  </a:cubicBezTo>
                  <a:cubicBezTo>
                    <a:pt x="54" y="108"/>
                    <a:pt x="53" y="108"/>
                    <a:pt x="53" y="108"/>
                  </a:cubicBezTo>
                  <a:cubicBezTo>
                    <a:pt x="53" y="108"/>
                    <a:pt x="53" y="109"/>
                    <a:pt x="53" y="110"/>
                  </a:cubicBezTo>
                  <a:cubicBezTo>
                    <a:pt x="52" y="110"/>
                    <a:pt x="52" y="110"/>
                    <a:pt x="51" y="110"/>
                  </a:cubicBezTo>
                  <a:cubicBezTo>
                    <a:pt x="51" y="110"/>
                    <a:pt x="51" y="111"/>
                    <a:pt x="51" y="111"/>
                  </a:cubicBezTo>
                  <a:cubicBezTo>
                    <a:pt x="51" y="111"/>
                    <a:pt x="50" y="111"/>
                    <a:pt x="50" y="111"/>
                  </a:cubicBezTo>
                  <a:cubicBezTo>
                    <a:pt x="50" y="112"/>
                    <a:pt x="50" y="112"/>
                    <a:pt x="50" y="113"/>
                  </a:cubicBezTo>
                  <a:cubicBezTo>
                    <a:pt x="49" y="113"/>
                    <a:pt x="49" y="113"/>
                    <a:pt x="48" y="113"/>
                  </a:cubicBezTo>
                  <a:cubicBezTo>
                    <a:pt x="48" y="113"/>
                    <a:pt x="48" y="114"/>
                    <a:pt x="48" y="114"/>
                  </a:cubicBezTo>
                  <a:cubicBezTo>
                    <a:pt x="48" y="115"/>
                    <a:pt x="48" y="116"/>
                    <a:pt x="48" y="116"/>
                  </a:cubicBezTo>
                  <a:cubicBezTo>
                    <a:pt x="48" y="116"/>
                    <a:pt x="47" y="116"/>
                    <a:pt x="47" y="116"/>
                  </a:cubicBezTo>
                  <a:cubicBezTo>
                    <a:pt x="46" y="116"/>
                    <a:pt x="46" y="116"/>
                    <a:pt x="45" y="116"/>
                  </a:cubicBezTo>
                  <a:cubicBezTo>
                    <a:pt x="45" y="116"/>
                    <a:pt x="45" y="115"/>
                    <a:pt x="45" y="114"/>
                  </a:cubicBezTo>
                  <a:cubicBezTo>
                    <a:pt x="45" y="114"/>
                    <a:pt x="45" y="113"/>
                    <a:pt x="45" y="113"/>
                  </a:cubicBezTo>
                  <a:cubicBezTo>
                    <a:pt x="46" y="113"/>
                    <a:pt x="46" y="113"/>
                    <a:pt x="47" y="113"/>
                  </a:cubicBezTo>
                  <a:cubicBezTo>
                    <a:pt x="47" y="112"/>
                    <a:pt x="47" y="112"/>
                    <a:pt x="47" y="111"/>
                  </a:cubicBezTo>
                  <a:cubicBezTo>
                    <a:pt x="46" y="111"/>
                    <a:pt x="46" y="111"/>
                    <a:pt x="45" y="111"/>
                  </a:cubicBezTo>
                  <a:cubicBezTo>
                    <a:pt x="45" y="111"/>
                    <a:pt x="45" y="110"/>
                    <a:pt x="45" y="110"/>
                  </a:cubicBezTo>
                  <a:cubicBezTo>
                    <a:pt x="45" y="110"/>
                    <a:pt x="44" y="110"/>
                    <a:pt x="44" y="110"/>
                  </a:cubicBezTo>
                  <a:cubicBezTo>
                    <a:pt x="44" y="109"/>
                    <a:pt x="44" y="108"/>
                    <a:pt x="44" y="108"/>
                  </a:cubicBezTo>
                  <a:cubicBezTo>
                    <a:pt x="43" y="108"/>
                    <a:pt x="43" y="108"/>
                    <a:pt x="42" y="108"/>
                  </a:cubicBezTo>
                  <a:cubicBezTo>
                    <a:pt x="42" y="107"/>
                    <a:pt x="42" y="107"/>
                    <a:pt x="42" y="106"/>
                  </a:cubicBezTo>
                  <a:cubicBezTo>
                    <a:pt x="42" y="106"/>
                    <a:pt x="42" y="105"/>
                    <a:pt x="42" y="105"/>
                  </a:cubicBezTo>
                  <a:cubicBezTo>
                    <a:pt x="42" y="105"/>
                    <a:pt x="41" y="105"/>
                    <a:pt x="41" y="105"/>
                  </a:cubicBezTo>
                  <a:cubicBezTo>
                    <a:pt x="41" y="104"/>
                    <a:pt x="41" y="104"/>
                    <a:pt x="41" y="103"/>
                  </a:cubicBezTo>
                  <a:cubicBezTo>
                    <a:pt x="40" y="103"/>
                    <a:pt x="39" y="103"/>
                    <a:pt x="39" y="103"/>
                  </a:cubicBezTo>
                  <a:cubicBezTo>
                    <a:pt x="39" y="103"/>
                    <a:pt x="39" y="102"/>
                    <a:pt x="39" y="102"/>
                  </a:cubicBezTo>
                  <a:cubicBezTo>
                    <a:pt x="39" y="101"/>
                    <a:pt x="39" y="100"/>
                    <a:pt x="39" y="100"/>
                  </a:cubicBezTo>
                  <a:cubicBezTo>
                    <a:pt x="38" y="100"/>
                    <a:pt x="38" y="100"/>
                    <a:pt x="37" y="100"/>
                  </a:cubicBezTo>
                  <a:cubicBezTo>
                    <a:pt x="37" y="99"/>
                    <a:pt x="37" y="99"/>
                    <a:pt x="37" y="98"/>
                  </a:cubicBezTo>
                  <a:cubicBezTo>
                    <a:pt x="38" y="98"/>
                    <a:pt x="38" y="98"/>
                    <a:pt x="39" y="98"/>
                  </a:cubicBezTo>
                  <a:cubicBezTo>
                    <a:pt x="39" y="98"/>
                    <a:pt x="39" y="97"/>
                    <a:pt x="39" y="97"/>
                  </a:cubicBezTo>
                  <a:cubicBezTo>
                    <a:pt x="39" y="96"/>
                    <a:pt x="39" y="96"/>
                    <a:pt x="39" y="95"/>
                  </a:cubicBezTo>
                  <a:cubicBezTo>
                    <a:pt x="39" y="95"/>
                    <a:pt x="39" y="94"/>
                    <a:pt x="39" y="93"/>
                  </a:cubicBezTo>
                  <a:cubicBezTo>
                    <a:pt x="38" y="93"/>
                    <a:pt x="38" y="93"/>
                    <a:pt x="37" y="93"/>
                  </a:cubicBezTo>
                  <a:cubicBezTo>
                    <a:pt x="37" y="93"/>
                    <a:pt x="37" y="92"/>
                    <a:pt x="37" y="92"/>
                  </a:cubicBezTo>
                  <a:cubicBezTo>
                    <a:pt x="37" y="92"/>
                    <a:pt x="36" y="92"/>
                    <a:pt x="36" y="92"/>
                  </a:cubicBezTo>
                  <a:cubicBezTo>
                    <a:pt x="36" y="91"/>
                    <a:pt x="36" y="91"/>
                    <a:pt x="36" y="90"/>
                  </a:cubicBezTo>
                  <a:cubicBezTo>
                    <a:pt x="35" y="90"/>
                    <a:pt x="35" y="90"/>
                    <a:pt x="34" y="90"/>
                  </a:cubicBezTo>
                  <a:cubicBezTo>
                    <a:pt x="34" y="90"/>
                    <a:pt x="33" y="90"/>
                    <a:pt x="33" y="90"/>
                  </a:cubicBezTo>
                  <a:cubicBezTo>
                    <a:pt x="33" y="91"/>
                    <a:pt x="33" y="91"/>
                    <a:pt x="33" y="92"/>
                  </a:cubicBezTo>
                  <a:cubicBezTo>
                    <a:pt x="32" y="92"/>
                    <a:pt x="32" y="92"/>
                    <a:pt x="31" y="92"/>
                  </a:cubicBezTo>
                  <a:cubicBezTo>
                    <a:pt x="31" y="92"/>
                    <a:pt x="31" y="93"/>
                    <a:pt x="31" y="93"/>
                  </a:cubicBezTo>
                  <a:cubicBezTo>
                    <a:pt x="31" y="93"/>
                    <a:pt x="30" y="93"/>
                    <a:pt x="29" y="93"/>
                  </a:cubicBezTo>
                  <a:cubicBezTo>
                    <a:pt x="29" y="93"/>
                    <a:pt x="29" y="92"/>
                    <a:pt x="29" y="92"/>
                  </a:cubicBezTo>
                  <a:cubicBezTo>
                    <a:pt x="29" y="91"/>
                    <a:pt x="29" y="91"/>
                    <a:pt x="29" y="90"/>
                  </a:cubicBezTo>
                  <a:cubicBezTo>
                    <a:pt x="29" y="90"/>
                    <a:pt x="28" y="90"/>
                    <a:pt x="28" y="90"/>
                  </a:cubicBezTo>
                  <a:cubicBezTo>
                    <a:pt x="28" y="91"/>
                    <a:pt x="28" y="91"/>
                    <a:pt x="28" y="92"/>
                  </a:cubicBezTo>
                  <a:cubicBezTo>
                    <a:pt x="27" y="92"/>
                    <a:pt x="27" y="92"/>
                    <a:pt x="26" y="92"/>
                  </a:cubicBezTo>
                  <a:cubicBezTo>
                    <a:pt x="26" y="92"/>
                    <a:pt x="26" y="93"/>
                    <a:pt x="26" y="93"/>
                  </a:cubicBezTo>
                  <a:cubicBezTo>
                    <a:pt x="26" y="94"/>
                    <a:pt x="26" y="95"/>
                    <a:pt x="26" y="95"/>
                  </a:cubicBezTo>
                  <a:cubicBezTo>
                    <a:pt x="27" y="95"/>
                    <a:pt x="27" y="95"/>
                    <a:pt x="28" y="95"/>
                  </a:cubicBezTo>
                  <a:cubicBezTo>
                    <a:pt x="28" y="95"/>
                    <a:pt x="29" y="95"/>
                    <a:pt x="29" y="95"/>
                  </a:cubicBezTo>
                  <a:cubicBezTo>
                    <a:pt x="29" y="96"/>
                    <a:pt x="29" y="96"/>
                    <a:pt x="29" y="97"/>
                  </a:cubicBezTo>
                  <a:cubicBezTo>
                    <a:pt x="29" y="97"/>
                    <a:pt x="29" y="98"/>
                    <a:pt x="29" y="98"/>
                  </a:cubicBezTo>
                  <a:cubicBezTo>
                    <a:pt x="29" y="98"/>
                    <a:pt x="28" y="98"/>
                    <a:pt x="28" y="98"/>
                  </a:cubicBezTo>
                  <a:cubicBezTo>
                    <a:pt x="28" y="99"/>
                    <a:pt x="28" y="99"/>
                    <a:pt x="28" y="100"/>
                  </a:cubicBezTo>
                  <a:cubicBezTo>
                    <a:pt x="28" y="100"/>
                    <a:pt x="29" y="100"/>
                    <a:pt x="29" y="100"/>
                  </a:cubicBezTo>
                  <a:cubicBezTo>
                    <a:pt x="29" y="100"/>
                    <a:pt x="29" y="101"/>
                    <a:pt x="29" y="102"/>
                  </a:cubicBezTo>
                  <a:cubicBezTo>
                    <a:pt x="29" y="102"/>
                    <a:pt x="28" y="102"/>
                    <a:pt x="28" y="102"/>
                  </a:cubicBezTo>
                  <a:cubicBezTo>
                    <a:pt x="27" y="102"/>
                    <a:pt x="27" y="102"/>
                    <a:pt x="26" y="102"/>
                  </a:cubicBezTo>
                  <a:cubicBezTo>
                    <a:pt x="26" y="102"/>
                    <a:pt x="25" y="102"/>
                    <a:pt x="25" y="102"/>
                  </a:cubicBezTo>
                  <a:cubicBezTo>
                    <a:pt x="25" y="102"/>
                    <a:pt x="25" y="103"/>
                    <a:pt x="25" y="103"/>
                  </a:cubicBezTo>
                  <a:cubicBezTo>
                    <a:pt x="24" y="103"/>
                    <a:pt x="24" y="103"/>
                    <a:pt x="23" y="103"/>
                  </a:cubicBezTo>
                  <a:cubicBezTo>
                    <a:pt x="23" y="104"/>
                    <a:pt x="23" y="104"/>
                    <a:pt x="23" y="105"/>
                  </a:cubicBezTo>
                  <a:cubicBezTo>
                    <a:pt x="23" y="105"/>
                    <a:pt x="22" y="105"/>
                    <a:pt x="22" y="105"/>
                  </a:cubicBezTo>
                  <a:cubicBezTo>
                    <a:pt x="21" y="105"/>
                    <a:pt x="21" y="105"/>
                    <a:pt x="20" y="105"/>
                  </a:cubicBezTo>
                  <a:cubicBezTo>
                    <a:pt x="20" y="105"/>
                    <a:pt x="20" y="106"/>
                    <a:pt x="20" y="106"/>
                  </a:cubicBezTo>
                  <a:cubicBezTo>
                    <a:pt x="20" y="107"/>
                    <a:pt x="20" y="107"/>
                    <a:pt x="20" y="108"/>
                  </a:cubicBezTo>
                  <a:cubicBezTo>
                    <a:pt x="20" y="108"/>
                    <a:pt x="20" y="109"/>
                    <a:pt x="20" y="110"/>
                  </a:cubicBezTo>
                  <a:cubicBezTo>
                    <a:pt x="20" y="110"/>
                    <a:pt x="20" y="111"/>
                    <a:pt x="20" y="111"/>
                  </a:cubicBezTo>
                  <a:cubicBezTo>
                    <a:pt x="20" y="111"/>
                    <a:pt x="19" y="111"/>
                    <a:pt x="19" y="111"/>
                  </a:cubicBezTo>
                  <a:cubicBezTo>
                    <a:pt x="19" y="112"/>
                    <a:pt x="19" y="112"/>
                    <a:pt x="19" y="113"/>
                  </a:cubicBezTo>
                  <a:cubicBezTo>
                    <a:pt x="19" y="113"/>
                    <a:pt x="19" y="114"/>
                    <a:pt x="19" y="114"/>
                  </a:cubicBezTo>
                  <a:cubicBezTo>
                    <a:pt x="19" y="114"/>
                    <a:pt x="20" y="114"/>
                    <a:pt x="20" y="114"/>
                  </a:cubicBezTo>
                  <a:cubicBezTo>
                    <a:pt x="21" y="114"/>
                    <a:pt x="21" y="114"/>
                    <a:pt x="22" y="114"/>
                  </a:cubicBezTo>
                  <a:cubicBezTo>
                    <a:pt x="22" y="114"/>
                    <a:pt x="23" y="114"/>
                    <a:pt x="23" y="114"/>
                  </a:cubicBezTo>
                  <a:cubicBezTo>
                    <a:pt x="24" y="114"/>
                    <a:pt x="24" y="114"/>
                    <a:pt x="25" y="114"/>
                  </a:cubicBezTo>
                  <a:cubicBezTo>
                    <a:pt x="25" y="114"/>
                    <a:pt x="26" y="114"/>
                    <a:pt x="26" y="114"/>
                  </a:cubicBezTo>
                  <a:cubicBezTo>
                    <a:pt x="27" y="114"/>
                    <a:pt x="27" y="114"/>
                    <a:pt x="28" y="114"/>
                  </a:cubicBezTo>
                  <a:cubicBezTo>
                    <a:pt x="28" y="114"/>
                    <a:pt x="28" y="113"/>
                    <a:pt x="28" y="113"/>
                  </a:cubicBezTo>
                  <a:cubicBezTo>
                    <a:pt x="28" y="113"/>
                    <a:pt x="29" y="113"/>
                    <a:pt x="29" y="113"/>
                  </a:cubicBezTo>
                  <a:cubicBezTo>
                    <a:pt x="29" y="112"/>
                    <a:pt x="29" y="112"/>
                    <a:pt x="29" y="111"/>
                  </a:cubicBezTo>
                  <a:cubicBezTo>
                    <a:pt x="29" y="111"/>
                    <a:pt x="29" y="110"/>
                    <a:pt x="29" y="110"/>
                  </a:cubicBezTo>
                  <a:cubicBezTo>
                    <a:pt x="29" y="109"/>
                    <a:pt x="29" y="108"/>
                    <a:pt x="29" y="108"/>
                  </a:cubicBezTo>
                  <a:cubicBezTo>
                    <a:pt x="29" y="107"/>
                    <a:pt x="29" y="107"/>
                    <a:pt x="29" y="106"/>
                  </a:cubicBezTo>
                  <a:cubicBezTo>
                    <a:pt x="30" y="106"/>
                    <a:pt x="31" y="106"/>
                    <a:pt x="31" y="106"/>
                  </a:cubicBezTo>
                  <a:cubicBezTo>
                    <a:pt x="31" y="106"/>
                    <a:pt x="31" y="105"/>
                    <a:pt x="31" y="105"/>
                  </a:cubicBezTo>
                  <a:cubicBezTo>
                    <a:pt x="32" y="105"/>
                    <a:pt x="32" y="105"/>
                    <a:pt x="33" y="105"/>
                  </a:cubicBezTo>
                  <a:cubicBezTo>
                    <a:pt x="33" y="105"/>
                    <a:pt x="33" y="106"/>
                    <a:pt x="33" y="106"/>
                  </a:cubicBezTo>
                  <a:cubicBezTo>
                    <a:pt x="33" y="106"/>
                    <a:pt x="34" y="106"/>
                    <a:pt x="34" y="106"/>
                  </a:cubicBezTo>
                  <a:cubicBezTo>
                    <a:pt x="34" y="107"/>
                    <a:pt x="34" y="107"/>
                    <a:pt x="34" y="108"/>
                  </a:cubicBezTo>
                  <a:cubicBezTo>
                    <a:pt x="34" y="108"/>
                    <a:pt x="33" y="108"/>
                    <a:pt x="33" y="108"/>
                  </a:cubicBezTo>
                  <a:cubicBezTo>
                    <a:pt x="32" y="108"/>
                    <a:pt x="32" y="108"/>
                    <a:pt x="31" y="108"/>
                  </a:cubicBezTo>
                  <a:cubicBezTo>
                    <a:pt x="31" y="108"/>
                    <a:pt x="31" y="109"/>
                    <a:pt x="31" y="110"/>
                  </a:cubicBezTo>
                  <a:cubicBezTo>
                    <a:pt x="31" y="110"/>
                    <a:pt x="31" y="111"/>
                    <a:pt x="31" y="111"/>
                  </a:cubicBezTo>
                  <a:cubicBezTo>
                    <a:pt x="31" y="112"/>
                    <a:pt x="31" y="112"/>
                    <a:pt x="31" y="113"/>
                  </a:cubicBezTo>
                  <a:cubicBezTo>
                    <a:pt x="31" y="113"/>
                    <a:pt x="30" y="113"/>
                    <a:pt x="29" y="113"/>
                  </a:cubicBezTo>
                  <a:cubicBezTo>
                    <a:pt x="29" y="113"/>
                    <a:pt x="29" y="114"/>
                    <a:pt x="29" y="114"/>
                  </a:cubicBezTo>
                  <a:cubicBezTo>
                    <a:pt x="30" y="114"/>
                    <a:pt x="31" y="114"/>
                    <a:pt x="31" y="114"/>
                  </a:cubicBezTo>
                  <a:cubicBezTo>
                    <a:pt x="31" y="115"/>
                    <a:pt x="31" y="116"/>
                    <a:pt x="31" y="116"/>
                  </a:cubicBezTo>
                  <a:cubicBezTo>
                    <a:pt x="31" y="117"/>
                    <a:pt x="31" y="117"/>
                    <a:pt x="31" y="118"/>
                  </a:cubicBezTo>
                  <a:cubicBezTo>
                    <a:pt x="31" y="118"/>
                    <a:pt x="30" y="118"/>
                    <a:pt x="29" y="118"/>
                  </a:cubicBezTo>
                  <a:cubicBezTo>
                    <a:pt x="29" y="118"/>
                    <a:pt x="29" y="119"/>
                    <a:pt x="29" y="119"/>
                  </a:cubicBezTo>
                  <a:cubicBezTo>
                    <a:pt x="29" y="120"/>
                    <a:pt x="29" y="120"/>
                    <a:pt x="29" y="121"/>
                  </a:cubicBezTo>
                  <a:cubicBezTo>
                    <a:pt x="30" y="121"/>
                    <a:pt x="31" y="121"/>
                    <a:pt x="31" y="121"/>
                  </a:cubicBezTo>
                  <a:cubicBezTo>
                    <a:pt x="32" y="121"/>
                    <a:pt x="33" y="121"/>
                    <a:pt x="34" y="121"/>
                  </a:cubicBezTo>
                  <a:cubicBezTo>
                    <a:pt x="34" y="120"/>
                    <a:pt x="34" y="120"/>
                    <a:pt x="34" y="119"/>
                  </a:cubicBezTo>
                  <a:cubicBezTo>
                    <a:pt x="35" y="119"/>
                    <a:pt x="35" y="119"/>
                    <a:pt x="36" y="119"/>
                  </a:cubicBezTo>
                  <a:cubicBezTo>
                    <a:pt x="36" y="119"/>
                    <a:pt x="37" y="119"/>
                    <a:pt x="37" y="119"/>
                  </a:cubicBezTo>
                  <a:cubicBezTo>
                    <a:pt x="37" y="119"/>
                    <a:pt x="37" y="118"/>
                    <a:pt x="37" y="118"/>
                  </a:cubicBezTo>
                  <a:cubicBezTo>
                    <a:pt x="38" y="118"/>
                    <a:pt x="38" y="118"/>
                    <a:pt x="39" y="118"/>
                  </a:cubicBezTo>
                  <a:cubicBezTo>
                    <a:pt x="39" y="118"/>
                    <a:pt x="40" y="118"/>
                    <a:pt x="41" y="118"/>
                  </a:cubicBezTo>
                  <a:cubicBezTo>
                    <a:pt x="41" y="118"/>
                    <a:pt x="42" y="118"/>
                    <a:pt x="42" y="118"/>
                  </a:cubicBezTo>
                  <a:cubicBezTo>
                    <a:pt x="43" y="118"/>
                    <a:pt x="43" y="118"/>
                    <a:pt x="44" y="118"/>
                  </a:cubicBezTo>
                  <a:cubicBezTo>
                    <a:pt x="44" y="118"/>
                    <a:pt x="44" y="119"/>
                    <a:pt x="44" y="119"/>
                  </a:cubicBezTo>
                  <a:cubicBezTo>
                    <a:pt x="43" y="119"/>
                    <a:pt x="43" y="119"/>
                    <a:pt x="42" y="119"/>
                  </a:cubicBezTo>
                  <a:cubicBezTo>
                    <a:pt x="42" y="120"/>
                    <a:pt x="42" y="120"/>
                    <a:pt x="42" y="121"/>
                  </a:cubicBezTo>
                  <a:cubicBezTo>
                    <a:pt x="42" y="121"/>
                    <a:pt x="41" y="121"/>
                    <a:pt x="41" y="121"/>
                  </a:cubicBezTo>
                  <a:cubicBezTo>
                    <a:pt x="40" y="121"/>
                    <a:pt x="39" y="121"/>
                    <a:pt x="39" y="121"/>
                  </a:cubicBezTo>
                  <a:cubicBezTo>
                    <a:pt x="38" y="121"/>
                    <a:pt x="38" y="121"/>
                    <a:pt x="37" y="121"/>
                  </a:cubicBezTo>
                  <a:cubicBezTo>
                    <a:pt x="37" y="121"/>
                    <a:pt x="37" y="122"/>
                    <a:pt x="37" y="122"/>
                  </a:cubicBezTo>
                  <a:cubicBezTo>
                    <a:pt x="37" y="122"/>
                    <a:pt x="36" y="122"/>
                    <a:pt x="36" y="122"/>
                  </a:cubicBezTo>
                  <a:cubicBezTo>
                    <a:pt x="35" y="122"/>
                    <a:pt x="35" y="122"/>
                    <a:pt x="34" y="122"/>
                  </a:cubicBezTo>
                  <a:cubicBezTo>
                    <a:pt x="34" y="122"/>
                    <a:pt x="33" y="122"/>
                    <a:pt x="33" y="122"/>
                  </a:cubicBezTo>
                  <a:cubicBezTo>
                    <a:pt x="33" y="123"/>
                    <a:pt x="33" y="124"/>
                    <a:pt x="33" y="124"/>
                  </a:cubicBezTo>
                  <a:cubicBezTo>
                    <a:pt x="33" y="125"/>
                    <a:pt x="33" y="125"/>
                    <a:pt x="33" y="126"/>
                  </a:cubicBezTo>
                  <a:cubicBezTo>
                    <a:pt x="33" y="126"/>
                    <a:pt x="33" y="127"/>
                    <a:pt x="33" y="127"/>
                  </a:cubicBezTo>
                  <a:cubicBezTo>
                    <a:pt x="33" y="127"/>
                    <a:pt x="34" y="127"/>
                    <a:pt x="34" y="127"/>
                  </a:cubicBezTo>
                  <a:cubicBezTo>
                    <a:pt x="35" y="127"/>
                    <a:pt x="35" y="127"/>
                    <a:pt x="36" y="127"/>
                  </a:cubicBezTo>
                  <a:cubicBezTo>
                    <a:pt x="36" y="128"/>
                    <a:pt x="36" y="128"/>
                    <a:pt x="36" y="129"/>
                  </a:cubicBezTo>
                  <a:cubicBezTo>
                    <a:pt x="36" y="129"/>
                    <a:pt x="37" y="129"/>
                    <a:pt x="37" y="129"/>
                  </a:cubicBezTo>
                  <a:cubicBezTo>
                    <a:pt x="37" y="129"/>
                    <a:pt x="37" y="130"/>
                    <a:pt x="37" y="131"/>
                  </a:cubicBezTo>
                  <a:cubicBezTo>
                    <a:pt x="38" y="131"/>
                    <a:pt x="38" y="131"/>
                    <a:pt x="39" y="131"/>
                  </a:cubicBezTo>
                  <a:cubicBezTo>
                    <a:pt x="39" y="131"/>
                    <a:pt x="39" y="132"/>
                    <a:pt x="39" y="132"/>
                  </a:cubicBezTo>
                  <a:cubicBezTo>
                    <a:pt x="39" y="132"/>
                    <a:pt x="40" y="132"/>
                    <a:pt x="41" y="132"/>
                  </a:cubicBezTo>
                  <a:cubicBezTo>
                    <a:pt x="41" y="133"/>
                    <a:pt x="41" y="133"/>
                    <a:pt x="41" y="134"/>
                  </a:cubicBezTo>
                  <a:cubicBezTo>
                    <a:pt x="41" y="134"/>
                    <a:pt x="41" y="135"/>
                    <a:pt x="41" y="135"/>
                  </a:cubicBezTo>
                  <a:cubicBezTo>
                    <a:pt x="40" y="135"/>
                    <a:pt x="39" y="135"/>
                    <a:pt x="39" y="135"/>
                  </a:cubicBezTo>
                  <a:cubicBezTo>
                    <a:pt x="39" y="136"/>
                    <a:pt x="39" y="136"/>
                    <a:pt x="39" y="137"/>
                  </a:cubicBezTo>
                  <a:cubicBezTo>
                    <a:pt x="39" y="137"/>
                    <a:pt x="39" y="138"/>
                    <a:pt x="39" y="139"/>
                  </a:cubicBezTo>
                  <a:cubicBezTo>
                    <a:pt x="38" y="139"/>
                    <a:pt x="38" y="139"/>
                    <a:pt x="37" y="139"/>
                  </a:cubicBezTo>
                  <a:cubicBezTo>
                    <a:pt x="37" y="139"/>
                    <a:pt x="37" y="140"/>
                    <a:pt x="37" y="140"/>
                  </a:cubicBezTo>
                  <a:cubicBezTo>
                    <a:pt x="37" y="140"/>
                    <a:pt x="36" y="140"/>
                    <a:pt x="36" y="140"/>
                  </a:cubicBezTo>
                  <a:cubicBezTo>
                    <a:pt x="35" y="140"/>
                    <a:pt x="35" y="140"/>
                    <a:pt x="34" y="140"/>
                  </a:cubicBezTo>
                  <a:cubicBezTo>
                    <a:pt x="34" y="140"/>
                    <a:pt x="33" y="140"/>
                    <a:pt x="33" y="140"/>
                  </a:cubicBezTo>
                  <a:cubicBezTo>
                    <a:pt x="32" y="140"/>
                    <a:pt x="32" y="140"/>
                    <a:pt x="31" y="140"/>
                  </a:cubicBezTo>
                  <a:cubicBezTo>
                    <a:pt x="31" y="140"/>
                    <a:pt x="31" y="139"/>
                    <a:pt x="31" y="139"/>
                  </a:cubicBezTo>
                  <a:cubicBezTo>
                    <a:pt x="31" y="139"/>
                    <a:pt x="30" y="139"/>
                    <a:pt x="29" y="139"/>
                  </a:cubicBezTo>
                  <a:cubicBezTo>
                    <a:pt x="29" y="139"/>
                    <a:pt x="28" y="139"/>
                    <a:pt x="28" y="139"/>
                  </a:cubicBezTo>
                  <a:cubicBezTo>
                    <a:pt x="27" y="139"/>
                    <a:pt x="27" y="139"/>
                    <a:pt x="26" y="139"/>
                  </a:cubicBezTo>
                  <a:cubicBezTo>
                    <a:pt x="26" y="139"/>
                    <a:pt x="25" y="139"/>
                    <a:pt x="25" y="139"/>
                  </a:cubicBezTo>
                  <a:cubicBezTo>
                    <a:pt x="24" y="139"/>
                    <a:pt x="24" y="139"/>
                    <a:pt x="23" y="139"/>
                  </a:cubicBezTo>
                  <a:cubicBezTo>
                    <a:pt x="23" y="139"/>
                    <a:pt x="23" y="140"/>
                    <a:pt x="23" y="140"/>
                  </a:cubicBezTo>
                  <a:cubicBezTo>
                    <a:pt x="23" y="140"/>
                    <a:pt x="22" y="140"/>
                    <a:pt x="22" y="140"/>
                  </a:cubicBezTo>
                  <a:cubicBezTo>
                    <a:pt x="22" y="141"/>
                    <a:pt x="22" y="141"/>
                    <a:pt x="22" y="142"/>
                  </a:cubicBezTo>
                  <a:cubicBezTo>
                    <a:pt x="22" y="142"/>
                    <a:pt x="22" y="143"/>
                    <a:pt x="22" y="144"/>
                  </a:cubicBezTo>
                  <a:cubicBezTo>
                    <a:pt x="22" y="144"/>
                    <a:pt x="22" y="145"/>
                    <a:pt x="22" y="145"/>
                  </a:cubicBezTo>
                  <a:cubicBezTo>
                    <a:pt x="22" y="146"/>
                    <a:pt x="22" y="146"/>
                    <a:pt x="22" y="147"/>
                  </a:cubicBezTo>
                  <a:cubicBezTo>
                    <a:pt x="22" y="147"/>
                    <a:pt x="22" y="148"/>
                    <a:pt x="22" y="148"/>
                  </a:cubicBezTo>
                  <a:cubicBezTo>
                    <a:pt x="22" y="149"/>
                    <a:pt x="22" y="149"/>
                    <a:pt x="22" y="150"/>
                  </a:cubicBezTo>
                  <a:cubicBezTo>
                    <a:pt x="22" y="150"/>
                    <a:pt x="22" y="151"/>
                    <a:pt x="22" y="151"/>
                  </a:cubicBezTo>
                  <a:cubicBezTo>
                    <a:pt x="22" y="152"/>
                    <a:pt x="22" y="153"/>
                    <a:pt x="22" y="153"/>
                  </a:cubicBezTo>
                  <a:cubicBezTo>
                    <a:pt x="21" y="153"/>
                    <a:pt x="21" y="153"/>
                    <a:pt x="20" y="153"/>
                  </a:cubicBezTo>
                  <a:cubicBezTo>
                    <a:pt x="20" y="154"/>
                    <a:pt x="20" y="154"/>
                    <a:pt x="20" y="155"/>
                  </a:cubicBezTo>
                  <a:cubicBezTo>
                    <a:pt x="21" y="155"/>
                    <a:pt x="21" y="155"/>
                    <a:pt x="22" y="155"/>
                  </a:cubicBezTo>
                  <a:cubicBezTo>
                    <a:pt x="22" y="155"/>
                    <a:pt x="22" y="156"/>
                    <a:pt x="22" y="156"/>
                  </a:cubicBezTo>
                  <a:cubicBezTo>
                    <a:pt x="22" y="157"/>
                    <a:pt x="22" y="157"/>
                    <a:pt x="22" y="158"/>
                  </a:cubicBezTo>
                  <a:cubicBezTo>
                    <a:pt x="22" y="159"/>
                    <a:pt x="22" y="159"/>
                    <a:pt x="22" y="160"/>
                  </a:cubicBezTo>
                  <a:cubicBezTo>
                    <a:pt x="22" y="160"/>
                    <a:pt x="23" y="160"/>
                    <a:pt x="23" y="160"/>
                  </a:cubicBezTo>
                  <a:cubicBezTo>
                    <a:pt x="24" y="160"/>
                    <a:pt x="24" y="160"/>
                    <a:pt x="25" y="160"/>
                  </a:cubicBezTo>
                  <a:cubicBezTo>
                    <a:pt x="25" y="160"/>
                    <a:pt x="26" y="160"/>
                    <a:pt x="26" y="160"/>
                  </a:cubicBezTo>
                  <a:cubicBezTo>
                    <a:pt x="26" y="160"/>
                    <a:pt x="26" y="161"/>
                    <a:pt x="26" y="161"/>
                  </a:cubicBezTo>
                  <a:cubicBezTo>
                    <a:pt x="27" y="161"/>
                    <a:pt x="27" y="161"/>
                    <a:pt x="28" y="161"/>
                  </a:cubicBezTo>
                  <a:cubicBezTo>
                    <a:pt x="28" y="162"/>
                    <a:pt x="28" y="162"/>
                    <a:pt x="28" y="163"/>
                  </a:cubicBezTo>
                  <a:cubicBezTo>
                    <a:pt x="28" y="163"/>
                    <a:pt x="28" y="164"/>
                    <a:pt x="28" y="164"/>
                  </a:cubicBezTo>
                  <a:cubicBezTo>
                    <a:pt x="27" y="164"/>
                    <a:pt x="27" y="164"/>
                    <a:pt x="26" y="164"/>
                  </a:cubicBezTo>
                  <a:cubicBezTo>
                    <a:pt x="26" y="165"/>
                    <a:pt x="26" y="165"/>
                    <a:pt x="26" y="166"/>
                  </a:cubicBezTo>
                  <a:cubicBezTo>
                    <a:pt x="26" y="166"/>
                    <a:pt x="25" y="166"/>
                    <a:pt x="25" y="166"/>
                  </a:cubicBezTo>
                  <a:cubicBezTo>
                    <a:pt x="25" y="167"/>
                    <a:pt x="25" y="167"/>
                    <a:pt x="25" y="168"/>
                  </a:cubicBezTo>
                  <a:cubicBezTo>
                    <a:pt x="24" y="168"/>
                    <a:pt x="24" y="168"/>
                    <a:pt x="23" y="168"/>
                  </a:cubicBezTo>
                  <a:cubicBezTo>
                    <a:pt x="23" y="168"/>
                    <a:pt x="22" y="168"/>
                    <a:pt x="22" y="168"/>
                  </a:cubicBezTo>
                  <a:cubicBezTo>
                    <a:pt x="22" y="168"/>
                    <a:pt x="22" y="169"/>
                    <a:pt x="22" y="169"/>
                  </a:cubicBezTo>
                  <a:cubicBezTo>
                    <a:pt x="22" y="170"/>
                    <a:pt x="22" y="170"/>
                    <a:pt x="22" y="171"/>
                  </a:cubicBezTo>
                  <a:cubicBezTo>
                    <a:pt x="21" y="171"/>
                    <a:pt x="21" y="171"/>
                    <a:pt x="20" y="171"/>
                  </a:cubicBezTo>
                  <a:cubicBezTo>
                    <a:pt x="20" y="171"/>
                    <a:pt x="20" y="172"/>
                    <a:pt x="20" y="173"/>
                  </a:cubicBezTo>
                  <a:cubicBezTo>
                    <a:pt x="20" y="173"/>
                    <a:pt x="19" y="173"/>
                    <a:pt x="19" y="173"/>
                  </a:cubicBezTo>
                  <a:cubicBezTo>
                    <a:pt x="19" y="173"/>
                    <a:pt x="19" y="174"/>
                    <a:pt x="19" y="174"/>
                  </a:cubicBezTo>
                  <a:cubicBezTo>
                    <a:pt x="19" y="175"/>
                    <a:pt x="19" y="175"/>
                    <a:pt x="19" y="176"/>
                  </a:cubicBezTo>
                  <a:cubicBezTo>
                    <a:pt x="19" y="176"/>
                    <a:pt x="19" y="177"/>
                    <a:pt x="19" y="177"/>
                  </a:cubicBezTo>
                  <a:cubicBezTo>
                    <a:pt x="19" y="178"/>
                    <a:pt x="19" y="178"/>
                    <a:pt x="19" y="179"/>
                  </a:cubicBezTo>
                  <a:cubicBezTo>
                    <a:pt x="18" y="179"/>
                    <a:pt x="18" y="179"/>
                    <a:pt x="17" y="179"/>
                  </a:cubicBezTo>
                  <a:cubicBezTo>
                    <a:pt x="17" y="179"/>
                    <a:pt x="17" y="180"/>
                    <a:pt x="17" y="180"/>
                  </a:cubicBezTo>
                  <a:cubicBezTo>
                    <a:pt x="16" y="180"/>
                    <a:pt x="16" y="180"/>
                    <a:pt x="15" y="180"/>
                  </a:cubicBezTo>
                  <a:cubicBezTo>
                    <a:pt x="15" y="181"/>
                    <a:pt x="15" y="182"/>
                    <a:pt x="15" y="182"/>
                  </a:cubicBezTo>
                  <a:cubicBezTo>
                    <a:pt x="15" y="182"/>
                    <a:pt x="14" y="182"/>
                    <a:pt x="14" y="182"/>
                  </a:cubicBezTo>
                  <a:cubicBezTo>
                    <a:pt x="13" y="182"/>
                    <a:pt x="13" y="182"/>
                    <a:pt x="12" y="182"/>
                  </a:cubicBezTo>
                  <a:cubicBezTo>
                    <a:pt x="12" y="183"/>
                    <a:pt x="12" y="183"/>
                    <a:pt x="12" y="184"/>
                  </a:cubicBezTo>
                  <a:cubicBezTo>
                    <a:pt x="12" y="184"/>
                    <a:pt x="11" y="184"/>
                    <a:pt x="11" y="184"/>
                  </a:cubicBezTo>
                  <a:cubicBezTo>
                    <a:pt x="11" y="184"/>
                    <a:pt x="11" y="185"/>
                    <a:pt x="11" y="185"/>
                  </a:cubicBezTo>
                  <a:cubicBezTo>
                    <a:pt x="10" y="185"/>
                    <a:pt x="10" y="185"/>
                    <a:pt x="9" y="185"/>
                  </a:cubicBezTo>
                  <a:cubicBezTo>
                    <a:pt x="9" y="186"/>
                    <a:pt x="9" y="186"/>
                    <a:pt x="9" y="187"/>
                  </a:cubicBezTo>
                  <a:cubicBezTo>
                    <a:pt x="9" y="187"/>
                    <a:pt x="8" y="187"/>
                    <a:pt x="8" y="187"/>
                  </a:cubicBezTo>
                  <a:cubicBezTo>
                    <a:pt x="8" y="188"/>
                    <a:pt x="8" y="188"/>
                    <a:pt x="8" y="189"/>
                  </a:cubicBezTo>
                  <a:cubicBezTo>
                    <a:pt x="8" y="189"/>
                    <a:pt x="8" y="190"/>
                    <a:pt x="8" y="190"/>
                  </a:cubicBezTo>
                  <a:cubicBezTo>
                    <a:pt x="7" y="190"/>
                    <a:pt x="7" y="190"/>
                    <a:pt x="6" y="190"/>
                  </a:cubicBezTo>
                  <a:cubicBezTo>
                    <a:pt x="6" y="191"/>
                    <a:pt x="6" y="191"/>
                    <a:pt x="6" y="192"/>
                  </a:cubicBezTo>
                  <a:cubicBezTo>
                    <a:pt x="6" y="192"/>
                    <a:pt x="6" y="193"/>
                    <a:pt x="6" y="193"/>
                  </a:cubicBezTo>
                  <a:cubicBezTo>
                    <a:pt x="5" y="193"/>
                    <a:pt x="5" y="193"/>
                    <a:pt x="4" y="193"/>
                  </a:cubicBezTo>
                  <a:cubicBezTo>
                    <a:pt x="4" y="194"/>
                    <a:pt x="4" y="194"/>
                    <a:pt x="4" y="195"/>
                  </a:cubicBezTo>
                  <a:cubicBezTo>
                    <a:pt x="4" y="195"/>
                    <a:pt x="3" y="195"/>
                    <a:pt x="3" y="195"/>
                  </a:cubicBezTo>
                  <a:cubicBezTo>
                    <a:pt x="3" y="196"/>
                    <a:pt x="3" y="196"/>
                    <a:pt x="3" y="197"/>
                  </a:cubicBezTo>
                  <a:cubicBezTo>
                    <a:pt x="3" y="197"/>
                    <a:pt x="3" y="198"/>
                    <a:pt x="3" y="198"/>
                  </a:cubicBezTo>
                  <a:cubicBezTo>
                    <a:pt x="2" y="198"/>
                    <a:pt x="2" y="198"/>
                    <a:pt x="1" y="198"/>
                  </a:cubicBezTo>
                  <a:cubicBezTo>
                    <a:pt x="1" y="199"/>
                    <a:pt x="1" y="199"/>
                    <a:pt x="1" y="200"/>
                  </a:cubicBezTo>
                  <a:cubicBezTo>
                    <a:pt x="1" y="200"/>
                    <a:pt x="1" y="201"/>
                    <a:pt x="1" y="202"/>
                  </a:cubicBezTo>
                  <a:cubicBezTo>
                    <a:pt x="1" y="202"/>
                    <a:pt x="1" y="203"/>
                    <a:pt x="1" y="203"/>
                  </a:cubicBezTo>
                  <a:cubicBezTo>
                    <a:pt x="2" y="203"/>
                    <a:pt x="2" y="203"/>
                    <a:pt x="3" y="203"/>
                  </a:cubicBezTo>
                  <a:cubicBezTo>
                    <a:pt x="3" y="204"/>
                    <a:pt x="3" y="204"/>
                    <a:pt x="3" y="205"/>
                  </a:cubicBezTo>
                  <a:cubicBezTo>
                    <a:pt x="3" y="205"/>
                    <a:pt x="3" y="206"/>
                    <a:pt x="3" y="206"/>
                  </a:cubicBezTo>
                  <a:cubicBezTo>
                    <a:pt x="3" y="207"/>
                    <a:pt x="3" y="207"/>
                    <a:pt x="3" y="208"/>
                  </a:cubicBezTo>
                  <a:cubicBezTo>
                    <a:pt x="3" y="208"/>
                    <a:pt x="3" y="209"/>
                    <a:pt x="3" y="210"/>
                  </a:cubicBezTo>
                  <a:cubicBezTo>
                    <a:pt x="3" y="210"/>
                    <a:pt x="3" y="211"/>
                    <a:pt x="3" y="211"/>
                  </a:cubicBezTo>
                  <a:cubicBezTo>
                    <a:pt x="3" y="212"/>
                    <a:pt x="3" y="212"/>
                    <a:pt x="3" y="213"/>
                  </a:cubicBezTo>
                  <a:cubicBezTo>
                    <a:pt x="3" y="213"/>
                    <a:pt x="3" y="214"/>
                    <a:pt x="3" y="214"/>
                  </a:cubicBezTo>
                  <a:cubicBezTo>
                    <a:pt x="3" y="215"/>
                    <a:pt x="3" y="216"/>
                    <a:pt x="3" y="216"/>
                  </a:cubicBezTo>
                  <a:cubicBezTo>
                    <a:pt x="2" y="216"/>
                    <a:pt x="2" y="216"/>
                    <a:pt x="1" y="216"/>
                  </a:cubicBezTo>
                  <a:cubicBezTo>
                    <a:pt x="1" y="216"/>
                    <a:pt x="0" y="216"/>
                    <a:pt x="0" y="216"/>
                  </a:cubicBezTo>
                  <a:cubicBezTo>
                    <a:pt x="0" y="217"/>
                    <a:pt x="0" y="217"/>
                    <a:pt x="0" y="218"/>
                  </a:cubicBezTo>
                  <a:cubicBezTo>
                    <a:pt x="0" y="218"/>
                    <a:pt x="1" y="218"/>
                    <a:pt x="1" y="218"/>
                  </a:cubicBezTo>
                  <a:cubicBezTo>
                    <a:pt x="1" y="218"/>
                    <a:pt x="1" y="219"/>
                    <a:pt x="1" y="219"/>
                  </a:cubicBezTo>
                  <a:cubicBezTo>
                    <a:pt x="1" y="220"/>
                    <a:pt x="1" y="220"/>
                    <a:pt x="1" y="221"/>
                  </a:cubicBezTo>
                  <a:cubicBezTo>
                    <a:pt x="1" y="221"/>
                    <a:pt x="1" y="222"/>
                    <a:pt x="1" y="222"/>
                  </a:cubicBezTo>
                  <a:cubicBezTo>
                    <a:pt x="1" y="223"/>
                    <a:pt x="1" y="224"/>
                    <a:pt x="1" y="224"/>
                  </a:cubicBezTo>
                  <a:cubicBezTo>
                    <a:pt x="2" y="224"/>
                    <a:pt x="2" y="224"/>
                    <a:pt x="3" y="224"/>
                  </a:cubicBezTo>
                  <a:cubicBezTo>
                    <a:pt x="3" y="224"/>
                    <a:pt x="4" y="224"/>
                    <a:pt x="4" y="224"/>
                  </a:cubicBezTo>
                  <a:cubicBezTo>
                    <a:pt x="4" y="225"/>
                    <a:pt x="4" y="225"/>
                    <a:pt x="4" y="226"/>
                  </a:cubicBezTo>
                  <a:cubicBezTo>
                    <a:pt x="4" y="226"/>
                    <a:pt x="4" y="227"/>
                    <a:pt x="4" y="227"/>
                  </a:cubicBezTo>
                  <a:cubicBezTo>
                    <a:pt x="5" y="227"/>
                    <a:pt x="5" y="227"/>
                    <a:pt x="6" y="227"/>
                  </a:cubicBezTo>
                  <a:cubicBezTo>
                    <a:pt x="6" y="228"/>
                    <a:pt x="6" y="228"/>
                    <a:pt x="6" y="229"/>
                  </a:cubicBezTo>
                  <a:cubicBezTo>
                    <a:pt x="7" y="229"/>
                    <a:pt x="7" y="229"/>
                    <a:pt x="8" y="229"/>
                  </a:cubicBezTo>
                  <a:cubicBezTo>
                    <a:pt x="8" y="229"/>
                    <a:pt x="8" y="230"/>
                    <a:pt x="8" y="231"/>
                  </a:cubicBezTo>
                  <a:cubicBezTo>
                    <a:pt x="8" y="231"/>
                    <a:pt x="9" y="231"/>
                    <a:pt x="9" y="231"/>
                  </a:cubicBezTo>
                  <a:cubicBezTo>
                    <a:pt x="9" y="231"/>
                    <a:pt x="9" y="232"/>
                    <a:pt x="9" y="232"/>
                  </a:cubicBezTo>
                  <a:cubicBezTo>
                    <a:pt x="9" y="233"/>
                    <a:pt x="9" y="233"/>
                    <a:pt x="9" y="234"/>
                  </a:cubicBezTo>
                  <a:cubicBezTo>
                    <a:pt x="10" y="234"/>
                    <a:pt x="10" y="234"/>
                    <a:pt x="11" y="234"/>
                  </a:cubicBezTo>
                  <a:cubicBezTo>
                    <a:pt x="11" y="234"/>
                    <a:pt x="11" y="235"/>
                    <a:pt x="11" y="235"/>
                  </a:cubicBezTo>
                  <a:cubicBezTo>
                    <a:pt x="11" y="235"/>
                    <a:pt x="12" y="235"/>
                    <a:pt x="12" y="235"/>
                  </a:cubicBezTo>
                  <a:cubicBezTo>
                    <a:pt x="12" y="236"/>
                    <a:pt x="12" y="236"/>
                    <a:pt x="12" y="237"/>
                  </a:cubicBezTo>
                  <a:cubicBezTo>
                    <a:pt x="13" y="237"/>
                    <a:pt x="13" y="237"/>
                    <a:pt x="14" y="237"/>
                  </a:cubicBezTo>
                  <a:cubicBezTo>
                    <a:pt x="14" y="237"/>
                    <a:pt x="14" y="238"/>
                    <a:pt x="14" y="239"/>
                  </a:cubicBezTo>
                  <a:cubicBezTo>
                    <a:pt x="14" y="239"/>
                    <a:pt x="15" y="239"/>
                    <a:pt x="15" y="239"/>
                  </a:cubicBezTo>
                  <a:cubicBezTo>
                    <a:pt x="16" y="239"/>
                    <a:pt x="16" y="239"/>
                    <a:pt x="17" y="239"/>
                  </a:cubicBezTo>
                  <a:cubicBezTo>
                    <a:pt x="17" y="239"/>
                    <a:pt x="17" y="240"/>
                    <a:pt x="17" y="240"/>
                  </a:cubicBezTo>
                  <a:cubicBezTo>
                    <a:pt x="18" y="240"/>
                    <a:pt x="18" y="240"/>
                    <a:pt x="19" y="240"/>
                  </a:cubicBezTo>
                  <a:cubicBezTo>
                    <a:pt x="19" y="241"/>
                    <a:pt x="19" y="241"/>
                    <a:pt x="19" y="242"/>
                  </a:cubicBezTo>
                  <a:cubicBezTo>
                    <a:pt x="19" y="242"/>
                    <a:pt x="20" y="242"/>
                    <a:pt x="20" y="242"/>
                  </a:cubicBezTo>
                  <a:cubicBezTo>
                    <a:pt x="20" y="242"/>
                    <a:pt x="20" y="243"/>
                    <a:pt x="20" y="243"/>
                  </a:cubicBezTo>
                  <a:cubicBezTo>
                    <a:pt x="21" y="243"/>
                    <a:pt x="21" y="243"/>
                    <a:pt x="22" y="243"/>
                  </a:cubicBezTo>
                  <a:cubicBezTo>
                    <a:pt x="22" y="244"/>
                    <a:pt x="22" y="245"/>
                    <a:pt x="22" y="245"/>
                  </a:cubicBezTo>
                  <a:cubicBezTo>
                    <a:pt x="22" y="245"/>
                    <a:pt x="23" y="245"/>
                    <a:pt x="23" y="245"/>
                  </a:cubicBezTo>
                  <a:cubicBezTo>
                    <a:pt x="24" y="245"/>
                    <a:pt x="24" y="245"/>
                    <a:pt x="25" y="245"/>
                  </a:cubicBezTo>
                  <a:cubicBezTo>
                    <a:pt x="25" y="245"/>
                    <a:pt x="26" y="245"/>
                    <a:pt x="26" y="245"/>
                  </a:cubicBezTo>
                  <a:cubicBezTo>
                    <a:pt x="27" y="245"/>
                    <a:pt x="27" y="245"/>
                    <a:pt x="28" y="245"/>
                  </a:cubicBezTo>
                  <a:cubicBezTo>
                    <a:pt x="28" y="245"/>
                    <a:pt x="28" y="244"/>
                    <a:pt x="28" y="243"/>
                  </a:cubicBezTo>
                  <a:cubicBezTo>
                    <a:pt x="28" y="243"/>
                    <a:pt x="29" y="243"/>
                    <a:pt x="29" y="243"/>
                  </a:cubicBezTo>
                  <a:cubicBezTo>
                    <a:pt x="30" y="243"/>
                    <a:pt x="31" y="243"/>
                    <a:pt x="31" y="243"/>
                  </a:cubicBezTo>
                  <a:cubicBezTo>
                    <a:pt x="32" y="243"/>
                    <a:pt x="32" y="243"/>
                    <a:pt x="33" y="243"/>
                  </a:cubicBezTo>
                  <a:cubicBezTo>
                    <a:pt x="33" y="243"/>
                    <a:pt x="33" y="242"/>
                    <a:pt x="33" y="242"/>
                  </a:cubicBezTo>
                  <a:cubicBezTo>
                    <a:pt x="33" y="242"/>
                    <a:pt x="34" y="242"/>
                    <a:pt x="34" y="242"/>
                  </a:cubicBezTo>
                  <a:cubicBezTo>
                    <a:pt x="34" y="242"/>
                    <a:pt x="34" y="243"/>
                    <a:pt x="34" y="243"/>
                  </a:cubicBezTo>
                  <a:cubicBezTo>
                    <a:pt x="35" y="243"/>
                    <a:pt x="35" y="243"/>
                    <a:pt x="36" y="243"/>
                  </a:cubicBezTo>
                  <a:cubicBezTo>
                    <a:pt x="36" y="243"/>
                    <a:pt x="37" y="243"/>
                    <a:pt x="37" y="243"/>
                  </a:cubicBezTo>
                  <a:cubicBezTo>
                    <a:pt x="38" y="243"/>
                    <a:pt x="38" y="243"/>
                    <a:pt x="39" y="243"/>
                  </a:cubicBezTo>
                  <a:cubicBezTo>
                    <a:pt x="39" y="243"/>
                    <a:pt x="40" y="243"/>
                    <a:pt x="41" y="243"/>
                  </a:cubicBezTo>
                  <a:cubicBezTo>
                    <a:pt x="41" y="243"/>
                    <a:pt x="41" y="242"/>
                    <a:pt x="41" y="242"/>
                  </a:cubicBezTo>
                  <a:cubicBezTo>
                    <a:pt x="41" y="242"/>
                    <a:pt x="42" y="242"/>
                    <a:pt x="42" y="242"/>
                  </a:cubicBezTo>
                  <a:cubicBezTo>
                    <a:pt x="43" y="242"/>
                    <a:pt x="43" y="242"/>
                    <a:pt x="44" y="242"/>
                  </a:cubicBezTo>
                  <a:cubicBezTo>
                    <a:pt x="44" y="241"/>
                    <a:pt x="44" y="241"/>
                    <a:pt x="44" y="240"/>
                  </a:cubicBezTo>
                  <a:cubicBezTo>
                    <a:pt x="44" y="240"/>
                    <a:pt x="45" y="240"/>
                    <a:pt x="45" y="240"/>
                  </a:cubicBezTo>
                  <a:cubicBezTo>
                    <a:pt x="46" y="240"/>
                    <a:pt x="46" y="240"/>
                    <a:pt x="47" y="240"/>
                  </a:cubicBezTo>
                  <a:cubicBezTo>
                    <a:pt x="47" y="240"/>
                    <a:pt x="48" y="240"/>
                    <a:pt x="48" y="240"/>
                  </a:cubicBezTo>
                  <a:cubicBezTo>
                    <a:pt x="49" y="240"/>
                    <a:pt x="49" y="240"/>
                    <a:pt x="50" y="240"/>
                  </a:cubicBezTo>
                  <a:cubicBezTo>
                    <a:pt x="50" y="240"/>
                    <a:pt x="51" y="240"/>
                    <a:pt x="51" y="240"/>
                  </a:cubicBezTo>
                  <a:cubicBezTo>
                    <a:pt x="52" y="240"/>
                    <a:pt x="52" y="240"/>
                    <a:pt x="53" y="240"/>
                  </a:cubicBezTo>
                  <a:cubicBezTo>
                    <a:pt x="53" y="240"/>
                    <a:pt x="54" y="240"/>
                    <a:pt x="55" y="240"/>
                  </a:cubicBezTo>
                  <a:cubicBezTo>
                    <a:pt x="55" y="241"/>
                    <a:pt x="55" y="241"/>
                    <a:pt x="55" y="242"/>
                  </a:cubicBezTo>
                  <a:cubicBezTo>
                    <a:pt x="55" y="242"/>
                    <a:pt x="55" y="243"/>
                    <a:pt x="55" y="243"/>
                  </a:cubicBezTo>
                  <a:cubicBezTo>
                    <a:pt x="55" y="243"/>
                    <a:pt x="56" y="243"/>
                    <a:pt x="56" y="243"/>
                  </a:cubicBezTo>
                  <a:cubicBezTo>
                    <a:pt x="56" y="244"/>
                    <a:pt x="56" y="245"/>
                    <a:pt x="56" y="245"/>
                  </a:cubicBezTo>
                  <a:cubicBezTo>
                    <a:pt x="57" y="245"/>
                    <a:pt x="57" y="245"/>
                    <a:pt x="58" y="245"/>
                  </a:cubicBezTo>
                  <a:cubicBezTo>
                    <a:pt x="58" y="245"/>
                    <a:pt x="59" y="245"/>
                    <a:pt x="59" y="245"/>
                  </a:cubicBezTo>
                  <a:cubicBezTo>
                    <a:pt x="60" y="245"/>
                    <a:pt x="60" y="245"/>
                    <a:pt x="61" y="245"/>
                  </a:cubicBezTo>
                  <a:cubicBezTo>
                    <a:pt x="61" y="245"/>
                    <a:pt x="61" y="244"/>
                    <a:pt x="61" y="243"/>
                  </a:cubicBezTo>
                  <a:cubicBezTo>
                    <a:pt x="61" y="243"/>
                    <a:pt x="62" y="243"/>
                    <a:pt x="62" y="243"/>
                  </a:cubicBezTo>
                  <a:cubicBezTo>
                    <a:pt x="62" y="244"/>
                    <a:pt x="62" y="245"/>
                    <a:pt x="62" y="245"/>
                  </a:cubicBezTo>
                  <a:cubicBezTo>
                    <a:pt x="63" y="245"/>
                    <a:pt x="63" y="245"/>
                    <a:pt x="64" y="245"/>
                  </a:cubicBezTo>
                  <a:cubicBezTo>
                    <a:pt x="64" y="246"/>
                    <a:pt x="64" y="246"/>
                    <a:pt x="64" y="247"/>
                  </a:cubicBezTo>
                  <a:cubicBezTo>
                    <a:pt x="64" y="247"/>
                    <a:pt x="65" y="247"/>
                    <a:pt x="65" y="247"/>
                  </a:cubicBezTo>
                  <a:cubicBezTo>
                    <a:pt x="65" y="247"/>
                    <a:pt x="65" y="248"/>
                    <a:pt x="65" y="248"/>
                  </a:cubicBezTo>
                  <a:cubicBezTo>
                    <a:pt x="65" y="249"/>
                    <a:pt x="65" y="249"/>
                    <a:pt x="65" y="250"/>
                  </a:cubicBezTo>
                  <a:cubicBezTo>
                    <a:pt x="65" y="250"/>
                    <a:pt x="65" y="251"/>
                    <a:pt x="65" y="251"/>
                  </a:cubicBezTo>
                  <a:cubicBezTo>
                    <a:pt x="65" y="251"/>
                    <a:pt x="64" y="251"/>
                    <a:pt x="64" y="251"/>
                  </a:cubicBezTo>
                  <a:cubicBezTo>
                    <a:pt x="64" y="252"/>
                    <a:pt x="64" y="253"/>
                    <a:pt x="64" y="253"/>
                  </a:cubicBezTo>
                  <a:cubicBezTo>
                    <a:pt x="64" y="254"/>
                    <a:pt x="64" y="254"/>
                    <a:pt x="64" y="255"/>
                  </a:cubicBezTo>
                  <a:cubicBezTo>
                    <a:pt x="64" y="255"/>
                    <a:pt x="64" y="256"/>
                    <a:pt x="64" y="256"/>
                  </a:cubicBezTo>
                  <a:cubicBezTo>
                    <a:pt x="63" y="256"/>
                    <a:pt x="63" y="256"/>
                    <a:pt x="62" y="256"/>
                  </a:cubicBezTo>
                  <a:cubicBezTo>
                    <a:pt x="62" y="257"/>
                    <a:pt x="62" y="257"/>
                    <a:pt x="62" y="258"/>
                  </a:cubicBezTo>
                  <a:cubicBezTo>
                    <a:pt x="62" y="258"/>
                    <a:pt x="62" y="259"/>
                    <a:pt x="62" y="260"/>
                  </a:cubicBezTo>
                  <a:cubicBezTo>
                    <a:pt x="63" y="260"/>
                    <a:pt x="63" y="260"/>
                    <a:pt x="64" y="260"/>
                  </a:cubicBezTo>
                  <a:cubicBezTo>
                    <a:pt x="64" y="260"/>
                    <a:pt x="64" y="261"/>
                    <a:pt x="64" y="261"/>
                  </a:cubicBezTo>
                  <a:cubicBezTo>
                    <a:pt x="64" y="262"/>
                    <a:pt x="64" y="262"/>
                    <a:pt x="64" y="263"/>
                  </a:cubicBezTo>
                  <a:cubicBezTo>
                    <a:pt x="64" y="263"/>
                    <a:pt x="65" y="263"/>
                    <a:pt x="65" y="263"/>
                  </a:cubicBezTo>
                  <a:cubicBezTo>
                    <a:pt x="65" y="263"/>
                    <a:pt x="65" y="264"/>
                    <a:pt x="65" y="264"/>
                  </a:cubicBezTo>
                  <a:cubicBezTo>
                    <a:pt x="66" y="264"/>
                    <a:pt x="66" y="264"/>
                    <a:pt x="67" y="264"/>
                  </a:cubicBezTo>
                  <a:cubicBezTo>
                    <a:pt x="68" y="264"/>
                    <a:pt x="68" y="264"/>
                    <a:pt x="69" y="264"/>
                  </a:cubicBezTo>
                  <a:cubicBezTo>
                    <a:pt x="69" y="265"/>
                    <a:pt x="69" y="265"/>
                    <a:pt x="69" y="266"/>
                  </a:cubicBezTo>
                  <a:cubicBezTo>
                    <a:pt x="69" y="266"/>
                    <a:pt x="70" y="266"/>
                    <a:pt x="70" y="266"/>
                  </a:cubicBezTo>
                  <a:cubicBezTo>
                    <a:pt x="70" y="267"/>
                    <a:pt x="70" y="267"/>
                    <a:pt x="70" y="268"/>
                  </a:cubicBezTo>
                  <a:cubicBezTo>
                    <a:pt x="70" y="268"/>
                    <a:pt x="70" y="269"/>
                    <a:pt x="70" y="269"/>
                  </a:cubicBezTo>
                  <a:cubicBezTo>
                    <a:pt x="71" y="269"/>
                    <a:pt x="71" y="269"/>
                    <a:pt x="72" y="269"/>
                  </a:cubicBezTo>
                  <a:cubicBezTo>
                    <a:pt x="72" y="270"/>
                    <a:pt x="72" y="270"/>
                    <a:pt x="72" y="271"/>
                  </a:cubicBezTo>
                  <a:cubicBezTo>
                    <a:pt x="72" y="271"/>
                    <a:pt x="72" y="272"/>
                    <a:pt x="72" y="272"/>
                  </a:cubicBezTo>
                  <a:cubicBezTo>
                    <a:pt x="72" y="272"/>
                    <a:pt x="73" y="272"/>
                    <a:pt x="73" y="272"/>
                  </a:cubicBezTo>
                  <a:cubicBezTo>
                    <a:pt x="73" y="273"/>
                    <a:pt x="73" y="274"/>
                    <a:pt x="73" y="274"/>
                  </a:cubicBezTo>
                  <a:cubicBezTo>
                    <a:pt x="73" y="275"/>
                    <a:pt x="73" y="275"/>
                    <a:pt x="73" y="276"/>
                  </a:cubicBezTo>
                  <a:cubicBezTo>
                    <a:pt x="73" y="276"/>
                    <a:pt x="73" y="277"/>
                    <a:pt x="73" y="277"/>
                  </a:cubicBezTo>
                  <a:cubicBezTo>
                    <a:pt x="73" y="278"/>
                    <a:pt x="73" y="278"/>
                    <a:pt x="73" y="279"/>
                  </a:cubicBezTo>
                  <a:cubicBezTo>
                    <a:pt x="73" y="280"/>
                    <a:pt x="73" y="280"/>
                    <a:pt x="73" y="281"/>
                  </a:cubicBezTo>
                  <a:cubicBezTo>
                    <a:pt x="74" y="281"/>
                    <a:pt x="74" y="281"/>
                    <a:pt x="75" y="281"/>
                  </a:cubicBezTo>
                  <a:cubicBezTo>
                    <a:pt x="75" y="281"/>
                    <a:pt x="75" y="282"/>
                    <a:pt x="75" y="282"/>
                  </a:cubicBezTo>
                  <a:cubicBezTo>
                    <a:pt x="75" y="283"/>
                    <a:pt x="75" y="283"/>
                    <a:pt x="75" y="284"/>
                  </a:cubicBezTo>
                  <a:cubicBezTo>
                    <a:pt x="75" y="284"/>
                    <a:pt x="75" y="285"/>
                    <a:pt x="75" y="285"/>
                  </a:cubicBezTo>
                  <a:cubicBezTo>
                    <a:pt x="74" y="285"/>
                    <a:pt x="74" y="285"/>
                    <a:pt x="73" y="285"/>
                  </a:cubicBezTo>
                  <a:cubicBezTo>
                    <a:pt x="73" y="286"/>
                    <a:pt x="73" y="286"/>
                    <a:pt x="73" y="287"/>
                  </a:cubicBezTo>
                  <a:cubicBezTo>
                    <a:pt x="73" y="287"/>
                    <a:pt x="72" y="287"/>
                    <a:pt x="72" y="287"/>
                  </a:cubicBezTo>
                  <a:cubicBezTo>
                    <a:pt x="72" y="287"/>
                    <a:pt x="72" y="288"/>
                    <a:pt x="72" y="289"/>
                  </a:cubicBezTo>
                  <a:cubicBezTo>
                    <a:pt x="72" y="289"/>
                    <a:pt x="72" y="290"/>
                    <a:pt x="72" y="290"/>
                  </a:cubicBezTo>
                  <a:cubicBezTo>
                    <a:pt x="71" y="290"/>
                    <a:pt x="71" y="290"/>
                    <a:pt x="70" y="290"/>
                  </a:cubicBezTo>
                  <a:cubicBezTo>
                    <a:pt x="70" y="291"/>
                    <a:pt x="70" y="291"/>
                    <a:pt x="70" y="292"/>
                  </a:cubicBezTo>
                  <a:cubicBezTo>
                    <a:pt x="70" y="292"/>
                    <a:pt x="70" y="293"/>
                    <a:pt x="70" y="294"/>
                  </a:cubicBezTo>
                  <a:cubicBezTo>
                    <a:pt x="70" y="294"/>
                    <a:pt x="70" y="295"/>
                    <a:pt x="70" y="295"/>
                  </a:cubicBezTo>
                  <a:cubicBezTo>
                    <a:pt x="70" y="296"/>
                    <a:pt x="70" y="296"/>
                    <a:pt x="70" y="297"/>
                  </a:cubicBezTo>
                  <a:cubicBezTo>
                    <a:pt x="70" y="297"/>
                    <a:pt x="70" y="298"/>
                    <a:pt x="70" y="298"/>
                  </a:cubicBezTo>
                  <a:cubicBezTo>
                    <a:pt x="70" y="299"/>
                    <a:pt x="70" y="299"/>
                    <a:pt x="70" y="300"/>
                  </a:cubicBezTo>
                  <a:cubicBezTo>
                    <a:pt x="70" y="300"/>
                    <a:pt x="70" y="301"/>
                    <a:pt x="70" y="301"/>
                  </a:cubicBezTo>
                  <a:cubicBezTo>
                    <a:pt x="70" y="302"/>
                    <a:pt x="70" y="303"/>
                    <a:pt x="70" y="303"/>
                  </a:cubicBezTo>
                  <a:cubicBezTo>
                    <a:pt x="70" y="304"/>
                    <a:pt x="70" y="304"/>
                    <a:pt x="70" y="305"/>
                  </a:cubicBezTo>
                  <a:cubicBezTo>
                    <a:pt x="71" y="305"/>
                    <a:pt x="71" y="305"/>
                    <a:pt x="72" y="305"/>
                  </a:cubicBezTo>
                  <a:cubicBezTo>
                    <a:pt x="72" y="305"/>
                    <a:pt x="72" y="306"/>
                    <a:pt x="72" y="306"/>
                  </a:cubicBezTo>
                  <a:cubicBezTo>
                    <a:pt x="72" y="306"/>
                    <a:pt x="73" y="306"/>
                    <a:pt x="73" y="306"/>
                  </a:cubicBezTo>
                  <a:cubicBezTo>
                    <a:pt x="73" y="307"/>
                    <a:pt x="73" y="307"/>
                    <a:pt x="73" y="308"/>
                  </a:cubicBezTo>
                  <a:cubicBezTo>
                    <a:pt x="73" y="309"/>
                    <a:pt x="73" y="309"/>
                    <a:pt x="73" y="310"/>
                  </a:cubicBezTo>
                  <a:cubicBezTo>
                    <a:pt x="74" y="310"/>
                    <a:pt x="74" y="310"/>
                    <a:pt x="75" y="310"/>
                  </a:cubicBezTo>
                  <a:cubicBezTo>
                    <a:pt x="75" y="310"/>
                    <a:pt x="75" y="311"/>
                    <a:pt x="75" y="311"/>
                  </a:cubicBezTo>
                  <a:cubicBezTo>
                    <a:pt x="75" y="312"/>
                    <a:pt x="75" y="312"/>
                    <a:pt x="75" y="313"/>
                  </a:cubicBezTo>
                  <a:cubicBezTo>
                    <a:pt x="75" y="313"/>
                    <a:pt x="75" y="314"/>
                    <a:pt x="75" y="314"/>
                  </a:cubicBezTo>
                  <a:cubicBezTo>
                    <a:pt x="75" y="315"/>
                    <a:pt x="75" y="315"/>
                    <a:pt x="75" y="316"/>
                  </a:cubicBezTo>
                  <a:cubicBezTo>
                    <a:pt x="75" y="317"/>
                    <a:pt x="75" y="317"/>
                    <a:pt x="75" y="318"/>
                  </a:cubicBezTo>
                  <a:cubicBezTo>
                    <a:pt x="75" y="318"/>
                    <a:pt x="76" y="318"/>
                    <a:pt x="76" y="318"/>
                  </a:cubicBezTo>
                  <a:cubicBezTo>
                    <a:pt x="76" y="318"/>
                    <a:pt x="76" y="319"/>
                    <a:pt x="76" y="319"/>
                  </a:cubicBezTo>
                  <a:cubicBezTo>
                    <a:pt x="76" y="320"/>
                    <a:pt x="76" y="320"/>
                    <a:pt x="76" y="321"/>
                  </a:cubicBezTo>
                  <a:cubicBezTo>
                    <a:pt x="76" y="321"/>
                    <a:pt x="76" y="322"/>
                    <a:pt x="76" y="323"/>
                  </a:cubicBezTo>
                  <a:cubicBezTo>
                    <a:pt x="76" y="323"/>
                    <a:pt x="76" y="324"/>
                    <a:pt x="76" y="324"/>
                  </a:cubicBezTo>
                  <a:cubicBezTo>
                    <a:pt x="76" y="325"/>
                    <a:pt x="76" y="325"/>
                    <a:pt x="76" y="326"/>
                  </a:cubicBezTo>
                  <a:cubicBezTo>
                    <a:pt x="77" y="326"/>
                    <a:pt x="77" y="326"/>
                    <a:pt x="78" y="326"/>
                  </a:cubicBezTo>
                  <a:cubicBezTo>
                    <a:pt x="78" y="326"/>
                    <a:pt x="78" y="327"/>
                    <a:pt x="78" y="327"/>
                  </a:cubicBezTo>
                  <a:cubicBezTo>
                    <a:pt x="78" y="328"/>
                    <a:pt x="78" y="328"/>
                    <a:pt x="78" y="329"/>
                  </a:cubicBezTo>
                  <a:cubicBezTo>
                    <a:pt x="79" y="329"/>
                    <a:pt x="79" y="329"/>
                    <a:pt x="80" y="329"/>
                  </a:cubicBezTo>
                  <a:cubicBezTo>
                    <a:pt x="80" y="329"/>
                    <a:pt x="80" y="330"/>
                    <a:pt x="80" y="330"/>
                  </a:cubicBezTo>
                  <a:cubicBezTo>
                    <a:pt x="80" y="331"/>
                    <a:pt x="80" y="332"/>
                    <a:pt x="80" y="332"/>
                  </a:cubicBezTo>
                  <a:cubicBezTo>
                    <a:pt x="80" y="332"/>
                    <a:pt x="81" y="332"/>
                    <a:pt x="81" y="332"/>
                  </a:cubicBezTo>
                  <a:cubicBezTo>
                    <a:pt x="81" y="333"/>
                    <a:pt x="81" y="333"/>
                    <a:pt x="81" y="334"/>
                  </a:cubicBezTo>
                  <a:cubicBezTo>
                    <a:pt x="81" y="334"/>
                    <a:pt x="81" y="335"/>
                    <a:pt x="81" y="335"/>
                  </a:cubicBezTo>
                  <a:cubicBezTo>
                    <a:pt x="82" y="335"/>
                    <a:pt x="82" y="335"/>
                    <a:pt x="83" y="335"/>
                  </a:cubicBezTo>
                  <a:cubicBezTo>
                    <a:pt x="83" y="336"/>
                    <a:pt x="83" y="336"/>
                    <a:pt x="83" y="337"/>
                  </a:cubicBezTo>
                  <a:cubicBezTo>
                    <a:pt x="83" y="338"/>
                    <a:pt x="83" y="338"/>
                    <a:pt x="83" y="339"/>
                  </a:cubicBezTo>
                  <a:cubicBezTo>
                    <a:pt x="83" y="339"/>
                    <a:pt x="83" y="340"/>
                    <a:pt x="83" y="340"/>
                  </a:cubicBezTo>
                  <a:cubicBezTo>
                    <a:pt x="83" y="341"/>
                    <a:pt x="83" y="341"/>
                    <a:pt x="83" y="342"/>
                  </a:cubicBezTo>
                  <a:cubicBezTo>
                    <a:pt x="83" y="342"/>
                    <a:pt x="83" y="343"/>
                    <a:pt x="83" y="343"/>
                  </a:cubicBezTo>
                  <a:cubicBezTo>
                    <a:pt x="83" y="343"/>
                    <a:pt x="84" y="343"/>
                    <a:pt x="84" y="343"/>
                  </a:cubicBezTo>
                  <a:cubicBezTo>
                    <a:pt x="84" y="344"/>
                    <a:pt x="84" y="344"/>
                    <a:pt x="84" y="345"/>
                  </a:cubicBezTo>
                  <a:cubicBezTo>
                    <a:pt x="85" y="345"/>
                    <a:pt x="85" y="345"/>
                    <a:pt x="86" y="345"/>
                  </a:cubicBezTo>
                  <a:cubicBezTo>
                    <a:pt x="86" y="346"/>
                    <a:pt x="86" y="346"/>
                    <a:pt x="86" y="347"/>
                  </a:cubicBezTo>
                  <a:cubicBezTo>
                    <a:pt x="86" y="347"/>
                    <a:pt x="87" y="347"/>
                    <a:pt x="87" y="347"/>
                  </a:cubicBezTo>
                  <a:cubicBezTo>
                    <a:pt x="88" y="347"/>
                    <a:pt x="88" y="347"/>
                    <a:pt x="89" y="347"/>
                  </a:cubicBezTo>
                  <a:cubicBezTo>
                    <a:pt x="89" y="347"/>
                    <a:pt x="90" y="347"/>
                    <a:pt x="90" y="347"/>
                  </a:cubicBezTo>
                  <a:cubicBezTo>
                    <a:pt x="90" y="346"/>
                    <a:pt x="90" y="346"/>
                    <a:pt x="90" y="345"/>
                  </a:cubicBezTo>
                  <a:cubicBezTo>
                    <a:pt x="91" y="345"/>
                    <a:pt x="92" y="345"/>
                    <a:pt x="92" y="345"/>
                  </a:cubicBezTo>
                  <a:cubicBezTo>
                    <a:pt x="93" y="345"/>
                    <a:pt x="93" y="345"/>
                    <a:pt x="94" y="345"/>
                  </a:cubicBezTo>
                  <a:cubicBezTo>
                    <a:pt x="94" y="345"/>
                    <a:pt x="95" y="345"/>
                    <a:pt x="95" y="345"/>
                  </a:cubicBezTo>
                  <a:cubicBezTo>
                    <a:pt x="96" y="345"/>
                    <a:pt x="96" y="345"/>
                    <a:pt x="97" y="345"/>
                  </a:cubicBezTo>
                  <a:cubicBezTo>
                    <a:pt x="97" y="345"/>
                    <a:pt x="98" y="345"/>
                    <a:pt x="98" y="345"/>
                  </a:cubicBezTo>
                  <a:cubicBezTo>
                    <a:pt x="99" y="345"/>
                    <a:pt x="99" y="345"/>
                    <a:pt x="100" y="345"/>
                  </a:cubicBezTo>
                  <a:cubicBezTo>
                    <a:pt x="100" y="345"/>
                    <a:pt x="101" y="345"/>
                    <a:pt x="102" y="345"/>
                  </a:cubicBezTo>
                  <a:cubicBezTo>
                    <a:pt x="102" y="344"/>
                    <a:pt x="102" y="344"/>
                    <a:pt x="102" y="343"/>
                  </a:cubicBezTo>
                  <a:cubicBezTo>
                    <a:pt x="102" y="343"/>
                    <a:pt x="103" y="343"/>
                    <a:pt x="103" y="343"/>
                  </a:cubicBezTo>
                  <a:cubicBezTo>
                    <a:pt x="104" y="343"/>
                    <a:pt x="104" y="343"/>
                    <a:pt x="105" y="343"/>
                  </a:cubicBezTo>
                  <a:cubicBezTo>
                    <a:pt x="105" y="343"/>
                    <a:pt x="105" y="342"/>
                    <a:pt x="105" y="342"/>
                  </a:cubicBezTo>
                  <a:cubicBezTo>
                    <a:pt x="105" y="342"/>
                    <a:pt x="106" y="342"/>
                    <a:pt x="106" y="342"/>
                  </a:cubicBezTo>
                  <a:cubicBezTo>
                    <a:pt x="107" y="342"/>
                    <a:pt x="107" y="342"/>
                    <a:pt x="108" y="342"/>
                  </a:cubicBezTo>
                  <a:cubicBezTo>
                    <a:pt x="108" y="341"/>
                    <a:pt x="108" y="341"/>
                    <a:pt x="108" y="340"/>
                  </a:cubicBezTo>
                  <a:cubicBezTo>
                    <a:pt x="108" y="340"/>
                    <a:pt x="108" y="339"/>
                    <a:pt x="108" y="339"/>
                  </a:cubicBezTo>
                  <a:cubicBezTo>
                    <a:pt x="108" y="339"/>
                    <a:pt x="109" y="339"/>
                    <a:pt x="109" y="339"/>
                  </a:cubicBezTo>
                  <a:cubicBezTo>
                    <a:pt x="109" y="338"/>
                    <a:pt x="109" y="338"/>
                    <a:pt x="109" y="337"/>
                  </a:cubicBezTo>
                  <a:cubicBezTo>
                    <a:pt x="110" y="337"/>
                    <a:pt x="110" y="337"/>
                    <a:pt x="111" y="337"/>
                  </a:cubicBezTo>
                  <a:cubicBezTo>
                    <a:pt x="111" y="337"/>
                    <a:pt x="112" y="337"/>
                    <a:pt x="112" y="337"/>
                  </a:cubicBezTo>
                  <a:cubicBezTo>
                    <a:pt x="112" y="336"/>
                    <a:pt x="112" y="336"/>
                    <a:pt x="112" y="335"/>
                  </a:cubicBezTo>
                  <a:cubicBezTo>
                    <a:pt x="113" y="335"/>
                    <a:pt x="113" y="335"/>
                    <a:pt x="114" y="335"/>
                  </a:cubicBezTo>
                  <a:cubicBezTo>
                    <a:pt x="114" y="335"/>
                    <a:pt x="114" y="334"/>
                    <a:pt x="114" y="334"/>
                  </a:cubicBezTo>
                  <a:cubicBezTo>
                    <a:pt x="114" y="333"/>
                    <a:pt x="114" y="333"/>
                    <a:pt x="114" y="332"/>
                  </a:cubicBezTo>
                  <a:cubicBezTo>
                    <a:pt x="114" y="332"/>
                    <a:pt x="115" y="332"/>
                    <a:pt x="116" y="332"/>
                  </a:cubicBezTo>
                  <a:cubicBezTo>
                    <a:pt x="116" y="332"/>
                    <a:pt x="116" y="331"/>
                    <a:pt x="116" y="330"/>
                  </a:cubicBezTo>
                  <a:cubicBezTo>
                    <a:pt x="116" y="330"/>
                    <a:pt x="117" y="330"/>
                    <a:pt x="117" y="330"/>
                  </a:cubicBezTo>
                  <a:cubicBezTo>
                    <a:pt x="117" y="330"/>
                    <a:pt x="117" y="329"/>
                    <a:pt x="117" y="329"/>
                  </a:cubicBezTo>
                  <a:cubicBezTo>
                    <a:pt x="118" y="329"/>
                    <a:pt x="118" y="329"/>
                    <a:pt x="119" y="329"/>
                  </a:cubicBezTo>
                  <a:cubicBezTo>
                    <a:pt x="119" y="328"/>
                    <a:pt x="119" y="328"/>
                    <a:pt x="119" y="327"/>
                  </a:cubicBezTo>
                  <a:cubicBezTo>
                    <a:pt x="119" y="327"/>
                    <a:pt x="119" y="326"/>
                    <a:pt x="119" y="326"/>
                  </a:cubicBezTo>
                  <a:cubicBezTo>
                    <a:pt x="119" y="326"/>
                    <a:pt x="120" y="326"/>
                    <a:pt x="120" y="326"/>
                  </a:cubicBezTo>
                  <a:cubicBezTo>
                    <a:pt x="120" y="325"/>
                    <a:pt x="120" y="325"/>
                    <a:pt x="120" y="324"/>
                  </a:cubicBezTo>
                  <a:cubicBezTo>
                    <a:pt x="120" y="324"/>
                    <a:pt x="120" y="323"/>
                    <a:pt x="120" y="323"/>
                  </a:cubicBezTo>
                  <a:cubicBezTo>
                    <a:pt x="120" y="322"/>
                    <a:pt x="120" y="321"/>
                    <a:pt x="120" y="321"/>
                  </a:cubicBezTo>
                  <a:cubicBezTo>
                    <a:pt x="121" y="321"/>
                    <a:pt x="121" y="321"/>
                    <a:pt x="122" y="321"/>
                  </a:cubicBezTo>
                  <a:cubicBezTo>
                    <a:pt x="122" y="321"/>
                    <a:pt x="123" y="321"/>
                    <a:pt x="123" y="321"/>
                  </a:cubicBezTo>
                  <a:cubicBezTo>
                    <a:pt x="123" y="320"/>
                    <a:pt x="123" y="320"/>
                    <a:pt x="123" y="319"/>
                  </a:cubicBezTo>
                  <a:cubicBezTo>
                    <a:pt x="124" y="319"/>
                    <a:pt x="124" y="319"/>
                    <a:pt x="125" y="319"/>
                  </a:cubicBezTo>
                  <a:cubicBezTo>
                    <a:pt x="125" y="319"/>
                    <a:pt x="125" y="318"/>
                    <a:pt x="125" y="318"/>
                  </a:cubicBezTo>
                  <a:cubicBezTo>
                    <a:pt x="125" y="318"/>
                    <a:pt x="126" y="318"/>
                    <a:pt x="126" y="318"/>
                  </a:cubicBezTo>
                  <a:cubicBezTo>
                    <a:pt x="126" y="317"/>
                    <a:pt x="126" y="317"/>
                    <a:pt x="126" y="316"/>
                  </a:cubicBezTo>
                  <a:cubicBezTo>
                    <a:pt x="126" y="315"/>
                    <a:pt x="126" y="315"/>
                    <a:pt x="126" y="314"/>
                  </a:cubicBezTo>
                  <a:cubicBezTo>
                    <a:pt x="126" y="314"/>
                    <a:pt x="126" y="313"/>
                    <a:pt x="126" y="313"/>
                  </a:cubicBezTo>
                  <a:cubicBezTo>
                    <a:pt x="126" y="312"/>
                    <a:pt x="126" y="312"/>
                    <a:pt x="126" y="311"/>
                  </a:cubicBezTo>
                  <a:cubicBezTo>
                    <a:pt x="126" y="311"/>
                    <a:pt x="126" y="310"/>
                    <a:pt x="126" y="310"/>
                  </a:cubicBezTo>
                  <a:cubicBezTo>
                    <a:pt x="126" y="309"/>
                    <a:pt x="126" y="309"/>
                    <a:pt x="126" y="308"/>
                  </a:cubicBezTo>
                  <a:cubicBezTo>
                    <a:pt x="126" y="308"/>
                    <a:pt x="125" y="308"/>
                    <a:pt x="125" y="308"/>
                  </a:cubicBezTo>
                  <a:cubicBezTo>
                    <a:pt x="125" y="307"/>
                    <a:pt x="125" y="307"/>
                    <a:pt x="125" y="306"/>
                  </a:cubicBezTo>
                  <a:cubicBezTo>
                    <a:pt x="125" y="306"/>
                    <a:pt x="126" y="306"/>
                    <a:pt x="126" y="306"/>
                  </a:cubicBezTo>
                  <a:cubicBezTo>
                    <a:pt x="126" y="306"/>
                    <a:pt x="126" y="305"/>
                    <a:pt x="126" y="305"/>
                  </a:cubicBezTo>
                  <a:cubicBezTo>
                    <a:pt x="127" y="305"/>
                    <a:pt x="128" y="305"/>
                    <a:pt x="128" y="305"/>
                  </a:cubicBezTo>
                  <a:cubicBezTo>
                    <a:pt x="128" y="304"/>
                    <a:pt x="128" y="304"/>
                    <a:pt x="128" y="303"/>
                  </a:cubicBezTo>
                  <a:cubicBezTo>
                    <a:pt x="129" y="303"/>
                    <a:pt x="129" y="303"/>
                    <a:pt x="130" y="303"/>
                  </a:cubicBezTo>
                  <a:cubicBezTo>
                    <a:pt x="130" y="303"/>
                    <a:pt x="130" y="302"/>
                    <a:pt x="130" y="301"/>
                  </a:cubicBezTo>
                  <a:cubicBezTo>
                    <a:pt x="130" y="301"/>
                    <a:pt x="131" y="301"/>
                    <a:pt x="131" y="301"/>
                  </a:cubicBezTo>
                  <a:cubicBezTo>
                    <a:pt x="131" y="301"/>
                    <a:pt x="131" y="300"/>
                    <a:pt x="131" y="300"/>
                  </a:cubicBezTo>
                  <a:cubicBezTo>
                    <a:pt x="132" y="300"/>
                    <a:pt x="132" y="300"/>
                    <a:pt x="133" y="300"/>
                  </a:cubicBezTo>
                  <a:cubicBezTo>
                    <a:pt x="133" y="300"/>
                    <a:pt x="134" y="300"/>
                    <a:pt x="134" y="300"/>
                  </a:cubicBezTo>
                  <a:cubicBezTo>
                    <a:pt x="134" y="299"/>
                    <a:pt x="134" y="299"/>
                    <a:pt x="134" y="298"/>
                  </a:cubicBezTo>
                  <a:cubicBezTo>
                    <a:pt x="135" y="298"/>
                    <a:pt x="135" y="298"/>
                    <a:pt x="136" y="298"/>
                  </a:cubicBezTo>
                  <a:cubicBezTo>
                    <a:pt x="136" y="298"/>
                    <a:pt x="137" y="298"/>
                    <a:pt x="137" y="298"/>
                  </a:cubicBezTo>
                  <a:cubicBezTo>
                    <a:pt x="137" y="298"/>
                    <a:pt x="137" y="297"/>
                    <a:pt x="137" y="297"/>
                  </a:cubicBezTo>
                  <a:cubicBezTo>
                    <a:pt x="138" y="297"/>
                    <a:pt x="139" y="297"/>
                    <a:pt x="139" y="297"/>
                  </a:cubicBezTo>
                  <a:cubicBezTo>
                    <a:pt x="139" y="296"/>
                    <a:pt x="139" y="296"/>
                    <a:pt x="139" y="295"/>
                  </a:cubicBezTo>
                  <a:cubicBezTo>
                    <a:pt x="140" y="295"/>
                    <a:pt x="140" y="295"/>
                    <a:pt x="141" y="295"/>
                  </a:cubicBezTo>
                  <a:cubicBezTo>
                    <a:pt x="141" y="295"/>
                    <a:pt x="141" y="294"/>
                    <a:pt x="141" y="294"/>
                  </a:cubicBezTo>
                  <a:cubicBezTo>
                    <a:pt x="140" y="294"/>
                    <a:pt x="140" y="294"/>
                    <a:pt x="139" y="294"/>
                  </a:cubicBezTo>
                  <a:cubicBezTo>
                    <a:pt x="139" y="293"/>
                    <a:pt x="139" y="292"/>
                    <a:pt x="139" y="292"/>
                  </a:cubicBezTo>
                  <a:cubicBezTo>
                    <a:pt x="139" y="291"/>
                    <a:pt x="139" y="291"/>
                    <a:pt x="139" y="290"/>
                  </a:cubicBezTo>
                  <a:cubicBezTo>
                    <a:pt x="140" y="290"/>
                    <a:pt x="140" y="290"/>
                    <a:pt x="141" y="290"/>
                  </a:cubicBezTo>
                  <a:cubicBezTo>
                    <a:pt x="141" y="290"/>
                    <a:pt x="141" y="289"/>
                    <a:pt x="141" y="289"/>
                  </a:cubicBezTo>
                  <a:cubicBezTo>
                    <a:pt x="141" y="288"/>
                    <a:pt x="141" y="287"/>
                    <a:pt x="141" y="287"/>
                  </a:cubicBezTo>
                  <a:cubicBezTo>
                    <a:pt x="141" y="286"/>
                    <a:pt x="141" y="286"/>
                    <a:pt x="141" y="285"/>
                  </a:cubicBezTo>
                  <a:cubicBezTo>
                    <a:pt x="141" y="285"/>
                    <a:pt x="141" y="284"/>
                    <a:pt x="141" y="284"/>
                  </a:cubicBezTo>
                  <a:cubicBezTo>
                    <a:pt x="141" y="283"/>
                    <a:pt x="141" y="283"/>
                    <a:pt x="141" y="282"/>
                  </a:cubicBezTo>
                  <a:cubicBezTo>
                    <a:pt x="141" y="282"/>
                    <a:pt x="141" y="281"/>
                    <a:pt x="141" y="281"/>
                  </a:cubicBezTo>
                  <a:cubicBezTo>
                    <a:pt x="140" y="281"/>
                    <a:pt x="140" y="281"/>
                    <a:pt x="139" y="281"/>
                  </a:cubicBezTo>
                  <a:cubicBezTo>
                    <a:pt x="139" y="280"/>
                    <a:pt x="139" y="280"/>
                    <a:pt x="139" y="279"/>
                  </a:cubicBezTo>
                  <a:cubicBezTo>
                    <a:pt x="139" y="279"/>
                    <a:pt x="138" y="279"/>
                    <a:pt x="137" y="279"/>
                  </a:cubicBezTo>
                  <a:cubicBezTo>
                    <a:pt x="137" y="278"/>
                    <a:pt x="137" y="278"/>
                    <a:pt x="137" y="277"/>
                  </a:cubicBezTo>
                  <a:cubicBezTo>
                    <a:pt x="137" y="277"/>
                    <a:pt x="137" y="276"/>
                    <a:pt x="137" y="276"/>
                  </a:cubicBezTo>
                  <a:cubicBezTo>
                    <a:pt x="137" y="275"/>
                    <a:pt x="137" y="275"/>
                    <a:pt x="137" y="274"/>
                  </a:cubicBezTo>
                  <a:cubicBezTo>
                    <a:pt x="137" y="274"/>
                    <a:pt x="137" y="273"/>
                    <a:pt x="137" y="272"/>
                  </a:cubicBezTo>
                  <a:cubicBezTo>
                    <a:pt x="137" y="272"/>
                    <a:pt x="137" y="271"/>
                    <a:pt x="137" y="271"/>
                  </a:cubicBezTo>
                  <a:cubicBezTo>
                    <a:pt x="138" y="271"/>
                    <a:pt x="139" y="271"/>
                    <a:pt x="139" y="271"/>
                  </a:cubicBezTo>
                  <a:cubicBezTo>
                    <a:pt x="139" y="270"/>
                    <a:pt x="139" y="270"/>
                    <a:pt x="139" y="269"/>
                  </a:cubicBezTo>
                  <a:cubicBezTo>
                    <a:pt x="139" y="269"/>
                    <a:pt x="139" y="268"/>
                    <a:pt x="139" y="268"/>
                  </a:cubicBezTo>
                  <a:cubicBezTo>
                    <a:pt x="139" y="268"/>
                    <a:pt x="138" y="268"/>
                    <a:pt x="137" y="268"/>
                  </a:cubicBezTo>
                  <a:cubicBezTo>
                    <a:pt x="137" y="267"/>
                    <a:pt x="137" y="267"/>
                    <a:pt x="137" y="266"/>
                  </a:cubicBezTo>
                  <a:cubicBezTo>
                    <a:pt x="138" y="266"/>
                    <a:pt x="139" y="266"/>
                    <a:pt x="139" y="266"/>
                  </a:cubicBezTo>
                  <a:cubicBezTo>
                    <a:pt x="139" y="265"/>
                    <a:pt x="139" y="265"/>
                    <a:pt x="139" y="264"/>
                  </a:cubicBezTo>
                  <a:cubicBezTo>
                    <a:pt x="139" y="264"/>
                    <a:pt x="139" y="263"/>
                    <a:pt x="139" y="263"/>
                  </a:cubicBezTo>
                  <a:cubicBezTo>
                    <a:pt x="140" y="263"/>
                    <a:pt x="140" y="263"/>
                    <a:pt x="141" y="263"/>
                  </a:cubicBezTo>
                  <a:cubicBezTo>
                    <a:pt x="141" y="262"/>
                    <a:pt x="141" y="262"/>
                    <a:pt x="141" y="261"/>
                  </a:cubicBezTo>
                  <a:cubicBezTo>
                    <a:pt x="141" y="261"/>
                    <a:pt x="142" y="261"/>
                    <a:pt x="142" y="261"/>
                  </a:cubicBezTo>
                  <a:cubicBezTo>
                    <a:pt x="142" y="261"/>
                    <a:pt x="142" y="260"/>
                    <a:pt x="142" y="260"/>
                  </a:cubicBezTo>
                  <a:cubicBezTo>
                    <a:pt x="143" y="260"/>
                    <a:pt x="143" y="260"/>
                    <a:pt x="144" y="260"/>
                  </a:cubicBezTo>
                  <a:cubicBezTo>
                    <a:pt x="144" y="259"/>
                    <a:pt x="144" y="258"/>
                    <a:pt x="144" y="258"/>
                  </a:cubicBezTo>
                  <a:cubicBezTo>
                    <a:pt x="144" y="258"/>
                    <a:pt x="145" y="258"/>
                    <a:pt x="145" y="258"/>
                  </a:cubicBezTo>
                  <a:cubicBezTo>
                    <a:pt x="145" y="257"/>
                    <a:pt x="145" y="257"/>
                    <a:pt x="145" y="256"/>
                  </a:cubicBezTo>
                  <a:cubicBezTo>
                    <a:pt x="145" y="256"/>
                    <a:pt x="145" y="255"/>
                    <a:pt x="145" y="255"/>
                  </a:cubicBezTo>
                  <a:cubicBezTo>
                    <a:pt x="146" y="255"/>
                    <a:pt x="146" y="255"/>
                    <a:pt x="147" y="255"/>
                  </a:cubicBezTo>
                  <a:cubicBezTo>
                    <a:pt x="147" y="254"/>
                    <a:pt x="147" y="254"/>
                    <a:pt x="147" y="253"/>
                  </a:cubicBezTo>
                  <a:cubicBezTo>
                    <a:pt x="147" y="253"/>
                    <a:pt x="148" y="253"/>
                    <a:pt x="148" y="253"/>
                  </a:cubicBezTo>
                  <a:cubicBezTo>
                    <a:pt x="149" y="253"/>
                    <a:pt x="149" y="253"/>
                    <a:pt x="150" y="253"/>
                  </a:cubicBezTo>
                  <a:cubicBezTo>
                    <a:pt x="150" y="253"/>
                    <a:pt x="150" y="252"/>
                    <a:pt x="150" y="251"/>
                  </a:cubicBezTo>
                  <a:cubicBezTo>
                    <a:pt x="150" y="251"/>
                    <a:pt x="151" y="251"/>
                    <a:pt x="151" y="251"/>
                  </a:cubicBezTo>
                  <a:cubicBezTo>
                    <a:pt x="151" y="251"/>
                    <a:pt x="151" y="250"/>
                    <a:pt x="151" y="250"/>
                  </a:cubicBezTo>
                  <a:cubicBezTo>
                    <a:pt x="152" y="250"/>
                    <a:pt x="153" y="250"/>
                    <a:pt x="153" y="250"/>
                  </a:cubicBezTo>
                  <a:cubicBezTo>
                    <a:pt x="153" y="249"/>
                    <a:pt x="153" y="249"/>
                    <a:pt x="153" y="248"/>
                  </a:cubicBezTo>
                  <a:cubicBezTo>
                    <a:pt x="154" y="248"/>
                    <a:pt x="154" y="248"/>
                    <a:pt x="155" y="248"/>
                  </a:cubicBezTo>
                  <a:cubicBezTo>
                    <a:pt x="155" y="248"/>
                    <a:pt x="155" y="247"/>
                    <a:pt x="155" y="247"/>
                  </a:cubicBezTo>
                  <a:cubicBezTo>
                    <a:pt x="155" y="247"/>
                    <a:pt x="156" y="247"/>
                    <a:pt x="156" y="247"/>
                  </a:cubicBezTo>
                  <a:cubicBezTo>
                    <a:pt x="156" y="246"/>
                    <a:pt x="156" y="246"/>
                    <a:pt x="156" y="245"/>
                  </a:cubicBezTo>
                  <a:cubicBezTo>
                    <a:pt x="157" y="245"/>
                    <a:pt x="157" y="245"/>
                    <a:pt x="158" y="245"/>
                  </a:cubicBezTo>
                  <a:cubicBezTo>
                    <a:pt x="158" y="245"/>
                    <a:pt x="158" y="244"/>
                    <a:pt x="158" y="243"/>
                  </a:cubicBezTo>
                  <a:cubicBezTo>
                    <a:pt x="158" y="243"/>
                    <a:pt x="158" y="242"/>
                    <a:pt x="158" y="242"/>
                  </a:cubicBezTo>
                  <a:cubicBezTo>
                    <a:pt x="158" y="242"/>
                    <a:pt x="159" y="242"/>
                    <a:pt x="159" y="242"/>
                  </a:cubicBezTo>
                  <a:cubicBezTo>
                    <a:pt x="159" y="241"/>
                    <a:pt x="159" y="241"/>
                    <a:pt x="159" y="240"/>
                  </a:cubicBezTo>
                  <a:cubicBezTo>
                    <a:pt x="160" y="240"/>
                    <a:pt x="160" y="240"/>
                    <a:pt x="161" y="240"/>
                  </a:cubicBezTo>
                  <a:cubicBezTo>
                    <a:pt x="161" y="240"/>
                    <a:pt x="161" y="239"/>
                    <a:pt x="161" y="239"/>
                  </a:cubicBezTo>
                  <a:cubicBezTo>
                    <a:pt x="161" y="238"/>
                    <a:pt x="161" y="237"/>
                    <a:pt x="161" y="237"/>
                  </a:cubicBezTo>
                  <a:cubicBezTo>
                    <a:pt x="161" y="237"/>
                    <a:pt x="162" y="237"/>
                    <a:pt x="163" y="237"/>
                  </a:cubicBezTo>
                  <a:cubicBezTo>
                    <a:pt x="163" y="236"/>
                    <a:pt x="163" y="236"/>
                    <a:pt x="163" y="235"/>
                  </a:cubicBezTo>
                  <a:cubicBezTo>
                    <a:pt x="163" y="235"/>
                    <a:pt x="163" y="234"/>
                    <a:pt x="163" y="234"/>
                  </a:cubicBezTo>
                  <a:cubicBezTo>
                    <a:pt x="163" y="233"/>
                    <a:pt x="163" y="233"/>
                    <a:pt x="163" y="232"/>
                  </a:cubicBezTo>
                  <a:cubicBezTo>
                    <a:pt x="163" y="232"/>
                    <a:pt x="164" y="232"/>
                    <a:pt x="164" y="232"/>
                  </a:cubicBezTo>
                  <a:cubicBezTo>
                    <a:pt x="164" y="232"/>
                    <a:pt x="164" y="231"/>
                    <a:pt x="164" y="231"/>
                  </a:cubicBezTo>
                  <a:cubicBezTo>
                    <a:pt x="164" y="230"/>
                    <a:pt x="164" y="229"/>
                    <a:pt x="164" y="229"/>
                  </a:cubicBezTo>
                  <a:cubicBezTo>
                    <a:pt x="164" y="228"/>
                    <a:pt x="164" y="228"/>
                    <a:pt x="164" y="227"/>
                  </a:cubicBezTo>
                  <a:cubicBezTo>
                    <a:pt x="165" y="227"/>
                    <a:pt x="165" y="227"/>
                    <a:pt x="166" y="227"/>
                  </a:cubicBezTo>
                  <a:cubicBezTo>
                    <a:pt x="166" y="227"/>
                    <a:pt x="166" y="226"/>
                    <a:pt x="166" y="226"/>
                  </a:cubicBezTo>
                  <a:cubicBezTo>
                    <a:pt x="166" y="225"/>
                    <a:pt x="166" y="225"/>
                    <a:pt x="166" y="224"/>
                  </a:cubicBezTo>
                  <a:cubicBezTo>
                    <a:pt x="165" y="224"/>
                    <a:pt x="165" y="224"/>
                    <a:pt x="164" y="224"/>
                  </a:cubicBezTo>
                  <a:cubicBezTo>
                    <a:pt x="164" y="224"/>
                    <a:pt x="164" y="223"/>
                    <a:pt x="164" y="222"/>
                  </a:cubicBezTo>
                  <a:cubicBezTo>
                    <a:pt x="164" y="222"/>
                    <a:pt x="163" y="222"/>
                    <a:pt x="163" y="222"/>
                  </a:cubicBezTo>
                  <a:cubicBezTo>
                    <a:pt x="163" y="223"/>
                    <a:pt x="163" y="224"/>
                    <a:pt x="163" y="224"/>
                  </a:cubicBezTo>
                  <a:cubicBezTo>
                    <a:pt x="162" y="224"/>
                    <a:pt x="161" y="224"/>
                    <a:pt x="161" y="224"/>
                  </a:cubicBezTo>
                  <a:cubicBezTo>
                    <a:pt x="160" y="224"/>
                    <a:pt x="160" y="224"/>
                    <a:pt x="159" y="224"/>
                  </a:cubicBezTo>
                  <a:cubicBezTo>
                    <a:pt x="159" y="224"/>
                    <a:pt x="158" y="224"/>
                    <a:pt x="158" y="224"/>
                  </a:cubicBezTo>
                  <a:cubicBezTo>
                    <a:pt x="158" y="225"/>
                    <a:pt x="158" y="225"/>
                    <a:pt x="158" y="226"/>
                  </a:cubicBezTo>
                  <a:cubicBezTo>
                    <a:pt x="157" y="226"/>
                    <a:pt x="157" y="226"/>
                    <a:pt x="156" y="226"/>
                  </a:cubicBezTo>
                  <a:cubicBezTo>
                    <a:pt x="156" y="226"/>
                    <a:pt x="155" y="226"/>
                    <a:pt x="155" y="226"/>
                  </a:cubicBezTo>
                  <a:cubicBezTo>
                    <a:pt x="154" y="226"/>
                    <a:pt x="154" y="226"/>
                    <a:pt x="153" y="226"/>
                  </a:cubicBezTo>
                  <a:cubicBezTo>
                    <a:pt x="153" y="226"/>
                    <a:pt x="152" y="226"/>
                    <a:pt x="151" y="226"/>
                  </a:cubicBezTo>
                  <a:cubicBezTo>
                    <a:pt x="151" y="226"/>
                    <a:pt x="151" y="227"/>
                    <a:pt x="151" y="227"/>
                  </a:cubicBezTo>
                  <a:cubicBezTo>
                    <a:pt x="151" y="227"/>
                    <a:pt x="150" y="227"/>
                    <a:pt x="150" y="227"/>
                  </a:cubicBezTo>
                  <a:cubicBezTo>
                    <a:pt x="149" y="227"/>
                    <a:pt x="149" y="227"/>
                    <a:pt x="148" y="227"/>
                  </a:cubicBezTo>
                  <a:cubicBezTo>
                    <a:pt x="148" y="227"/>
                    <a:pt x="147" y="227"/>
                    <a:pt x="147" y="227"/>
                  </a:cubicBezTo>
                  <a:cubicBezTo>
                    <a:pt x="147" y="227"/>
                    <a:pt x="147" y="226"/>
                    <a:pt x="147" y="226"/>
                  </a:cubicBezTo>
                  <a:cubicBezTo>
                    <a:pt x="146" y="226"/>
                    <a:pt x="146" y="226"/>
                    <a:pt x="145" y="226"/>
                  </a:cubicBezTo>
                  <a:cubicBezTo>
                    <a:pt x="145" y="225"/>
                    <a:pt x="145" y="225"/>
                    <a:pt x="145" y="224"/>
                  </a:cubicBezTo>
                  <a:cubicBezTo>
                    <a:pt x="146" y="224"/>
                    <a:pt x="146" y="224"/>
                    <a:pt x="147" y="224"/>
                  </a:cubicBezTo>
                  <a:cubicBezTo>
                    <a:pt x="147" y="224"/>
                    <a:pt x="147" y="223"/>
                    <a:pt x="147" y="222"/>
                  </a:cubicBezTo>
                  <a:cubicBezTo>
                    <a:pt x="147" y="222"/>
                    <a:pt x="148" y="222"/>
                    <a:pt x="148" y="222"/>
                  </a:cubicBezTo>
                  <a:cubicBezTo>
                    <a:pt x="149" y="222"/>
                    <a:pt x="149" y="222"/>
                    <a:pt x="150" y="222"/>
                  </a:cubicBezTo>
                  <a:cubicBezTo>
                    <a:pt x="150" y="222"/>
                    <a:pt x="151" y="222"/>
                    <a:pt x="151" y="222"/>
                  </a:cubicBezTo>
                  <a:cubicBezTo>
                    <a:pt x="151" y="222"/>
                    <a:pt x="151" y="221"/>
                    <a:pt x="151" y="221"/>
                  </a:cubicBezTo>
                  <a:cubicBezTo>
                    <a:pt x="152" y="221"/>
                    <a:pt x="153" y="221"/>
                    <a:pt x="153" y="221"/>
                  </a:cubicBezTo>
                  <a:cubicBezTo>
                    <a:pt x="154" y="221"/>
                    <a:pt x="154" y="221"/>
                    <a:pt x="155" y="221"/>
                  </a:cubicBezTo>
                  <a:cubicBezTo>
                    <a:pt x="155" y="220"/>
                    <a:pt x="155" y="220"/>
                    <a:pt x="155" y="219"/>
                  </a:cubicBezTo>
                  <a:cubicBezTo>
                    <a:pt x="155" y="219"/>
                    <a:pt x="156" y="219"/>
                    <a:pt x="156" y="219"/>
                  </a:cubicBezTo>
                  <a:cubicBezTo>
                    <a:pt x="157" y="219"/>
                    <a:pt x="157" y="219"/>
                    <a:pt x="158" y="219"/>
                  </a:cubicBezTo>
                  <a:cubicBezTo>
                    <a:pt x="158" y="219"/>
                    <a:pt x="159" y="219"/>
                    <a:pt x="159" y="219"/>
                  </a:cubicBezTo>
                  <a:cubicBezTo>
                    <a:pt x="159" y="219"/>
                    <a:pt x="159" y="218"/>
                    <a:pt x="159" y="218"/>
                  </a:cubicBezTo>
                  <a:cubicBezTo>
                    <a:pt x="160" y="218"/>
                    <a:pt x="160" y="218"/>
                    <a:pt x="161" y="218"/>
                  </a:cubicBezTo>
                  <a:cubicBezTo>
                    <a:pt x="161" y="217"/>
                    <a:pt x="161" y="217"/>
                    <a:pt x="161" y="216"/>
                  </a:cubicBezTo>
                  <a:cubicBezTo>
                    <a:pt x="161" y="216"/>
                    <a:pt x="162" y="216"/>
                    <a:pt x="163" y="216"/>
                  </a:cubicBezTo>
                  <a:cubicBezTo>
                    <a:pt x="163" y="216"/>
                    <a:pt x="164" y="216"/>
                    <a:pt x="164" y="216"/>
                  </a:cubicBezTo>
                  <a:cubicBezTo>
                    <a:pt x="165" y="216"/>
                    <a:pt x="165" y="216"/>
                    <a:pt x="166" y="216"/>
                  </a:cubicBezTo>
                  <a:cubicBezTo>
                    <a:pt x="166" y="216"/>
                    <a:pt x="166" y="215"/>
                    <a:pt x="166" y="214"/>
                  </a:cubicBezTo>
                  <a:cubicBezTo>
                    <a:pt x="166" y="214"/>
                    <a:pt x="167" y="214"/>
                    <a:pt x="167" y="214"/>
                  </a:cubicBezTo>
                  <a:cubicBezTo>
                    <a:pt x="167" y="214"/>
                    <a:pt x="167" y="213"/>
                    <a:pt x="167" y="213"/>
                  </a:cubicBezTo>
                  <a:cubicBezTo>
                    <a:pt x="168" y="213"/>
                    <a:pt x="168" y="213"/>
                    <a:pt x="169" y="213"/>
                  </a:cubicBezTo>
                  <a:cubicBezTo>
                    <a:pt x="169" y="212"/>
                    <a:pt x="169" y="212"/>
                    <a:pt x="169" y="211"/>
                  </a:cubicBezTo>
                  <a:cubicBezTo>
                    <a:pt x="169" y="211"/>
                    <a:pt x="170" y="211"/>
                    <a:pt x="170" y="211"/>
                  </a:cubicBezTo>
                  <a:cubicBezTo>
                    <a:pt x="171" y="211"/>
                    <a:pt x="171" y="211"/>
                    <a:pt x="172" y="211"/>
                  </a:cubicBezTo>
                  <a:cubicBezTo>
                    <a:pt x="172" y="211"/>
                    <a:pt x="173" y="211"/>
                    <a:pt x="173" y="211"/>
                  </a:cubicBezTo>
                  <a:cubicBezTo>
                    <a:pt x="173" y="211"/>
                    <a:pt x="173" y="210"/>
                    <a:pt x="173" y="210"/>
                  </a:cubicBezTo>
                  <a:cubicBezTo>
                    <a:pt x="174" y="210"/>
                    <a:pt x="174" y="210"/>
                    <a:pt x="175" y="210"/>
                  </a:cubicBezTo>
                  <a:cubicBezTo>
                    <a:pt x="175" y="209"/>
                    <a:pt x="175" y="208"/>
                    <a:pt x="175" y="208"/>
                  </a:cubicBezTo>
                  <a:cubicBezTo>
                    <a:pt x="176" y="208"/>
                    <a:pt x="176" y="208"/>
                    <a:pt x="177" y="208"/>
                  </a:cubicBezTo>
                  <a:cubicBezTo>
                    <a:pt x="177" y="207"/>
                    <a:pt x="177" y="207"/>
                    <a:pt x="177" y="206"/>
                  </a:cubicBezTo>
                  <a:cubicBezTo>
                    <a:pt x="177" y="206"/>
                    <a:pt x="178" y="206"/>
                    <a:pt x="178" y="206"/>
                  </a:cubicBezTo>
                  <a:cubicBezTo>
                    <a:pt x="178" y="206"/>
                    <a:pt x="178" y="205"/>
                    <a:pt x="178" y="205"/>
                  </a:cubicBezTo>
                  <a:cubicBezTo>
                    <a:pt x="179" y="205"/>
                    <a:pt x="179" y="205"/>
                    <a:pt x="180" y="205"/>
                  </a:cubicBezTo>
                  <a:cubicBezTo>
                    <a:pt x="180" y="204"/>
                    <a:pt x="180" y="204"/>
                    <a:pt x="180" y="203"/>
                  </a:cubicBezTo>
                  <a:cubicBezTo>
                    <a:pt x="180" y="203"/>
                    <a:pt x="180" y="202"/>
                    <a:pt x="180" y="202"/>
                  </a:cubicBezTo>
                  <a:cubicBezTo>
                    <a:pt x="180" y="202"/>
                    <a:pt x="181" y="202"/>
                    <a:pt x="181" y="202"/>
                  </a:cubicBezTo>
                  <a:cubicBezTo>
                    <a:pt x="181" y="201"/>
                    <a:pt x="181" y="200"/>
                    <a:pt x="181" y="200"/>
                  </a:cubicBezTo>
                  <a:cubicBezTo>
                    <a:pt x="181" y="199"/>
                    <a:pt x="181" y="199"/>
                    <a:pt x="181" y="198"/>
                  </a:cubicBezTo>
                  <a:cubicBezTo>
                    <a:pt x="182" y="198"/>
                    <a:pt x="182" y="198"/>
                    <a:pt x="183" y="198"/>
                  </a:cubicBezTo>
                  <a:cubicBezTo>
                    <a:pt x="183" y="198"/>
                    <a:pt x="183" y="197"/>
                    <a:pt x="183" y="197"/>
                  </a:cubicBezTo>
                  <a:cubicBezTo>
                    <a:pt x="183" y="196"/>
                    <a:pt x="183" y="196"/>
                    <a:pt x="183" y="195"/>
                  </a:cubicBezTo>
                  <a:cubicBezTo>
                    <a:pt x="183" y="194"/>
                    <a:pt x="183" y="194"/>
                    <a:pt x="183" y="193"/>
                  </a:cubicBezTo>
                  <a:cubicBezTo>
                    <a:pt x="182" y="193"/>
                    <a:pt x="182" y="193"/>
                    <a:pt x="181" y="193"/>
                  </a:cubicBezTo>
                  <a:cubicBezTo>
                    <a:pt x="181" y="193"/>
                    <a:pt x="181" y="192"/>
                    <a:pt x="181" y="192"/>
                  </a:cubicBezTo>
                  <a:cubicBezTo>
                    <a:pt x="181" y="192"/>
                    <a:pt x="180" y="192"/>
                    <a:pt x="180" y="192"/>
                  </a:cubicBezTo>
                  <a:cubicBezTo>
                    <a:pt x="180" y="191"/>
                    <a:pt x="180" y="191"/>
                    <a:pt x="180" y="190"/>
                  </a:cubicBezTo>
                  <a:cubicBezTo>
                    <a:pt x="179" y="190"/>
                    <a:pt x="179" y="190"/>
                    <a:pt x="178" y="190"/>
                  </a:cubicBezTo>
                  <a:cubicBezTo>
                    <a:pt x="178" y="190"/>
                    <a:pt x="177" y="190"/>
                    <a:pt x="177" y="190"/>
                  </a:cubicBezTo>
                  <a:cubicBezTo>
                    <a:pt x="176" y="190"/>
                    <a:pt x="176" y="190"/>
                    <a:pt x="175" y="190"/>
                  </a:cubicBezTo>
                  <a:cubicBezTo>
                    <a:pt x="175" y="190"/>
                    <a:pt x="175" y="189"/>
                    <a:pt x="175" y="189"/>
                  </a:cubicBezTo>
                  <a:cubicBezTo>
                    <a:pt x="175" y="188"/>
                    <a:pt x="175" y="188"/>
                    <a:pt x="175" y="187"/>
                  </a:cubicBezTo>
                  <a:cubicBezTo>
                    <a:pt x="175" y="186"/>
                    <a:pt x="175" y="186"/>
                    <a:pt x="175" y="185"/>
                  </a:cubicBezTo>
                  <a:cubicBezTo>
                    <a:pt x="176" y="185"/>
                    <a:pt x="176" y="185"/>
                    <a:pt x="177" y="185"/>
                  </a:cubicBezTo>
                  <a:cubicBezTo>
                    <a:pt x="177" y="186"/>
                    <a:pt x="177" y="186"/>
                    <a:pt x="177" y="187"/>
                  </a:cubicBezTo>
                  <a:cubicBezTo>
                    <a:pt x="177" y="187"/>
                    <a:pt x="178" y="187"/>
                    <a:pt x="178" y="187"/>
                  </a:cubicBezTo>
                  <a:cubicBezTo>
                    <a:pt x="179" y="187"/>
                    <a:pt x="179" y="187"/>
                    <a:pt x="180" y="187"/>
                  </a:cubicBezTo>
                  <a:cubicBezTo>
                    <a:pt x="180" y="187"/>
                    <a:pt x="181" y="187"/>
                    <a:pt x="181" y="187"/>
                  </a:cubicBezTo>
                  <a:cubicBezTo>
                    <a:pt x="182" y="187"/>
                    <a:pt x="182" y="187"/>
                    <a:pt x="183" y="187"/>
                  </a:cubicBezTo>
                  <a:cubicBezTo>
                    <a:pt x="183" y="187"/>
                    <a:pt x="184" y="187"/>
                    <a:pt x="184" y="187"/>
                  </a:cubicBezTo>
                  <a:cubicBezTo>
                    <a:pt x="185" y="187"/>
                    <a:pt x="185" y="187"/>
                    <a:pt x="186" y="187"/>
                  </a:cubicBezTo>
                  <a:cubicBezTo>
                    <a:pt x="187" y="187"/>
                    <a:pt x="187" y="187"/>
                    <a:pt x="188" y="187"/>
                  </a:cubicBezTo>
                  <a:cubicBezTo>
                    <a:pt x="188" y="187"/>
                    <a:pt x="189" y="187"/>
                    <a:pt x="189" y="187"/>
                  </a:cubicBezTo>
                  <a:cubicBezTo>
                    <a:pt x="190" y="187"/>
                    <a:pt x="190" y="187"/>
                    <a:pt x="191" y="187"/>
                  </a:cubicBezTo>
                  <a:cubicBezTo>
                    <a:pt x="191" y="187"/>
                    <a:pt x="192" y="187"/>
                    <a:pt x="192" y="187"/>
                  </a:cubicBezTo>
                  <a:cubicBezTo>
                    <a:pt x="193" y="187"/>
                    <a:pt x="193" y="187"/>
                    <a:pt x="194" y="187"/>
                  </a:cubicBezTo>
                  <a:cubicBezTo>
                    <a:pt x="194" y="186"/>
                    <a:pt x="194" y="186"/>
                    <a:pt x="194" y="185"/>
                  </a:cubicBezTo>
                  <a:cubicBezTo>
                    <a:pt x="194" y="185"/>
                    <a:pt x="195" y="185"/>
                    <a:pt x="195" y="185"/>
                  </a:cubicBezTo>
                  <a:cubicBezTo>
                    <a:pt x="195" y="186"/>
                    <a:pt x="195" y="186"/>
                    <a:pt x="195" y="187"/>
                  </a:cubicBezTo>
                  <a:cubicBezTo>
                    <a:pt x="196" y="187"/>
                    <a:pt x="196" y="187"/>
                    <a:pt x="197" y="187"/>
                  </a:cubicBezTo>
                  <a:cubicBezTo>
                    <a:pt x="197" y="188"/>
                    <a:pt x="197" y="188"/>
                    <a:pt x="197" y="189"/>
                  </a:cubicBezTo>
                  <a:cubicBezTo>
                    <a:pt x="197" y="189"/>
                    <a:pt x="198" y="189"/>
                    <a:pt x="198" y="189"/>
                  </a:cubicBezTo>
                  <a:cubicBezTo>
                    <a:pt x="199" y="189"/>
                    <a:pt x="200" y="189"/>
                    <a:pt x="200" y="189"/>
                  </a:cubicBezTo>
                  <a:cubicBezTo>
                    <a:pt x="200" y="189"/>
                    <a:pt x="200" y="190"/>
                    <a:pt x="200" y="190"/>
                  </a:cubicBezTo>
                  <a:cubicBezTo>
                    <a:pt x="201" y="190"/>
                    <a:pt x="201" y="190"/>
                    <a:pt x="202" y="190"/>
                  </a:cubicBezTo>
                  <a:cubicBezTo>
                    <a:pt x="202" y="191"/>
                    <a:pt x="202" y="191"/>
                    <a:pt x="202" y="192"/>
                  </a:cubicBezTo>
                  <a:cubicBezTo>
                    <a:pt x="202" y="192"/>
                    <a:pt x="203" y="192"/>
                    <a:pt x="203" y="192"/>
                  </a:cubicBezTo>
                  <a:cubicBezTo>
                    <a:pt x="204" y="192"/>
                    <a:pt x="204" y="192"/>
                    <a:pt x="205" y="192"/>
                  </a:cubicBezTo>
                  <a:cubicBezTo>
                    <a:pt x="205" y="192"/>
                    <a:pt x="205" y="193"/>
                    <a:pt x="205" y="193"/>
                  </a:cubicBezTo>
                  <a:cubicBezTo>
                    <a:pt x="205" y="194"/>
                    <a:pt x="205" y="194"/>
                    <a:pt x="205" y="195"/>
                  </a:cubicBezTo>
                  <a:cubicBezTo>
                    <a:pt x="205" y="196"/>
                    <a:pt x="205" y="196"/>
                    <a:pt x="205" y="197"/>
                  </a:cubicBezTo>
                  <a:cubicBezTo>
                    <a:pt x="205" y="197"/>
                    <a:pt x="206" y="197"/>
                    <a:pt x="206" y="197"/>
                  </a:cubicBezTo>
                  <a:cubicBezTo>
                    <a:pt x="206" y="197"/>
                    <a:pt x="206" y="198"/>
                    <a:pt x="206" y="198"/>
                  </a:cubicBezTo>
                  <a:cubicBezTo>
                    <a:pt x="207" y="198"/>
                    <a:pt x="207" y="198"/>
                    <a:pt x="208" y="198"/>
                  </a:cubicBezTo>
                  <a:cubicBezTo>
                    <a:pt x="208" y="198"/>
                    <a:pt x="209" y="198"/>
                    <a:pt x="209" y="198"/>
                  </a:cubicBezTo>
                  <a:cubicBezTo>
                    <a:pt x="210" y="198"/>
                    <a:pt x="211" y="198"/>
                    <a:pt x="211" y="198"/>
                  </a:cubicBezTo>
                  <a:cubicBezTo>
                    <a:pt x="211" y="198"/>
                    <a:pt x="212" y="198"/>
                    <a:pt x="213" y="198"/>
                  </a:cubicBezTo>
                  <a:cubicBezTo>
                    <a:pt x="213" y="198"/>
                    <a:pt x="214" y="198"/>
                    <a:pt x="214" y="198"/>
                  </a:cubicBezTo>
                  <a:cubicBezTo>
                    <a:pt x="214" y="199"/>
                    <a:pt x="214" y="199"/>
                    <a:pt x="214" y="200"/>
                  </a:cubicBezTo>
                  <a:cubicBezTo>
                    <a:pt x="214" y="200"/>
                    <a:pt x="213" y="200"/>
                    <a:pt x="213" y="200"/>
                  </a:cubicBezTo>
                  <a:cubicBezTo>
                    <a:pt x="213" y="200"/>
                    <a:pt x="213" y="201"/>
                    <a:pt x="213" y="202"/>
                  </a:cubicBezTo>
                  <a:cubicBezTo>
                    <a:pt x="213" y="202"/>
                    <a:pt x="213" y="203"/>
                    <a:pt x="213" y="203"/>
                  </a:cubicBezTo>
                  <a:cubicBezTo>
                    <a:pt x="213" y="203"/>
                    <a:pt x="214" y="203"/>
                    <a:pt x="214" y="203"/>
                  </a:cubicBezTo>
                  <a:cubicBezTo>
                    <a:pt x="214" y="204"/>
                    <a:pt x="214" y="204"/>
                    <a:pt x="214" y="205"/>
                  </a:cubicBezTo>
                  <a:cubicBezTo>
                    <a:pt x="214" y="205"/>
                    <a:pt x="214" y="206"/>
                    <a:pt x="214" y="206"/>
                  </a:cubicBezTo>
                  <a:cubicBezTo>
                    <a:pt x="215" y="206"/>
                    <a:pt x="215" y="206"/>
                    <a:pt x="216" y="206"/>
                  </a:cubicBezTo>
                  <a:cubicBezTo>
                    <a:pt x="216" y="207"/>
                    <a:pt x="216" y="207"/>
                    <a:pt x="216" y="208"/>
                  </a:cubicBezTo>
                  <a:cubicBezTo>
                    <a:pt x="216" y="208"/>
                    <a:pt x="216" y="209"/>
                    <a:pt x="216" y="210"/>
                  </a:cubicBezTo>
                  <a:cubicBezTo>
                    <a:pt x="216" y="210"/>
                    <a:pt x="216" y="211"/>
                    <a:pt x="216" y="211"/>
                  </a:cubicBezTo>
                  <a:cubicBezTo>
                    <a:pt x="216" y="211"/>
                    <a:pt x="217" y="211"/>
                    <a:pt x="217" y="211"/>
                  </a:cubicBezTo>
                  <a:cubicBezTo>
                    <a:pt x="217" y="212"/>
                    <a:pt x="217" y="212"/>
                    <a:pt x="217" y="213"/>
                  </a:cubicBezTo>
                  <a:cubicBezTo>
                    <a:pt x="217" y="213"/>
                    <a:pt x="217" y="214"/>
                    <a:pt x="217" y="214"/>
                  </a:cubicBezTo>
                  <a:cubicBezTo>
                    <a:pt x="218" y="214"/>
                    <a:pt x="218" y="214"/>
                    <a:pt x="219" y="214"/>
                  </a:cubicBezTo>
                  <a:cubicBezTo>
                    <a:pt x="219" y="215"/>
                    <a:pt x="219" y="216"/>
                    <a:pt x="219" y="216"/>
                  </a:cubicBezTo>
                  <a:cubicBezTo>
                    <a:pt x="219" y="216"/>
                    <a:pt x="220" y="216"/>
                    <a:pt x="220" y="216"/>
                  </a:cubicBezTo>
                  <a:cubicBezTo>
                    <a:pt x="220" y="217"/>
                    <a:pt x="220" y="217"/>
                    <a:pt x="220" y="218"/>
                  </a:cubicBezTo>
                  <a:cubicBezTo>
                    <a:pt x="220" y="218"/>
                    <a:pt x="220" y="219"/>
                    <a:pt x="220" y="219"/>
                  </a:cubicBezTo>
                  <a:cubicBezTo>
                    <a:pt x="220" y="220"/>
                    <a:pt x="220" y="220"/>
                    <a:pt x="220" y="221"/>
                  </a:cubicBezTo>
                  <a:cubicBezTo>
                    <a:pt x="221" y="221"/>
                    <a:pt x="221" y="221"/>
                    <a:pt x="222" y="221"/>
                  </a:cubicBezTo>
                  <a:cubicBezTo>
                    <a:pt x="222" y="221"/>
                    <a:pt x="222" y="222"/>
                    <a:pt x="222" y="222"/>
                  </a:cubicBezTo>
                  <a:cubicBezTo>
                    <a:pt x="222" y="223"/>
                    <a:pt x="222" y="224"/>
                    <a:pt x="222" y="224"/>
                  </a:cubicBezTo>
                  <a:cubicBezTo>
                    <a:pt x="222" y="224"/>
                    <a:pt x="223" y="224"/>
                    <a:pt x="224" y="224"/>
                  </a:cubicBezTo>
                  <a:cubicBezTo>
                    <a:pt x="224" y="225"/>
                    <a:pt x="224" y="225"/>
                    <a:pt x="224" y="226"/>
                  </a:cubicBezTo>
                  <a:cubicBezTo>
                    <a:pt x="224" y="226"/>
                    <a:pt x="224" y="227"/>
                    <a:pt x="224" y="227"/>
                  </a:cubicBezTo>
                  <a:cubicBezTo>
                    <a:pt x="224" y="227"/>
                    <a:pt x="225" y="227"/>
                    <a:pt x="225" y="227"/>
                  </a:cubicBezTo>
                  <a:cubicBezTo>
                    <a:pt x="225" y="228"/>
                    <a:pt x="225" y="228"/>
                    <a:pt x="225" y="229"/>
                  </a:cubicBezTo>
                  <a:cubicBezTo>
                    <a:pt x="225" y="229"/>
                    <a:pt x="225" y="230"/>
                    <a:pt x="225" y="231"/>
                  </a:cubicBezTo>
                  <a:cubicBezTo>
                    <a:pt x="226" y="231"/>
                    <a:pt x="226" y="231"/>
                    <a:pt x="227" y="231"/>
                  </a:cubicBezTo>
                  <a:cubicBezTo>
                    <a:pt x="227" y="231"/>
                    <a:pt x="227" y="232"/>
                    <a:pt x="227" y="232"/>
                  </a:cubicBezTo>
                  <a:cubicBezTo>
                    <a:pt x="227" y="233"/>
                    <a:pt x="227" y="233"/>
                    <a:pt x="227" y="234"/>
                  </a:cubicBezTo>
                  <a:cubicBezTo>
                    <a:pt x="227" y="234"/>
                    <a:pt x="228" y="234"/>
                    <a:pt x="228" y="234"/>
                  </a:cubicBezTo>
                  <a:cubicBezTo>
                    <a:pt x="229" y="234"/>
                    <a:pt x="229" y="234"/>
                    <a:pt x="230" y="234"/>
                  </a:cubicBezTo>
                  <a:cubicBezTo>
                    <a:pt x="230" y="233"/>
                    <a:pt x="230" y="233"/>
                    <a:pt x="230" y="232"/>
                  </a:cubicBezTo>
                  <a:cubicBezTo>
                    <a:pt x="230" y="232"/>
                    <a:pt x="230" y="231"/>
                    <a:pt x="230" y="231"/>
                  </a:cubicBezTo>
                  <a:cubicBezTo>
                    <a:pt x="230" y="231"/>
                    <a:pt x="231" y="231"/>
                    <a:pt x="231" y="231"/>
                  </a:cubicBezTo>
                  <a:cubicBezTo>
                    <a:pt x="231" y="230"/>
                    <a:pt x="231" y="229"/>
                    <a:pt x="231" y="229"/>
                  </a:cubicBezTo>
                  <a:cubicBezTo>
                    <a:pt x="232" y="229"/>
                    <a:pt x="232" y="229"/>
                    <a:pt x="233" y="229"/>
                  </a:cubicBezTo>
                  <a:cubicBezTo>
                    <a:pt x="233" y="229"/>
                    <a:pt x="233" y="230"/>
                    <a:pt x="233" y="231"/>
                  </a:cubicBezTo>
                  <a:cubicBezTo>
                    <a:pt x="233" y="231"/>
                    <a:pt x="233" y="232"/>
                    <a:pt x="233" y="232"/>
                  </a:cubicBezTo>
                  <a:cubicBezTo>
                    <a:pt x="233" y="233"/>
                    <a:pt x="233" y="233"/>
                    <a:pt x="233" y="234"/>
                  </a:cubicBezTo>
                  <a:cubicBezTo>
                    <a:pt x="233" y="234"/>
                    <a:pt x="233" y="235"/>
                    <a:pt x="233" y="235"/>
                  </a:cubicBezTo>
                  <a:cubicBezTo>
                    <a:pt x="233" y="236"/>
                    <a:pt x="233" y="236"/>
                    <a:pt x="233" y="237"/>
                  </a:cubicBezTo>
                  <a:cubicBezTo>
                    <a:pt x="233" y="237"/>
                    <a:pt x="234" y="237"/>
                    <a:pt x="234" y="237"/>
                  </a:cubicBezTo>
                  <a:cubicBezTo>
                    <a:pt x="234" y="237"/>
                    <a:pt x="234" y="238"/>
                    <a:pt x="234" y="239"/>
                  </a:cubicBezTo>
                  <a:cubicBezTo>
                    <a:pt x="235" y="239"/>
                    <a:pt x="235" y="239"/>
                    <a:pt x="236" y="239"/>
                  </a:cubicBezTo>
                  <a:cubicBezTo>
                    <a:pt x="237" y="239"/>
                    <a:pt x="237" y="239"/>
                    <a:pt x="238" y="239"/>
                  </a:cubicBezTo>
                  <a:cubicBezTo>
                    <a:pt x="238" y="238"/>
                    <a:pt x="238" y="237"/>
                    <a:pt x="238" y="237"/>
                  </a:cubicBezTo>
                  <a:cubicBezTo>
                    <a:pt x="238" y="237"/>
                    <a:pt x="239" y="237"/>
                    <a:pt x="239" y="237"/>
                  </a:cubicBezTo>
                  <a:cubicBezTo>
                    <a:pt x="239" y="236"/>
                    <a:pt x="239" y="236"/>
                    <a:pt x="239" y="235"/>
                  </a:cubicBezTo>
                  <a:cubicBezTo>
                    <a:pt x="239" y="235"/>
                    <a:pt x="239" y="234"/>
                    <a:pt x="239" y="234"/>
                  </a:cubicBezTo>
                  <a:cubicBezTo>
                    <a:pt x="239" y="233"/>
                    <a:pt x="239" y="233"/>
                    <a:pt x="239" y="232"/>
                  </a:cubicBezTo>
                  <a:cubicBezTo>
                    <a:pt x="239" y="232"/>
                    <a:pt x="239" y="231"/>
                    <a:pt x="239" y="231"/>
                  </a:cubicBezTo>
                  <a:cubicBezTo>
                    <a:pt x="239" y="231"/>
                    <a:pt x="238" y="231"/>
                    <a:pt x="238" y="231"/>
                  </a:cubicBezTo>
                  <a:cubicBezTo>
                    <a:pt x="238" y="230"/>
                    <a:pt x="238" y="229"/>
                    <a:pt x="238" y="229"/>
                  </a:cubicBezTo>
                  <a:cubicBezTo>
                    <a:pt x="237" y="229"/>
                    <a:pt x="237" y="229"/>
                    <a:pt x="236" y="229"/>
                  </a:cubicBezTo>
                  <a:cubicBezTo>
                    <a:pt x="236" y="228"/>
                    <a:pt x="236" y="228"/>
                    <a:pt x="236" y="227"/>
                  </a:cubicBezTo>
                  <a:cubicBezTo>
                    <a:pt x="235" y="227"/>
                    <a:pt x="235" y="227"/>
                    <a:pt x="234" y="227"/>
                  </a:cubicBezTo>
                  <a:cubicBezTo>
                    <a:pt x="234" y="227"/>
                    <a:pt x="234" y="226"/>
                    <a:pt x="234" y="226"/>
                  </a:cubicBezTo>
                  <a:cubicBezTo>
                    <a:pt x="234" y="225"/>
                    <a:pt x="234" y="225"/>
                    <a:pt x="234" y="224"/>
                  </a:cubicBezTo>
                  <a:cubicBezTo>
                    <a:pt x="234" y="224"/>
                    <a:pt x="234" y="223"/>
                    <a:pt x="234" y="222"/>
                  </a:cubicBezTo>
                  <a:cubicBezTo>
                    <a:pt x="234" y="222"/>
                    <a:pt x="234" y="221"/>
                    <a:pt x="234" y="221"/>
                  </a:cubicBezTo>
                  <a:cubicBezTo>
                    <a:pt x="234" y="220"/>
                    <a:pt x="234" y="220"/>
                    <a:pt x="234" y="219"/>
                  </a:cubicBezTo>
                  <a:cubicBezTo>
                    <a:pt x="234" y="219"/>
                    <a:pt x="234" y="218"/>
                    <a:pt x="234" y="218"/>
                  </a:cubicBezTo>
                  <a:cubicBezTo>
                    <a:pt x="234" y="217"/>
                    <a:pt x="234" y="217"/>
                    <a:pt x="234" y="216"/>
                  </a:cubicBezTo>
                  <a:cubicBezTo>
                    <a:pt x="234" y="216"/>
                    <a:pt x="234" y="215"/>
                    <a:pt x="234" y="214"/>
                  </a:cubicBezTo>
                  <a:cubicBezTo>
                    <a:pt x="234" y="214"/>
                    <a:pt x="234" y="213"/>
                    <a:pt x="234" y="213"/>
                  </a:cubicBezTo>
                  <a:cubicBezTo>
                    <a:pt x="234" y="212"/>
                    <a:pt x="234" y="212"/>
                    <a:pt x="234" y="211"/>
                  </a:cubicBezTo>
                  <a:cubicBezTo>
                    <a:pt x="235" y="211"/>
                    <a:pt x="235" y="211"/>
                    <a:pt x="236" y="211"/>
                  </a:cubicBezTo>
                  <a:cubicBezTo>
                    <a:pt x="236" y="211"/>
                    <a:pt x="236" y="210"/>
                    <a:pt x="236" y="210"/>
                  </a:cubicBezTo>
                  <a:cubicBezTo>
                    <a:pt x="237" y="210"/>
                    <a:pt x="237" y="210"/>
                    <a:pt x="238" y="210"/>
                  </a:cubicBezTo>
                  <a:cubicBezTo>
                    <a:pt x="238" y="209"/>
                    <a:pt x="238" y="208"/>
                    <a:pt x="238" y="208"/>
                  </a:cubicBezTo>
                  <a:cubicBezTo>
                    <a:pt x="238" y="208"/>
                    <a:pt x="239" y="208"/>
                    <a:pt x="239" y="208"/>
                  </a:cubicBezTo>
                  <a:cubicBezTo>
                    <a:pt x="239" y="207"/>
                    <a:pt x="239" y="207"/>
                    <a:pt x="239" y="206"/>
                  </a:cubicBezTo>
                  <a:cubicBezTo>
                    <a:pt x="240" y="206"/>
                    <a:pt x="240" y="206"/>
                    <a:pt x="241" y="206"/>
                  </a:cubicBezTo>
                  <a:cubicBezTo>
                    <a:pt x="241" y="206"/>
                    <a:pt x="241" y="205"/>
                    <a:pt x="241" y="205"/>
                  </a:cubicBezTo>
                  <a:cubicBezTo>
                    <a:pt x="241" y="204"/>
                    <a:pt x="241" y="204"/>
                    <a:pt x="241" y="203"/>
                  </a:cubicBezTo>
                  <a:cubicBezTo>
                    <a:pt x="241" y="203"/>
                    <a:pt x="242" y="203"/>
                    <a:pt x="242" y="203"/>
                  </a:cubicBezTo>
                  <a:cubicBezTo>
                    <a:pt x="242" y="203"/>
                    <a:pt x="242" y="202"/>
                    <a:pt x="242" y="202"/>
                  </a:cubicBezTo>
                  <a:cubicBezTo>
                    <a:pt x="243" y="202"/>
                    <a:pt x="243" y="202"/>
                    <a:pt x="244" y="202"/>
                  </a:cubicBezTo>
                  <a:cubicBezTo>
                    <a:pt x="244" y="202"/>
                    <a:pt x="245" y="202"/>
                    <a:pt x="245" y="202"/>
                  </a:cubicBezTo>
                  <a:cubicBezTo>
                    <a:pt x="245" y="201"/>
                    <a:pt x="245" y="200"/>
                    <a:pt x="245" y="200"/>
                  </a:cubicBezTo>
                  <a:cubicBezTo>
                    <a:pt x="245" y="199"/>
                    <a:pt x="245" y="199"/>
                    <a:pt x="245" y="198"/>
                  </a:cubicBezTo>
                  <a:cubicBezTo>
                    <a:pt x="246" y="198"/>
                    <a:pt x="246" y="198"/>
                    <a:pt x="247" y="198"/>
                  </a:cubicBezTo>
                  <a:cubicBezTo>
                    <a:pt x="247" y="198"/>
                    <a:pt x="247" y="197"/>
                    <a:pt x="247" y="197"/>
                  </a:cubicBezTo>
                  <a:cubicBezTo>
                    <a:pt x="248" y="197"/>
                    <a:pt x="248" y="197"/>
                    <a:pt x="249" y="197"/>
                  </a:cubicBezTo>
                  <a:cubicBezTo>
                    <a:pt x="249" y="196"/>
                    <a:pt x="249" y="196"/>
                    <a:pt x="249" y="195"/>
                  </a:cubicBezTo>
                  <a:cubicBezTo>
                    <a:pt x="249" y="194"/>
                    <a:pt x="249" y="194"/>
                    <a:pt x="249" y="193"/>
                  </a:cubicBezTo>
                  <a:cubicBezTo>
                    <a:pt x="249" y="193"/>
                    <a:pt x="250" y="193"/>
                    <a:pt x="250" y="193"/>
                  </a:cubicBezTo>
                  <a:cubicBezTo>
                    <a:pt x="251" y="193"/>
                    <a:pt x="251" y="193"/>
                    <a:pt x="252" y="193"/>
                  </a:cubicBezTo>
                  <a:cubicBezTo>
                    <a:pt x="252" y="193"/>
                    <a:pt x="253" y="193"/>
                    <a:pt x="253" y="193"/>
                  </a:cubicBezTo>
                  <a:cubicBezTo>
                    <a:pt x="254" y="193"/>
                    <a:pt x="254" y="193"/>
                    <a:pt x="255" y="193"/>
                  </a:cubicBezTo>
                  <a:cubicBezTo>
                    <a:pt x="255" y="193"/>
                    <a:pt x="256" y="193"/>
                    <a:pt x="256" y="193"/>
                  </a:cubicBezTo>
                  <a:cubicBezTo>
                    <a:pt x="257" y="193"/>
                    <a:pt x="257" y="193"/>
                    <a:pt x="258" y="193"/>
                  </a:cubicBezTo>
                  <a:cubicBezTo>
                    <a:pt x="258" y="194"/>
                    <a:pt x="258" y="194"/>
                    <a:pt x="258" y="195"/>
                  </a:cubicBezTo>
                  <a:cubicBezTo>
                    <a:pt x="258" y="196"/>
                    <a:pt x="258" y="196"/>
                    <a:pt x="258" y="197"/>
                  </a:cubicBezTo>
                  <a:cubicBezTo>
                    <a:pt x="258" y="197"/>
                    <a:pt x="259" y="197"/>
                    <a:pt x="259" y="197"/>
                  </a:cubicBezTo>
                  <a:cubicBezTo>
                    <a:pt x="259" y="197"/>
                    <a:pt x="259" y="198"/>
                    <a:pt x="259" y="198"/>
                  </a:cubicBezTo>
                  <a:cubicBezTo>
                    <a:pt x="260" y="198"/>
                    <a:pt x="261" y="198"/>
                    <a:pt x="261" y="198"/>
                  </a:cubicBezTo>
                  <a:cubicBezTo>
                    <a:pt x="261" y="199"/>
                    <a:pt x="261" y="199"/>
                    <a:pt x="261" y="200"/>
                  </a:cubicBezTo>
                  <a:cubicBezTo>
                    <a:pt x="261" y="200"/>
                    <a:pt x="261" y="201"/>
                    <a:pt x="261" y="202"/>
                  </a:cubicBezTo>
                  <a:cubicBezTo>
                    <a:pt x="262" y="202"/>
                    <a:pt x="262" y="202"/>
                    <a:pt x="263" y="202"/>
                  </a:cubicBezTo>
                  <a:cubicBezTo>
                    <a:pt x="263" y="202"/>
                    <a:pt x="264" y="202"/>
                    <a:pt x="264" y="202"/>
                  </a:cubicBezTo>
                  <a:cubicBezTo>
                    <a:pt x="264" y="202"/>
                    <a:pt x="264" y="203"/>
                    <a:pt x="264" y="203"/>
                  </a:cubicBezTo>
                  <a:cubicBezTo>
                    <a:pt x="264" y="204"/>
                    <a:pt x="264" y="204"/>
                    <a:pt x="264" y="205"/>
                  </a:cubicBezTo>
                  <a:cubicBezTo>
                    <a:pt x="265" y="205"/>
                    <a:pt x="265" y="205"/>
                    <a:pt x="266" y="205"/>
                  </a:cubicBezTo>
                  <a:cubicBezTo>
                    <a:pt x="266" y="205"/>
                    <a:pt x="266" y="206"/>
                    <a:pt x="266" y="206"/>
                  </a:cubicBezTo>
                  <a:cubicBezTo>
                    <a:pt x="266" y="207"/>
                    <a:pt x="266" y="207"/>
                    <a:pt x="266" y="208"/>
                  </a:cubicBezTo>
                  <a:cubicBezTo>
                    <a:pt x="266" y="208"/>
                    <a:pt x="266" y="209"/>
                    <a:pt x="266" y="210"/>
                  </a:cubicBezTo>
                  <a:cubicBezTo>
                    <a:pt x="266" y="210"/>
                    <a:pt x="267" y="210"/>
                    <a:pt x="267" y="210"/>
                  </a:cubicBezTo>
                  <a:cubicBezTo>
                    <a:pt x="268" y="210"/>
                    <a:pt x="268" y="210"/>
                    <a:pt x="269" y="210"/>
                  </a:cubicBezTo>
                  <a:cubicBezTo>
                    <a:pt x="269" y="209"/>
                    <a:pt x="269" y="208"/>
                    <a:pt x="269" y="208"/>
                  </a:cubicBezTo>
                  <a:cubicBezTo>
                    <a:pt x="269" y="208"/>
                    <a:pt x="270" y="208"/>
                    <a:pt x="271" y="208"/>
                  </a:cubicBezTo>
                  <a:cubicBezTo>
                    <a:pt x="271" y="208"/>
                    <a:pt x="272" y="208"/>
                    <a:pt x="272" y="208"/>
                  </a:cubicBezTo>
                  <a:cubicBezTo>
                    <a:pt x="272" y="209"/>
                    <a:pt x="272" y="209"/>
                    <a:pt x="272" y="210"/>
                  </a:cubicBezTo>
                  <a:cubicBezTo>
                    <a:pt x="272" y="210"/>
                    <a:pt x="272" y="211"/>
                    <a:pt x="272" y="211"/>
                  </a:cubicBezTo>
                  <a:cubicBezTo>
                    <a:pt x="272" y="212"/>
                    <a:pt x="272" y="212"/>
                    <a:pt x="272" y="213"/>
                  </a:cubicBezTo>
                  <a:cubicBezTo>
                    <a:pt x="273" y="213"/>
                    <a:pt x="273" y="213"/>
                    <a:pt x="274" y="213"/>
                  </a:cubicBezTo>
                  <a:cubicBezTo>
                    <a:pt x="274" y="213"/>
                    <a:pt x="274" y="214"/>
                    <a:pt x="274" y="214"/>
                  </a:cubicBezTo>
                  <a:cubicBezTo>
                    <a:pt x="274" y="215"/>
                    <a:pt x="274" y="215"/>
                    <a:pt x="274" y="216"/>
                  </a:cubicBezTo>
                  <a:cubicBezTo>
                    <a:pt x="276" y="203"/>
                    <a:pt x="277" y="190"/>
                    <a:pt x="277" y="177"/>
                  </a:cubicBezTo>
                  <a:cubicBezTo>
                    <a:pt x="277" y="107"/>
                    <a:pt x="246" y="44"/>
                    <a:pt x="198" y="0"/>
                  </a:cubicBezTo>
                  <a:cubicBezTo>
                    <a:pt x="198" y="0"/>
                    <a:pt x="197" y="0"/>
                    <a:pt x="197" y="0"/>
                  </a:cubicBezTo>
                  <a:cubicBezTo>
                    <a:pt x="197" y="0"/>
                    <a:pt x="197" y="1"/>
                    <a:pt x="197" y="1"/>
                  </a:cubicBezTo>
                  <a:moveTo>
                    <a:pt x="119" y="129"/>
                  </a:moveTo>
                  <a:cubicBezTo>
                    <a:pt x="119" y="128"/>
                    <a:pt x="119" y="128"/>
                    <a:pt x="119" y="127"/>
                  </a:cubicBezTo>
                  <a:cubicBezTo>
                    <a:pt x="119" y="127"/>
                    <a:pt x="120" y="127"/>
                    <a:pt x="120" y="127"/>
                  </a:cubicBezTo>
                  <a:cubicBezTo>
                    <a:pt x="121" y="127"/>
                    <a:pt x="121" y="127"/>
                    <a:pt x="122" y="127"/>
                  </a:cubicBezTo>
                  <a:cubicBezTo>
                    <a:pt x="122" y="128"/>
                    <a:pt x="122" y="128"/>
                    <a:pt x="122" y="129"/>
                  </a:cubicBezTo>
                  <a:cubicBezTo>
                    <a:pt x="122" y="129"/>
                    <a:pt x="122" y="130"/>
                    <a:pt x="122" y="131"/>
                  </a:cubicBezTo>
                  <a:cubicBezTo>
                    <a:pt x="121" y="131"/>
                    <a:pt x="121" y="131"/>
                    <a:pt x="120" y="131"/>
                  </a:cubicBezTo>
                  <a:cubicBezTo>
                    <a:pt x="120" y="131"/>
                    <a:pt x="119" y="131"/>
                    <a:pt x="119" y="131"/>
                  </a:cubicBezTo>
                  <a:cubicBezTo>
                    <a:pt x="118" y="131"/>
                    <a:pt x="118" y="131"/>
                    <a:pt x="117" y="131"/>
                  </a:cubicBezTo>
                  <a:cubicBezTo>
                    <a:pt x="117" y="130"/>
                    <a:pt x="117" y="129"/>
                    <a:pt x="117" y="129"/>
                  </a:cubicBezTo>
                  <a:cubicBezTo>
                    <a:pt x="118" y="129"/>
                    <a:pt x="118" y="129"/>
                    <a:pt x="119" y="129"/>
                  </a:cubicBezTo>
                  <a:moveTo>
                    <a:pt x="106" y="60"/>
                  </a:moveTo>
                  <a:cubicBezTo>
                    <a:pt x="107" y="60"/>
                    <a:pt x="107" y="60"/>
                    <a:pt x="108" y="60"/>
                  </a:cubicBezTo>
                  <a:cubicBezTo>
                    <a:pt x="108" y="60"/>
                    <a:pt x="109" y="60"/>
                    <a:pt x="109" y="60"/>
                  </a:cubicBezTo>
                  <a:cubicBezTo>
                    <a:pt x="109" y="60"/>
                    <a:pt x="109" y="61"/>
                    <a:pt x="109" y="61"/>
                  </a:cubicBezTo>
                  <a:cubicBezTo>
                    <a:pt x="110" y="61"/>
                    <a:pt x="110" y="61"/>
                    <a:pt x="111" y="61"/>
                  </a:cubicBezTo>
                  <a:cubicBezTo>
                    <a:pt x="111" y="61"/>
                    <a:pt x="112" y="61"/>
                    <a:pt x="112" y="61"/>
                  </a:cubicBezTo>
                  <a:cubicBezTo>
                    <a:pt x="113" y="61"/>
                    <a:pt x="113" y="61"/>
                    <a:pt x="114" y="61"/>
                  </a:cubicBezTo>
                  <a:cubicBezTo>
                    <a:pt x="114" y="61"/>
                    <a:pt x="115" y="61"/>
                    <a:pt x="116" y="61"/>
                  </a:cubicBezTo>
                  <a:cubicBezTo>
                    <a:pt x="116" y="61"/>
                    <a:pt x="117" y="61"/>
                    <a:pt x="117" y="61"/>
                  </a:cubicBezTo>
                  <a:cubicBezTo>
                    <a:pt x="117" y="62"/>
                    <a:pt x="117" y="62"/>
                    <a:pt x="117" y="63"/>
                  </a:cubicBezTo>
                  <a:cubicBezTo>
                    <a:pt x="117" y="63"/>
                    <a:pt x="117" y="64"/>
                    <a:pt x="117" y="64"/>
                  </a:cubicBezTo>
                  <a:cubicBezTo>
                    <a:pt x="117" y="64"/>
                    <a:pt x="116" y="64"/>
                    <a:pt x="116" y="64"/>
                  </a:cubicBezTo>
                  <a:cubicBezTo>
                    <a:pt x="115" y="64"/>
                    <a:pt x="114" y="64"/>
                    <a:pt x="114" y="64"/>
                  </a:cubicBezTo>
                  <a:cubicBezTo>
                    <a:pt x="114" y="64"/>
                    <a:pt x="114" y="63"/>
                    <a:pt x="114" y="63"/>
                  </a:cubicBezTo>
                  <a:cubicBezTo>
                    <a:pt x="113" y="63"/>
                    <a:pt x="113" y="63"/>
                    <a:pt x="112" y="63"/>
                  </a:cubicBezTo>
                  <a:cubicBezTo>
                    <a:pt x="112" y="63"/>
                    <a:pt x="111" y="63"/>
                    <a:pt x="111" y="63"/>
                  </a:cubicBezTo>
                  <a:cubicBezTo>
                    <a:pt x="111" y="63"/>
                    <a:pt x="111" y="64"/>
                    <a:pt x="111" y="64"/>
                  </a:cubicBezTo>
                  <a:cubicBezTo>
                    <a:pt x="111" y="65"/>
                    <a:pt x="111" y="66"/>
                    <a:pt x="111" y="66"/>
                  </a:cubicBezTo>
                  <a:cubicBezTo>
                    <a:pt x="111" y="66"/>
                    <a:pt x="112" y="66"/>
                    <a:pt x="112" y="66"/>
                  </a:cubicBezTo>
                  <a:cubicBezTo>
                    <a:pt x="112" y="67"/>
                    <a:pt x="112" y="67"/>
                    <a:pt x="112" y="68"/>
                  </a:cubicBezTo>
                  <a:cubicBezTo>
                    <a:pt x="112" y="68"/>
                    <a:pt x="111" y="68"/>
                    <a:pt x="111" y="68"/>
                  </a:cubicBezTo>
                  <a:cubicBezTo>
                    <a:pt x="110" y="68"/>
                    <a:pt x="110" y="68"/>
                    <a:pt x="109" y="68"/>
                  </a:cubicBezTo>
                  <a:cubicBezTo>
                    <a:pt x="109" y="67"/>
                    <a:pt x="109" y="67"/>
                    <a:pt x="109" y="66"/>
                  </a:cubicBezTo>
                  <a:cubicBezTo>
                    <a:pt x="109" y="66"/>
                    <a:pt x="108" y="66"/>
                    <a:pt x="108" y="66"/>
                  </a:cubicBezTo>
                  <a:cubicBezTo>
                    <a:pt x="108" y="66"/>
                    <a:pt x="108" y="65"/>
                    <a:pt x="108" y="64"/>
                  </a:cubicBezTo>
                  <a:cubicBezTo>
                    <a:pt x="108" y="64"/>
                    <a:pt x="108" y="63"/>
                    <a:pt x="108" y="63"/>
                  </a:cubicBezTo>
                  <a:cubicBezTo>
                    <a:pt x="108" y="62"/>
                    <a:pt x="108" y="62"/>
                    <a:pt x="108" y="61"/>
                  </a:cubicBezTo>
                  <a:cubicBezTo>
                    <a:pt x="107" y="61"/>
                    <a:pt x="107" y="61"/>
                    <a:pt x="106" y="61"/>
                  </a:cubicBezTo>
                  <a:cubicBezTo>
                    <a:pt x="106" y="61"/>
                    <a:pt x="106" y="60"/>
                    <a:pt x="106" y="60"/>
                  </a:cubicBezTo>
                  <a:moveTo>
                    <a:pt x="103" y="142"/>
                  </a:moveTo>
                  <a:cubicBezTo>
                    <a:pt x="103" y="141"/>
                    <a:pt x="103" y="141"/>
                    <a:pt x="103" y="140"/>
                  </a:cubicBezTo>
                  <a:cubicBezTo>
                    <a:pt x="104" y="140"/>
                    <a:pt x="104" y="140"/>
                    <a:pt x="105" y="140"/>
                  </a:cubicBezTo>
                  <a:cubicBezTo>
                    <a:pt x="105" y="140"/>
                    <a:pt x="105" y="139"/>
                    <a:pt x="105" y="139"/>
                  </a:cubicBezTo>
                  <a:cubicBezTo>
                    <a:pt x="105" y="138"/>
                    <a:pt x="105" y="137"/>
                    <a:pt x="105" y="137"/>
                  </a:cubicBezTo>
                  <a:cubicBezTo>
                    <a:pt x="105" y="136"/>
                    <a:pt x="105" y="136"/>
                    <a:pt x="105" y="135"/>
                  </a:cubicBezTo>
                  <a:cubicBezTo>
                    <a:pt x="105" y="135"/>
                    <a:pt x="106" y="135"/>
                    <a:pt x="106" y="135"/>
                  </a:cubicBezTo>
                  <a:cubicBezTo>
                    <a:pt x="106" y="135"/>
                    <a:pt x="106" y="134"/>
                    <a:pt x="106" y="134"/>
                  </a:cubicBezTo>
                  <a:cubicBezTo>
                    <a:pt x="106" y="133"/>
                    <a:pt x="106" y="133"/>
                    <a:pt x="106" y="132"/>
                  </a:cubicBezTo>
                  <a:cubicBezTo>
                    <a:pt x="107" y="132"/>
                    <a:pt x="107" y="132"/>
                    <a:pt x="108" y="132"/>
                  </a:cubicBezTo>
                  <a:cubicBezTo>
                    <a:pt x="108" y="132"/>
                    <a:pt x="108" y="131"/>
                    <a:pt x="108" y="131"/>
                  </a:cubicBezTo>
                  <a:cubicBezTo>
                    <a:pt x="108" y="130"/>
                    <a:pt x="108" y="129"/>
                    <a:pt x="108" y="129"/>
                  </a:cubicBezTo>
                  <a:cubicBezTo>
                    <a:pt x="108" y="129"/>
                    <a:pt x="109" y="129"/>
                    <a:pt x="109" y="129"/>
                  </a:cubicBezTo>
                  <a:cubicBezTo>
                    <a:pt x="110" y="129"/>
                    <a:pt x="110" y="129"/>
                    <a:pt x="111" y="129"/>
                  </a:cubicBezTo>
                  <a:cubicBezTo>
                    <a:pt x="111" y="129"/>
                    <a:pt x="111" y="130"/>
                    <a:pt x="111" y="131"/>
                  </a:cubicBezTo>
                  <a:cubicBezTo>
                    <a:pt x="111" y="131"/>
                    <a:pt x="111" y="132"/>
                    <a:pt x="111" y="132"/>
                  </a:cubicBezTo>
                  <a:cubicBezTo>
                    <a:pt x="111" y="132"/>
                    <a:pt x="112" y="132"/>
                    <a:pt x="112" y="132"/>
                  </a:cubicBezTo>
                  <a:cubicBezTo>
                    <a:pt x="112" y="133"/>
                    <a:pt x="112" y="133"/>
                    <a:pt x="112" y="134"/>
                  </a:cubicBezTo>
                  <a:cubicBezTo>
                    <a:pt x="112" y="134"/>
                    <a:pt x="112" y="135"/>
                    <a:pt x="112" y="135"/>
                  </a:cubicBezTo>
                  <a:cubicBezTo>
                    <a:pt x="113" y="135"/>
                    <a:pt x="113" y="135"/>
                    <a:pt x="114" y="135"/>
                  </a:cubicBezTo>
                  <a:cubicBezTo>
                    <a:pt x="114" y="135"/>
                    <a:pt x="115" y="135"/>
                    <a:pt x="116" y="135"/>
                  </a:cubicBezTo>
                  <a:cubicBezTo>
                    <a:pt x="116" y="135"/>
                    <a:pt x="117" y="135"/>
                    <a:pt x="117" y="135"/>
                  </a:cubicBezTo>
                  <a:cubicBezTo>
                    <a:pt x="117" y="135"/>
                    <a:pt x="117" y="134"/>
                    <a:pt x="117" y="134"/>
                  </a:cubicBezTo>
                  <a:cubicBezTo>
                    <a:pt x="118" y="134"/>
                    <a:pt x="118" y="134"/>
                    <a:pt x="119" y="134"/>
                  </a:cubicBezTo>
                  <a:cubicBezTo>
                    <a:pt x="119" y="134"/>
                    <a:pt x="120" y="134"/>
                    <a:pt x="120" y="134"/>
                  </a:cubicBezTo>
                  <a:cubicBezTo>
                    <a:pt x="121" y="134"/>
                    <a:pt x="121" y="134"/>
                    <a:pt x="122" y="134"/>
                  </a:cubicBezTo>
                  <a:cubicBezTo>
                    <a:pt x="122" y="134"/>
                    <a:pt x="122" y="135"/>
                    <a:pt x="122" y="135"/>
                  </a:cubicBezTo>
                  <a:cubicBezTo>
                    <a:pt x="122" y="135"/>
                    <a:pt x="123" y="135"/>
                    <a:pt x="123" y="135"/>
                  </a:cubicBezTo>
                  <a:cubicBezTo>
                    <a:pt x="124" y="135"/>
                    <a:pt x="124" y="135"/>
                    <a:pt x="125" y="135"/>
                  </a:cubicBezTo>
                  <a:cubicBezTo>
                    <a:pt x="125" y="136"/>
                    <a:pt x="125" y="136"/>
                    <a:pt x="125" y="137"/>
                  </a:cubicBezTo>
                  <a:cubicBezTo>
                    <a:pt x="125" y="137"/>
                    <a:pt x="126" y="137"/>
                    <a:pt x="126" y="137"/>
                  </a:cubicBezTo>
                  <a:cubicBezTo>
                    <a:pt x="127" y="137"/>
                    <a:pt x="128" y="137"/>
                    <a:pt x="128" y="137"/>
                  </a:cubicBezTo>
                  <a:cubicBezTo>
                    <a:pt x="128" y="137"/>
                    <a:pt x="128" y="138"/>
                    <a:pt x="128" y="139"/>
                  </a:cubicBezTo>
                  <a:cubicBezTo>
                    <a:pt x="129" y="139"/>
                    <a:pt x="129" y="139"/>
                    <a:pt x="130" y="139"/>
                  </a:cubicBezTo>
                  <a:cubicBezTo>
                    <a:pt x="130" y="139"/>
                    <a:pt x="131" y="139"/>
                    <a:pt x="131" y="139"/>
                  </a:cubicBezTo>
                  <a:cubicBezTo>
                    <a:pt x="131" y="139"/>
                    <a:pt x="131" y="140"/>
                    <a:pt x="131" y="140"/>
                  </a:cubicBezTo>
                  <a:cubicBezTo>
                    <a:pt x="131" y="141"/>
                    <a:pt x="131" y="141"/>
                    <a:pt x="131" y="142"/>
                  </a:cubicBezTo>
                  <a:cubicBezTo>
                    <a:pt x="132" y="142"/>
                    <a:pt x="132" y="142"/>
                    <a:pt x="133" y="142"/>
                  </a:cubicBezTo>
                  <a:cubicBezTo>
                    <a:pt x="133" y="142"/>
                    <a:pt x="133" y="143"/>
                    <a:pt x="133" y="144"/>
                  </a:cubicBezTo>
                  <a:cubicBezTo>
                    <a:pt x="132" y="144"/>
                    <a:pt x="132" y="144"/>
                    <a:pt x="131" y="144"/>
                  </a:cubicBezTo>
                  <a:cubicBezTo>
                    <a:pt x="131" y="144"/>
                    <a:pt x="130" y="144"/>
                    <a:pt x="130" y="144"/>
                  </a:cubicBezTo>
                  <a:cubicBezTo>
                    <a:pt x="129" y="144"/>
                    <a:pt x="129" y="144"/>
                    <a:pt x="128" y="144"/>
                  </a:cubicBezTo>
                  <a:cubicBezTo>
                    <a:pt x="128" y="144"/>
                    <a:pt x="127" y="144"/>
                    <a:pt x="126" y="144"/>
                  </a:cubicBezTo>
                  <a:cubicBezTo>
                    <a:pt x="126" y="144"/>
                    <a:pt x="125" y="144"/>
                    <a:pt x="125" y="144"/>
                  </a:cubicBezTo>
                  <a:cubicBezTo>
                    <a:pt x="124" y="144"/>
                    <a:pt x="124" y="144"/>
                    <a:pt x="123" y="144"/>
                  </a:cubicBezTo>
                  <a:cubicBezTo>
                    <a:pt x="123" y="144"/>
                    <a:pt x="122" y="144"/>
                    <a:pt x="122" y="144"/>
                  </a:cubicBezTo>
                  <a:cubicBezTo>
                    <a:pt x="122" y="143"/>
                    <a:pt x="122" y="142"/>
                    <a:pt x="122" y="142"/>
                  </a:cubicBezTo>
                  <a:cubicBezTo>
                    <a:pt x="121" y="142"/>
                    <a:pt x="121" y="142"/>
                    <a:pt x="120" y="142"/>
                  </a:cubicBezTo>
                  <a:cubicBezTo>
                    <a:pt x="120" y="142"/>
                    <a:pt x="119" y="142"/>
                    <a:pt x="119" y="142"/>
                  </a:cubicBezTo>
                  <a:cubicBezTo>
                    <a:pt x="118" y="142"/>
                    <a:pt x="118" y="142"/>
                    <a:pt x="117" y="142"/>
                  </a:cubicBezTo>
                  <a:cubicBezTo>
                    <a:pt x="117" y="142"/>
                    <a:pt x="116" y="142"/>
                    <a:pt x="116" y="142"/>
                  </a:cubicBezTo>
                  <a:cubicBezTo>
                    <a:pt x="115" y="142"/>
                    <a:pt x="114" y="142"/>
                    <a:pt x="114" y="142"/>
                  </a:cubicBezTo>
                  <a:cubicBezTo>
                    <a:pt x="114" y="142"/>
                    <a:pt x="114" y="143"/>
                    <a:pt x="114" y="144"/>
                  </a:cubicBezTo>
                  <a:cubicBezTo>
                    <a:pt x="113" y="144"/>
                    <a:pt x="113" y="144"/>
                    <a:pt x="112" y="144"/>
                  </a:cubicBezTo>
                  <a:cubicBezTo>
                    <a:pt x="112" y="144"/>
                    <a:pt x="111" y="144"/>
                    <a:pt x="111" y="144"/>
                  </a:cubicBezTo>
                  <a:cubicBezTo>
                    <a:pt x="110" y="144"/>
                    <a:pt x="110" y="144"/>
                    <a:pt x="109" y="144"/>
                  </a:cubicBezTo>
                  <a:cubicBezTo>
                    <a:pt x="109" y="144"/>
                    <a:pt x="109" y="145"/>
                    <a:pt x="109" y="145"/>
                  </a:cubicBezTo>
                  <a:cubicBezTo>
                    <a:pt x="109" y="145"/>
                    <a:pt x="108" y="145"/>
                    <a:pt x="108" y="145"/>
                  </a:cubicBezTo>
                  <a:cubicBezTo>
                    <a:pt x="107" y="145"/>
                    <a:pt x="107" y="145"/>
                    <a:pt x="106" y="145"/>
                  </a:cubicBezTo>
                  <a:cubicBezTo>
                    <a:pt x="106" y="145"/>
                    <a:pt x="105" y="145"/>
                    <a:pt x="105" y="145"/>
                  </a:cubicBezTo>
                  <a:cubicBezTo>
                    <a:pt x="105" y="145"/>
                    <a:pt x="105" y="144"/>
                    <a:pt x="105" y="144"/>
                  </a:cubicBezTo>
                  <a:cubicBezTo>
                    <a:pt x="104" y="144"/>
                    <a:pt x="104" y="144"/>
                    <a:pt x="103" y="144"/>
                  </a:cubicBezTo>
                  <a:cubicBezTo>
                    <a:pt x="103" y="143"/>
                    <a:pt x="103" y="142"/>
                    <a:pt x="103" y="142"/>
                  </a:cubicBezTo>
                  <a:moveTo>
                    <a:pt x="90" y="84"/>
                  </a:moveTo>
                  <a:cubicBezTo>
                    <a:pt x="91" y="84"/>
                    <a:pt x="92" y="84"/>
                    <a:pt x="92" y="84"/>
                  </a:cubicBezTo>
                  <a:cubicBezTo>
                    <a:pt x="93" y="84"/>
                    <a:pt x="93" y="84"/>
                    <a:pt x="94" y="84"/>
                  </a:cubicBezTo>
                  <a:cubicBezTo>
                    <a:pt x="94" y="84"/>
                    <a:pt x="95" y="84"/>
                    <a:pt x="95" y="84"/>
                  </a:cubicBezTo>
                  <a:cubicBezTo>
                    <a:pt x="95" y="83"/>
                    <a:pt x="95" y="83"/>
                    <a:pt x="95" y="82"/>
                  </a:cubicBezTo>
                  <a:cubicBezTo>
                    <a:pt x="96" y="82"/>
                    <a:pt x="96" y="82"/>
                    <a:pt x="97" y="82"/>
                  </a:cubicBezTo>
                  <a:cubicBezTo>
                    <a:pt x="97" y="83"/>
                    <a:pt x="97" y="83"/>
                    <a:pt x="97" y="84"/>
                  </a:cubicBezTo>
                  <a:cubicBezTo>
                    <a:pt x="97" y="84"/>
                    <a:pt x="98" y="84"/>
                    <a:pt x="98" y="84"/>
                  </a:cubicBezTo>
                  <a:cubicBezTo>
                    <a:pt x="98" y="84"/>
                    <a:pt x="98" y="85"/>
                    <a:pt x="98" y="85"/>
                  </a:cubicBezTo>
                  <a:cubicBezTo>
                    <a:pt x="98" y="85"/>
                    <a:pt x="97" y="85"/>
                    <a:pt x="97" y="85"/>
                  </a:cubicBezTo>
                  <a:cubicBezTo>
                    <a:pt x="96" y="85"/>
                    <a:pt x="96" y="85"/>
                    <a:pt x="95" y="85"/>
                  </a:cubicBezTo>
                  <a:cubicBezTo>
                    <a:pt x="95" y="85"/>
                    <a:pt x="94" y="85"/>
                    <a:pt x="94" y="85"/>
                  </a:cubicBezTo>
                  <a:cubicBezTo>
                    <a:pt x="93" y="85"/>
                    <a:pt x="93" y="85"/>
                    <a:pt x="92" y="85"/>
                  </a:cubicBezTo>
                  <a:cubicBezTo>
                    <a:pt x="92" y="85"/>
                    <a:pt x="91" y="85"/>
                    <a:pt x="90" y="85"/>
                  </a:cubicBezTo>
                  <a:cubicBezTo>
                    <a:pt x="90" y="85"/>
                    <a:pt x="90" y="84"/>
                    <a:pt x="90" y="84"/>
                  </a:cubicBezTo>
                  <a:moveTo>
                    <a:pt x="90" y="92"/>
                  </a:moveTo>
                  <a:cubicBezTo>
                    <a:pt x="90" y="92"/>
                    <a:pt x="90" y="93"/>
                    <a:pt x="90" y="93"/>
                  </a:cubicBezTo>
                  <a:cubicBezTo>
                    <a:pt x="90" y="94"/>
                    <a:pt x="90" y="95"/>
                    <a:pt x="90" y="95"/>
                  </a:cubicBezTo>
                  <a:cubicBezTo>
                    <a:pt x="90" y="95"/>
                    <a:pt x="89" y="95"/>
                    <a:pt x="89" y="95"/>
                  </a:cubicBezTo>
                  <a:cubicBezTo>
                    <a:pt x="89" y="95"/>
                    <a:pt x="89" y="94"/>
                    <a:pt x="89" y="93"/>
                  </a:cubicBezTo>
                  <a:cubicBezTo>
                    <a:pt x="88" y="93"/>
                    <a:pt x="88" y="93"/>
                    <a:pt x="87" y="93"/>
                  </a:cubicBezTo>
                  <a:cubicBezTo>
                    <a:pt x="87" y="93"/>
                    <a:pt x="87" y="92"/>
                    <a:pt x="87" y="92"/>
                  </a:cubicBezTo>
                  <a:cubicBezTo>
                    <a:pt x="88" y="92"/>
                    <a:pt x="88" y="92"/>
                    <a:pt x="89" y="92"/>
                  </a:cubicBezTo>
                  <a:cubicBezTo>
                    <a:pt x="89" y="92"/>
                    <a:pt x="90" y="92"/>
                    <a:pt x="90" y="92"/>
                  </a:cubicBezTo>
                  <a:moveTo>
                    <a:pt x="70" y="105"/>
                  </a:moveTo>
                  <a:cubicBezTo>
                    <a:pt x="70" y="104"/>
                    <a:pt x="70" y="104"/>
                    <a:pt x="70" y="103"/>
                  </a:cubicBezTo>
                  <a:cubicBezTo>
                    <a:pt x="71" y="103"/>
                    <a:pt x="71" y="103"/>
                    <a:pt x="72" y="103"/>
                  </a:cubicBezTo>
                  <a:cubicBezTo>
                    <a:pt x="72" y="103"/>
                    <a:pt x="72" y="102"/>
                    <a:pt x="72" y="102"/>
                  </a:cubicBezTo>
                  <a:cubicBezTo>
                    <a:pt x="72" y="101"/>
                    <a:pt x="72" y="100"/>
                    <a:pt x="72" y="100"/>
                  </a:cubicBezTo>
                  <a:cubicBezTo>
                    <a:pt x="72" y="100"/>
                    <a:pt x="73" y="100"/>
                    <a:pt x="73" y="100"/>
                  </a:cubicBezTo>
                  <a:cubicBezTo>
                    <a:pt x="74" y="100"/>
                    <a:pt x="74" y="100"/>
                    <a:pt x="75" y="100"/>
                  </a:cubicBezTo>
                  <a:cubicBezTo>
                    <a:pt x="75" y="99"/>
                    <a:pt x="75" y="99"/>
                    <a:pt x="75" y="98"/>
                  </a:cubicBezTo>
                  <a:cubicBezTo>
                    <a:pt x="75" y="98"/>
                    <a:pt x="76" y="98"/>
                    <a:pt x="76" y="98"/>
                  </a:cubicBezTo>
                  <a:cubicBezTo>
                    <a:pt x="76" y="98"/>
                    <a:pt x="76" y="97"/>
                    <a:pt x="76" y="97"/>
                  </a:cubicBezTo>
                  <a:cubicBezTo>
                    <a:pt x="77" y="97"/>
                    <a:pt x="77" y="97"/>
                    <a:pt x="78" y="97"/>
                  </a:cubicBezTo>
                  <a:cubicBezTo>
                    <a:pt x="79" y="97"/>
                    <a:pt x="79" y="97"/>
                    <a:pt x="80" y="97"/>
                  </a:cubicBezTo>
                  <a:cubicBezTo>
                    <a:pt x="80" y="97"/>
                    <a:pt x="81" y="97"/>
                    <a:pt x="81" y="97"/>
                  </a:cubicBezTo>
                  <a:cubicBezTo>
                    <a:pt x="81" y="96"/>
                    <a:pt x="81" y="96"/>
                    <a:pt x="81" y="95"/>
                  </a:cubicBezTo>
                  <a:cubicBezTo>
                    <a:pt x="81" y="95"/>
                    <a:pt x="81" y="94"/>
                    <a:pt x="81" y="93"/>
                  </a:cubicBezTo>
                  <a:cubicBezTo>
                    <a:pt x="81" y="93"/>
                    <a:pt x="81" y="92"/>
                    <a:pt x="81" y="92"/>
                  </a:cubicBezTo>
                  <a:cubicBezTo>
                    <a:pt x="81" y="92"/>
                    <a:pt x="80" y="92"/>
                    <a:pt x="80" y="92"/>
                  </a:cubicBezTo>
                  <a:cubicBezTo>
                    <a:pt x="80" y="92"/>
                    <a:pt x="80" y="93"/>
                    <a:pt x="80" y="93"/>
                  </a:cubicBezTo>
                  <a:cubicBezTo>
                    <a:pt x="79" y="93"/>
                    <a:pt x="79" y="93"/>
                    <a:pt x="78" y="93"/>
                  </a:cubicBezTo>
                  <a:cubicBezTo>
                    <a:pt x="78" y="94"/>
                    <a:pt x="78" y="95"/>
                    <a:pt x="78" y="95"/>
                  </a:cubicBezTo>
                  <a:cubicBezTo>
                    <a:pt x="77" y="95"/>
                    <a:pt x="77" y="95"/>
                    <a:pt x="76" y="95"/>
                  </a:cubicBezTo>
                  <a:cubicBezTo>
                    <a:pt x="76" y="95"/>
                    <a:pt x="76" y="94"/>
                    <a:pt x="76" y="93"/>
                  </a:cubicBezTo>
                  <a:cubicBezTo>
                    <a:pt x="76" y="93"/>
                    <a:pt x="76" y="92"/>
                    <a:pt x="76" y="92"/>
                  </a:cubicBezTo>
                  <a:cubicBezTo>
                    <a:pt x="76" y="91"/>
                    <a:pt x="76" y="91"/>
                    <a:pt x="76" y="90"/>
                  </a:cubicBezTo>
                  <a:cubicBezTo>
                    <a:pt x="77" y="90"/>
                    <a:pt x="77" y="90"/>
                    <a:pt x="78" y="90"/>
                  </a:cubicBezTo>
                  <a:cubicBezTo>
                    <a:pt x="78" y="90"/>
                    <a:pt x="78" y="89"/>
                    <a:pt x="78" y="89"/>
                  </a:cubicBezTo>
                  <a:cubicBezTo>
                    <a:pt x="79" y="89"/>
                    <a:pt x="79" y="89"/>
                    <a:pt x="80" y="89"/>
                  </a:cubicBezTo>
                  <a:cubicBezTo>
                    <a:pt x="80" y="88"/>
                    <a:pt x="80" y="87"/>
                    <a:pt x="80" y="87"/>
                  </a:cubicBezTo>
                  <a:cubicBezTo>
                    <a:pt x="80" y="87"/>
                    <a:pt x="81" y="87"/>
                    <a:pt x="81" y="87"/>
                  </a:cubicBezTo>
                  <a:cubicBezTo>
                    <a:pt x="81" y="86"/>
                    <a:pt x="81" y="86"/>
                    <a:pt x="81" y="85"/>
                  </a:cubicBezTo>
                  <a:cubicBezTo>
                    <a:pt x="81" y="85"/>
                    <a:pt x="81" y="84"/>
                    <a:pt x="81" y="84"/>
                  </a:cubicBezTo>
                  <a:cubicBezTo>
                    <a:pt x="81" y="84"/>
                    <a:pt x="80" y="84"/>
                    <a:pt x="80" y="84"/>
                  </a:cubicBezTo>
                  <a:cubicBezTo>
                    <a:pt x="79" y="84"/>
                    <a:pt x="79" y="84"/>
                    <a:pt x="78" y="84"/>
                  </a:cubicBezTo>
                  <a:cubicBezTo>
                    <a:pt x="78" y="83"/>
                    <a:pt x="78" y="83"/>
                    <a:pt x="78" y="82"/>
                  </a:cubicBezTo>
                  <a:cubicBezTo>
                    <a:pt x="77" y="82"/>
                    <a:pt x="77" y="82"/>
                    <a:pt x="76" y="82"/>
                  </a:cubicBezTo>
                  <a:cubicBezTo>
                    <a:pt x="76" y="82"/>
                    <a:pt x="76" y="81"/>
                    <a:pt x="76" y="81"/>
                  </a:cubicBezTo>
                  <a:cubicBezTo>
                    <a:pt x="76" y="80"/>
                    <a:pt x="76" y="79"/>
                    <a:pt x="76" y="79"/>
                  </a:cubicBezTo>
                  <a:cubicBezTo>
                    <a:pt x="76" y="78"/>
                    <a:pt x="76" y="78"/>
                    <a:pt x="76" y="77"/>
                  </a:cubicBezTo>
                  <a:cubicBezTo>
                    <a:pt x="76" y="77"/>
                    <a:pt x="76" y="76"/>
                    <a:pt x="76" y="76"/>
                  </a:cubicBezTo>
                  <a:cubicBezTo>
                    <a:pt x="77" y="76"/>
                    <a:pt x="77" y="76"/>
                    <a:pt x="78" y="76"/>
                  </a:cubicBezTo>
                  <a:cubicBezTo>
                    <a:pt x="78" y="75"/>
                    <a:pt x="78" y="75"/>
                    <a:pt x="78" y="74"/>
                  </a:cubicBezTo>
                  <a:cubicBezTo>
                    <a:pt x="79" y="74"/>
                    <a:pt x="79" y="74"/>
                    <a:pt x="80" y="74"/>
                  </a:cubicBezTo>
                  <a:cubicBezTo>
                    <a:pt x="80" y="74"/>
                    <a:pt x="81" y="74"/>
                    <a:pt x="81" y="74"/>
                  </a:cubicBezTo>
                  <a:cubicBezTo>
                    <a:pt x="81" y="74"/>
                    <a:pt x="81" y="73"/>
                    <a:pt x="81" y="72"/>
                  </a:cubicBezTo>
                  <a:cubicBezTo>
                    <a:pt x="81" y="72"/>
                    <a:pt x="81" y="71"/>
                    <a:pt x="81" y="71"/>
                  </a:cubicBezTo>
                  <a:cubicBezTo>
                    <a:pt x="82" y="71"/>
                    <a:pt x="82" y="71"/>
                    <a:pt x="83" y="71"/>
                  </a:cubicBezTo>
                  <a:cubicBezTo>
                    <a:pt x="83" y="70"/>
                    <a:pt x="83" y="70"/>
                    <a:pt x="83" y="69"/>
                  </a:cubicBezTo>
                  <a:cubicBezTo>
                    <a:pt x="83" y="69"/>
                    <a:pt x="83" y="68"/>
                    <a:pt x="83" y="68"/>
                  </a:cubicBezTo>
                  <a:cubicBezTo>
                    <a:pt x="83" y="67"/>
                    <a:pt x="83" y="67"/>
                    <a:pt x="83" y="66"/>
                  </a:cubicBezTo>
                  <a:cubicBezTo>
                    <a:pt x="83" y="66"/>
                    <a:pt x="84" y="66"/>
                    <a:pt x="84" y="66"/>
                  </a:cubicBezTo>
                  <a:cubicBezTo>
                    <a:pt x="84" y="66"/>
                    <a:pt x="84" y="65"/>
                    <a:pt x="84" y="64"/>
                  </a:cubicBezTo>
                  <a:cubicBezTo>
                    <a:pt x="85" y="64"/>
                    <a:pt x="85" y="64"/>
                    <a:pt x="86" y="64"/>
                  </a:cubicBezTo>
                  <a:cubicBezTo>
                    <a:pt x="86" y="64"/>
                    <a:pt x="87" y="64"/>
                    <a:pt x="87" y="64"/>
                  </a:cubicBezTo>
                  <a:cubicBezTo>
                    <a:pt x="87" y="65"/>
                    <a:pt x="87" y="66"/>
                    <a:pt x="87" y="66"/>
                  </a:cubicBezTo>
                  <a:cubicBezTo>
                    <a:pt x="87" y="67"/>
                    <a:pt x="87" y="67"/>
                    <a:pt x="87" y="68"/>
                  </a:cubicBezTo>
                  <a:cubicBezTo>
                    <a:pt x="87" y="68"/>
                    <a:pt x="87" y="69"/>
                    <a:pt x="87" y="69"/>
                  </a:cubicBezTo>
                  <a:cubicBezTo>
                    <a:pt x="87" y="69"/>
                    <a:pt x="86" y="69"/>
                    <a:pt x="86" y="69"/>
                  </a:cubicBezTo>
                  <a:cubicBezTo>
                    <a:pt x="86" y="70"/>
                    <a:pt x="86" y="70"/>
                    <a:pt x="86" y="71"/>
                  </a:cubicBezTo>
                  <a:cubicBezTo>
                    <a:pt x="85" y="71"/>
                    <a:pt x="85" y="71"/>
                    <a:pt x="84" y="71"/>
                  </a:cubicBezTo>
                  <a:cubicBezTo>
                    <a:pt x="84" y="71"/>
                    <a:pt x="84" y="72"/>
                    <a:pt x="84" y="72"/>
                  </a:cubicBezTo>
                  <a:cubicBezTo>
                    <a:pt x="84" y="72"/>
                    <a:pt x="83" y="72"/>
                    <a:pt x="83" y="72"/>
                  </a:cubicBezTo>
                  <a:cubicBezTo>
                    <a:pt x="83" y="73"/>
                    <a:pt x="83" y="74"/>
                    <a:pt x="83" y="74"/>
                  </a:cubicBezTo>
                  <a:cubicBezTo>
                    <a:pt x="83" y="75"/>
                    <a:pt x="83" y="75"/>
                    <a:pt x="83" y="76"/>
                  </a:cubicBezTo>
                  <a:cubicBezTo>
                    <a:pt x="83" y="76"/>
                    <a:pt x="83" y="77"/>
                    <a:pt x="83" y="77"/>
                  </a:cubicBezTo>
                  <a:cubicBezTo>
                    <a:pt x="83" y="78"/>
                    <a:pt x="83" y="78"/>
                    <a:pt x="83" y="79"/>
                  </a:cubicBezTo>
                  <a:cubicBezTo>
                    <a:pt x="83" y="79"/>
                    <a:pt x="83" y="80"/>
                    <a:pt x="83" y="81"/>
                  </a:cubicBezTo>
                  <a:cubicBezTo>
                    <a:pt x="83" y="81"/>
                    <a:pt x="83" y="82"/>
                    <a:pt x="83" y="82"/>
                  </a:cubicBezTo>
                  <a:cubicBezTo>
                    <a:pt x="83" y="83"/>
                    <a:pt x="83" y="83"/>
                    <a:pt x="83" y="84"/>
                  </a:cubicBezTo>
                  <a:cubicBezTo>
                    <a:pt x="83" y="84"/>
                    <a:pt x="84" y="84"/>
                    <a:pt x="84" y="84"/>
                  </a:cubicBezTo>
                  <a:cubicBezTo>
                    <a:pt x="84" y="84"/>
                    <a:pt x="84" y="85"/>
                    <a:pt x="84" y="85"/>
                  </a:cubicBezTo>
                  <a:cubicBezTo>
                    <a:pt x="85" y="85"/>
                    <a:pt x="85" y="85"/>
                    <a:pt x="86" y="85"/>
                  </a:cubicBezTo>
                  <a:cubicBezTo>
                    <a:pt x="86" y="85"/>
                    <a:pt x="87" y="85"/>
                    <a:pt x="87" y="85"/>
                  </a:cubicBezTo>
                  <a:cubicBezTo>
                    <a:pt x="88" y="85"/>
                    <a:pt x="88" y="85"/>
                    <a:pt x="89" y="85"/>
                  </a:cubicBezTo>
                  <a:cubicBezTo>
                    <a:pt x="89" y="86"/>
                    <a:pt x="89" y="86"/>
                    <a:pt x="89" y="87"/>
                  </a:cubicBezTo>
                  <a:cubicBezTo>
                    <a:pt x="88" y="87"/>
                    <a:pt x="88" y="87"/>
                    <a:pt x="87" y="87"/>
                  </a:cubicBezTo>
                  <a:cubicBezTo>
                    <a:pt x="87" y="87"/>
                    <a:pt x="87" y="88"/>
                    <a:pt x="87" y="89"/>
                  </a:cubicBezTo>
                  <a:cubicBezTo>
                    <a:pt x="87" y="89"/>
                    <a:pt x="86" y="89"/>
                    <a:pt x="86" y="89"/>
                  </a:cubicBezTo>
                  <a:cubicBezTo>
                    <a:pt x="86" y="89"/>
                    <a:pt x="86" y="90"/>
                    <a:pt x="86" y="90"/>
                  </a:cubicBezTo>
                  <a:cubicBezTo>
                    <a:pt x="85" y="90"/>
                    <a:pt x="85" y="90"/>
                    <a:pt x="84" y="90"/>
                  </a:cubicBezTo>
                  <a:cubicBezTo>
                    <a:pt x="84" y="91"/>
                    <a:pt x="84" y="91"/>
                    <a:pt x="84" y="92"/>
                  </a:cubicBezTo>
                  <a:cubicBezTo>
                    <a:pt x="84" y="92"/>
                    <a:pt x="84" y="93"/>
                    <a:pt x="84" y="93"/>
                  </a:cubicBezTo>
                  <a:cubicBezTo>
                    <a:pt x="84" y="94"/>
                    <a:pt x="84" y="95"/>
                    <a:pt x="84" y="95"/>
                  </a:cubicBezTo>
                  <a:cubicBezTo>
                    <a:pt x="84" y="95"/>
                    <a:pt x="83" y="95"/>
                    <a:pt x="83" y="95"/>
                  </a:cubicBezTo>
                  <a:cubicBezTo>
                    <a:pt x="83" y="96"/>
                    <a:pt x="83" y="96"/>
                    <a:pt x="83" y="97"/>
                  </a:cubicBezTo>
                  <a:cubicBezTo>
                    <a:pt x="83" y="97"/>
                    <a:pt x="83" y="98"/>
                    <a:pt x="83" y="98"/>
                  </a:cubicBezTo>
                  <a:cubicBezTo>
                    <a:pt x="83" y="99"/>
                    <a:pt x="83" y="99"/>
                    <a:pt x="83" y="100"/>
                  </a:cubicBezTo>
                  <a:cubicBezTo>
                    <a:pt x="83" y="100"/>
                    <a:pt x="84" y="100"/>
                    <a:pt x="84" y="100"/>
                  </a:cubicBezTo>
                  <a:cubicBezTo>
                    <a:pt x="84" y="100"/>
                    <a:pt x="84" y="101"/>
                    <a:pt x="84" y="102"/>
                  </a:cubicBezTo>
                  <a:cubicBezTo>
                    <a:pt x="84" y="102"/>
                    <a:pt x="83" y="102"/>
                    <a:pt x="83" y="102"/>
                  </a:cubicBezTo>
                  <a:cubicBezTo>
                    <a:pt x="83" y="102"/>
                    <a:pt x="83" y="103"/>
                    <a:pt x="83" y="103"/>
                  </a:cubicBezTo>
                  <a:cubicBezTo>
                    <a:pt x="82" y="103"/>
                    <a:pt x="81" y="103"/>
                    <a:pt x="80" y="103"/>
                  </a:cubicBezTo>
                  <a:cubicBezTo>
                    <a:pt x="79" y="103"/>
                    <a:pt x="79" y="103"/>
                    <a:pt x="78" y="103"/>
                  </a:cubicBezTo>
                  <a:cubicBezTo>
                    <a:pt x="77" y="103"/>
                    <a:pt x="77" y="103"/>
                    <a:pt x="76" y="103"/>
                  </a:cubicBezTo>
                  <a:cubicBezTo>
                    <a:pt x="76" y="103"/>
                    <a:pt x="75" y="103"/>
                    <a:pt x="75" y="103"/>
                  </a:cubicBezTo>
                  <a:cubicBezTo>
                    <a:pt x="75" y="104"/>
                    <a:pt x="75" y="104"/>
                    <a:pt x="75" y="105"/>
                  </a:cubicBezTo>
                  <a:cubicBezTo>
                    <a:pt x="74" y="105"/>
                    <a:pt x="74" y="105"/>
                    <a:pt x="73" y="105"/>
                  </a:cubicBezTo>
                  <a:cubicBezTo>
                    <a:pt x="73" y="105"/>
                    <a:pt x="72" y="105"/>
                    <a:pt x="72" y="105"/>
                  </a:cubicBezTo>
                  <a:cubicBezTo>
                    <a:pt x="72" y="105"/>
                    <a:pt x="72" y="106"/>
                    <a:pt x="72" y="106"/>
                  </a:cubicBezTo>
                  <a:cubicBezTo>
                    <a:pt x="71" y="106"/>
                    <a:pt x="71" y="106"/>
                    <a:pt x="70" y="106"/>
                  </a:cubicBezTo>
                  <a:cubicBezTo>
                    <a:pt x="70" y="106"/>
                    <a:pt x="70" y="105"/>
                    <a:pt x="70" y="105"/>
                  </a:cubicBezTo>
                  <a:moveTo>
                    <a:pt x="69" y="103"/>
                  </a:moveTo>
                  <a:cubicBezTo>
                    <a:pt x="69" y="104"/>
                    <a:pt x="69" y="104"/>
                    <a:pt x="69" y="105"/>
                  </a:cubicBezTo>
                  <a:cubicBezTo>
                    <a:pt x="68" y="105"/>
                    <a:pt x="68" y="105"/>
                    <a:pt x="67" y="105"/>
                  </a:cubicBezTo>
                  <a:cubicBezTo>
                    <a:pt x="67" y="104"/>
                    <a:pt x="67" y="104"/>
                    <a:pt x="67" y="103"/>
                  </a:cubicBezTo>
                  <a:cubicBezTo>
                    <a:pt x="68" y="103"/>
                    <a:pt x="68" y="103"/>
                    <a:pt x="69" y="103"/>
                  </a:cubicBezTo>
                  <a:moveTo>
                    <a:pt x="62" y="92"/>
                  </a:moveTo>
                  <a:cubicBezTo>
                    <a:pt x="62" y="91"/>
                    <a:pt x="62" y="91"/>
                    <a:pt x="62" y="90"/>
                  </a:cubicBezTo>
                  <a:cubicBezTo>
                    <a:pt x="63" y="90"/>
                    <a:pt x="63" y="90"/>
                    <a:pt x="64" y="90"/>
                  </a:cubicBezTo>
                  <a:cubicBezTo>
                    <a:pt x="64" y="91"/>
                    <a:pt x="64" y="91"/>
                    <a:pt x="64" y="92"/>
                  </a:cubicBezTo>
                  <a:cubicBezTo>
                    <a:pt x="64" y="92"/>
                    <a:pt x="64" y="93"/>
                    <a:pt x="64" y="93"/>
                  </a:cubicBezTo>
                  <a:cubicBezTo>
                    <a:pt x="64" y="93"/>
                    <a:pt x="65" y="93"/>
                    <a:pt x="65" y="93"/>
                  </a:cubicBezTo>
                  <a:cubicBezTo>
                    <a:pt x="65" y="94"/>
                    <a:pt x="65" y="95"/>
                    <a:pt x="65" y="95"/>
                  </a:cubicBezTo>
                  <a:cubicBezTo>
                    <a:pt x="65" y="96"/>
                    <a:pt x="65" y="96"/>
                    <a:pt x="65" y="97"/>
                  </a:cubicBezTo>
                  <a:cubicBezTo>
                    <a:pt x="66" y="97"/>
                    <a:pt x="66" y="97"/>
                    <a:pt x="67" y="97"/>
                  </a:cubicBezTo>
                  <a:cubicBezTo>
                    <a:pt x="67" y="97"/>
                    <a:pt x="67" y="98"/>
                    <a:pt x="67" y="98"/>
                  </a:cubicBezTo>
                  <a:cubicBezTo>
                    <a:pt x="67" y="99"/>
                    <a:pt x="67" y="99"/>
                    <a:pt x="67" y="100"/>
                  </a:cubicBezTo>
                  <a:cubicBezTo>
                    <a:pt x="66" y="100"/>
                    <a:pt x="66" y="100"/>
                    <a:pt x="65" y="100"/>
                  </a:cubicBezTo>
                  <a:cubicBezTo>
                    <a:pt x="65" y="99"/>
                    <a:pt x="65" y="99"/>
                    <a:pt x="65" y="98"/>
                  </a:cubicBezTo>
                  <a:cubicBezTo>
                    <a:pt x="65" y="98"/>
                    <a:pt x="64" y="98"/>
                    <a:pt x="64" y="98"/>
                  </a:cubicBezTo>
                  <a:cubicBezTo>
                    <a:pt x="64" y="98"/>
                    <a:pt x="64" y="97"/>
                    <a:pt x="64" y="97"/>
                  </a:cubicBezTo>
                  <a:cubicBezTo>
                    <a:pt x="64" y="96"/>
                    <a:pt x="64" y="96"/>
                    <a:pt x="64" y="95"/>
                  </a:cubicBezTo>
                  <a:cubicBezTo>
                    <a:pt x="64" y="95"/>
                    <a:pt x="64" y="94"/>
                    <a:pt x="64" y="93"/>
                  </a:cubicBezTo>
                  <a:cubicBezTo>
                    <a:pt x="63" y="93"/>
                    <a:pt x="63" y="93"/>
                    <a:pt x="62" y="93"/>
                  </a:cubicBezTo>
                  <a:cubicBezTo>
                    <a:pt x="62" y="93"/>
                    <a:pt x="62" y="92"/>
                    <a:pt x="62" y="92"/>
                  </a:cubicBezTo>
                  <a:moveTo>
                    <a:pt x="120" y="164"/>
                  </a:moveTo>
                  <a:cubicBezTo>
                    <a:pt x="120" y="165"/>
                    <a:pt x="120" y="165"/>
                    <a:pt x="120" y="166"/>
                  </a:cubicBezTo>
                  <a:cubicBezTo>
                    <a:pt x="120" y="167"/>
                    <a:pt x="120" y="167"/>
                    <a:pt x="120" y="168"/>
                  </a:cubicBezTo>
                  <a:cubicBezTo>
                    <a:pt x="120" y="168"/>
                    <a:pt x="120" y="169"/>
                    <a:pt x="120" y="169"/>
                  </a:cubicBezTo>
                  <a:cubicBezTo>
                    <a:pt x="120" y="170"/>
                    <a:pt x="120" y="170"/>
                    <a:pt x="120" y="171"/>
                  </a:cubicBezTo>
                  <a:cubicBezTo>
                    <a:pt x="120" y="171"/>
                    <a:pt x="119" y="171"/>
                    <a:pt x="119" y="171"/>
                  </a:cubicBezTo>
                  <a:cubicBezTo>
                    <a:pt x="119" y="171"/>
                    <a:pt x="119" y="172"/>
                    <a:pt x="119" y="173"/>
                  </a:cubicBezTo>
                  <a:cubicBezTo>
                    <a:pt x="118" y="173"/>
                    <a:pt x="118" y="173"/>
                    <a:pt x="117" y="173"/>
                  </a:cubicBezTo>
                  <a:cubicBezTo>
                    <a:pt x="117" y="173"/>
                    <a:pt x="116" y="173"/>
                    <a:pt x="116" y="173"/>
                  </a:cubicBezTo>
                  <a:cubicBezTo>
                    <a:pt x="115" y="173"/>
                    <a:pt x="114" y="173"/>
                    <a:pt x="114" y="173"/>
                  </a:cubicBezTo>
                  <a:cubicBezTo>
                    <a:pt x="114" y="172"/>
                    <a:pt x="114" y="171"/>
                    <a:pt x="114" y="171"/>
                  </a:cubicBezTo>
                  <a:cubicBezTo>
                    <a:pt x="113" y="171"/>
                    <a:pt x="113" y="171"/>
                    <a:pt x="112" y="171"/>
                  </a:cubicBezTo>
                  <a:cubicBezTo>
                    <a:pt x="112" y="171"/>
                    <a:pt x="111" y="171"/>
                    <a:pt x="111" y="171"/>
                  </a:cubicBezTo>
                  <a:cubicBezTo>
                    <a:pt x="111" y="171"/>
                    <a:pt x="111" y="172"/>
                    <a:pt x="111" y="173"/>
                  </a:cubicBezTo>
                  <a:cubicBezTo>
                    <a:pt x="110" y="173"/>
                    <a:pt x="110" y="173"/>
                    <a:pt x="109" y="173"/>
                  </a:cubicBezTo>
                  <a:cubicBezTo>
                    <a:pt x="109" y="173"/>
                    <a:pt x="108" y="173"/>
                    <a:pt x="108" y="173"/>
                  </a:cubicBezTo>
                  <a:cubicBezTo>
                    <a:pt x="107" y="173"/>
                    <a:pt x="107" y="173"/>
                    <a:pt x="106" y="173"/>
                  </a:cubicBezTo>
                  <a:cubicBezTo>
                    <a:pt x="106" y="173"/>
                    <a:pt x="105" y="173"/>
                    <a:pt x="105" y="173"/>
                  </a:cubicBezTo>
                  <a:cubicBezTo>
                    <a:pt x="104" y="173"/>
                    <a:pt x="104" y="173"/>
                    <a:pt x="103" y="173"/>
                  </a:cubicBezTo>
                  <a:cubicBezTo>
                    <a:pt x="103" y="173"/>
                    <a:pt x="102" y="173"/>
                    <a:pt x="102" y="173"/>
                  </a:cubicBezTo>
                  <a:cubicBezTo>
                    <a:pt x="101" y="173"/>
                    <a:pt x="100" y="173"/>
                    <a:pt x="100" y="173"/>
                  </a:cubicBezTo>
                  <a:cubicBezTo>
                    <a:pt x="100" y="172"/>
                    <a:pt x="100" y="171"/>
                    <a:pt x="100" y="171"/>
                  </a:cubicBezTo>
                  <a:cubicBezTo>
                    <a:pt x="99" y="171"/>
                    <a:pt x="99" y="171"/>
                    <a:pt x="98" y="171"/>
                  </a:cubicBezTo>
                  <a:cubicBezTo>
                    <a:pt x="98" y="171"/>
                    <a:pt x="97" y="171"/>
                    <a:pt x="97" y="171"/>
                  </a:cubicBezTo>
                  <a:cubicBezTo>
                    <a:pt x="96" y="171"/>
                    <a:pt x="96" y="171"/>
                    <a:pt x="95" y="171"/>
                  </a:cubicBezTo>
                  <a:cubicBezTo>
                    <a:pt x="95" y="170"/>
                    <a:pt x="95" y="170"/>
                    <a:pt x="95" y="169"/>
                  </a:cubicBezTo>
                  <a:cubicBezTo>
                    <a:pt x="95" y="169"/>
                    <a:pt x="94" y="169"/>
                    <a:pt x="94" y="169"/>
                  </a:cubicBezTo>
                  <a:cubicBezTo>
                    <a:pt x="93" y="169"/>
                    <a:pt x="93" y="169"/>
                    <a:pt x="92" y="169"/>
                  </a:cubicBezTo>
                  <a:cubicBezTo>
                    <a:pt x="92" y="169"/>
                    <a:pt x="91" y="169"/>
                    <a:pt x="90" y="169"/>
                  </a:cubicBezTo>
                  <a:cubicBezTo>
                    <a:pt x="90" y="169"/>
                    <a:pt x="89" y="169"/>
                    <a:pt x="89" y="169"/>
                  </a:cubicBezTo>
                  <a:cubicBezTo>
                    <a:pt x="88" y="169"/>
                    <a:pt x="88" y="169"/>
                    <a:pt x="87" y="169"/>
                  </a:cubicBezTo>
                  <a:cubicBezTo>
                    <a:pt x="87" y="170"/>
                    <a:pt x="87" y="170"/>
                    <a:pt x="87" y="170"/>
                  </a:cubicBezTo>
                  <a:cubicBezTo>
                    <a:pt x="87" y="171"/>
                    <a:pt x="87" y="171"/>
                    <a:pt x="87" y="171"/>
                  </a:cubicBezTo>
                  <a:cubicBezTo>
                    <a:pt x="87" y="171"/>
                    <a:pt x="87" y="172"/>
                    <a:pt x="87" y="173"/>
                  </a:cubicBezTo>
                  <a:cubicBezTo>
                    <a:pt x="87" y="173"/>
                    <a:pt x="87" y="174"/>
                    <a:pt x="87" y="174"/>
                  </a:cubicBezTo>
                  <a:cubicBezTo>
                    <a:pt x="87" y="174"/>
                    <a:pt x="86" y="174"/>
                    <a:pt x="86" y="174"/>
                  </a:cubicBezTo>
                  <a:cubicBezTo>
                    <a:pt x="86" y="175"/>
                    <a:pt x="86" y="175"/>
                    <a:pt x="86" y="176"/>
                  </a:cubicBezTo>
                  <a:cubicBezTo>
                    <a:pt x="85" y="176"/>
                    <a:pt x="85" y="176"/>
                    <a:pt x="84" y="176"/>
                  </a:cubicBezTo>
                  <a:cubicBezTo>
                    <a:pt x="84" y="175"/>
                    <a:pt x="84" y="175"/>
                    <a:pt x="84" y="174"/>
                  </a:cubicBezTo>
                  <a:cubicBezTo>
                    <a:pt x="84" y="174"/>
                    <a:pt x="83" y="174"/>
                    <a:pt x="83" y="174"/>
                  </a:cubicBezTo>
                  <a:cubicBezTo>
                    <a:pt x="82" y="174"/>
                    <a:pt x="82" y="174"/>
                    <a:pt x="81" y="174"/>
                  </a:cubicBezTo>
                  <a:cubicBezTo>
                    <a:pt x="81" y="174"/>
                    <a:pt x="80" y="174"/>
                    <a:pt x="80" y="174"/>
                  </a:cubicBezTo>
                  <a:cubicBezTo>
                    <a:pt x="79" y="174"/>
                    <a:pt x="79" y="174"/>
                    <a:pt x="78" y="174"/>
                  </a:cubicBezTo>
                  <a:cubicBezTo>
                    <a:pt x="78" y="174"/>
                    <a:pt x="78" y="173"/>
                    <a:pt x="78" y="173"/>
                  </a:cubicBezTo>
                  <a:cubicBezTo>
                    <a:pt x="78" y="172"/>
                    <a:pt x="78" y="171"/>
                    <a:pt x="78" y="171"/>
                  </a:cubicBezTo>
                  <a:cubicBezTo>
                    <a:pt x="77" y="171"/>
                    <a:pt x="77" y="171"/>
                    <a:pt x="76" y="171"/>
                  </a:cubicBezTo>
                  <a:cubicBezTo>
                    <a:pt x="76" y="170"/>
                    <a:pt x="76" y="170"/>
                    <a:pt x="76" y="169"/>
                  </a:cubicBezTo>
                  <a:cubicBezTo>
                    <a:pt x="76" y="169"/>
                    <a:pt x="75" y="169"/>
                    <a:pt x="75" y="169"/>
                  </a:cubicBezTo>
                  <a:cubicBezTo>
                    <a:pt x="74" y="169"/>
                    <a:pt x="74" y="169"/>
                    <a:pt x="73" y="169"/>
                  </a:cubicBezTo>
                  <a:cubicBezTo>
                    <a:pt x="73" y="169"/>
                    <a:pt x="72" y="169"/>
                    <a:pt x="72" y="169"/>
                  </a:cubicBezTo>
                  <a:cubicBezTo>
                    <a:pt x="71" y="169"/>
                    <a:pt x="71" y="169"/>
                    <a:pt x="70" y="169"/>
                  </a:cubicBezTo>
                  <a:cubicBezTo>
                    <a:pt x="70" y="169"/>
                    <a:pt x="69" y="169"/>
                    <a:pt x="69" y="169"/>
                  </a:cubicBezTo>
                  <a:cubicBezTo>
                    <a:pt x="69" y="169"/>
                    <a:pt x="69" y="168"/>
                    <a:pt x="69" y="168"/>
                  </a:cubicBezTo>
                  <a:cubicBezTo>
                    <a:pt x="68" y="168"/>
                    <a:pt x="68" y="168"/>
                    <a:pt x="67" y="168"/>
                  </a:cubicBezTo>
                  <a:cubicBezTo>
                    <a:pt x="67" y="167"/>
                    <a:pt x="67" y="167"/>
                    <a:pt x="67" y="166"/>
                  </a:cubicBezTo>
                  <a:cubicBezTo>
                    <a:pt x="67" y="165"/>
                    <a:pt x="67" y="165"/>
                    <a:pt x="67" y="164"/>
                  </a:cubicBezTo>
                  <a:cubicBezTo>
                    <a:pt x="67" y="164"/>
                    <a:pt x="67" y="163"/>
                    <a:pt x="67" y="163"/>
                  </a:cubicBezTo>
                  <a:cubicBezTo>
                    <a:pt x="67" y="162"/>
                    <a:pt x="67" y="162"/>
                    <a:pt x="67" y="161"/>
                  </a:cubicBezTo>
                  <a:cubicBezTo>
                    <a:pt x="66" y="161"/>
                    <a:pt x="66" y="161"/>
                    <a:pt x="65" y="161"/>
                  </a:cubicBezTo>
                  <a:cubicBezTo>
                    <a:pt x="65" y="161"/>
                    <a:pt x="65" y="160"/>
                    <a:pt x="65" y="160"/>
                  </a:cubicBezTo>
                  <a:cubicBezTo>
                    <a:pt x="66" y="160"/>
                    <a:pt x="66" y="160"/>
                    <a:pt x="67" y="160"/>
                  </a:cubicBezTo>
                  <a:cubicBezTo>
                    <a:pt x="67" y="159"/>
                    <a:pt x="67" y="159"/>
                    <a:pt x="67" y="158"/>
                  </a:cubicBezTo>
                  <a:cubicBezTo>
                    <a:pt x="66" y="158"/>
                    <a:pt x="66" y="158"/>
                    <a:pt x="65" y="158"/>
                  </a:cubicBezTo>
                  <a:cubicBezTo>
                    <a:pt x="65" y="158"/>
                    <a:pt x="64" y="158"/>
                    <a:pt x="64" y="158"/>
                  </a:cubicBezTo>
                  <a:cubicBezTo>
                    <a:pt x="63" y="158"/>
                    <a:pt x="63" y="158"/>
                    <a:pt x="62" y="158"/>
                  </a:cubicBezTo>
                  <a:cubicBezTo>
                    <a:pt x="62" y="158"/>
                    <a:pt x="61" y="158"/>
                    <a:pt x="61" y="158"/>
                  </a:cubicBezTo>
                  <a:cubicBezTo>
                    <a:pt x="60" y="158"/>
                    <a:pt x="60" y="158"/>
                    <a:pt x="59" y="158"/>
                  </a:cubicBezTo>
                  <a:cubicBezTo>
                    <a:pt x="59" y="158"/>
                    <a:pt x="58" y="158"/>
                    <a:pt x="58" y="158"/>
                  </a:cubicBezTo>
                  <a:cubicBezTo>
                    <a:pt x="57" y="158"/>
                    <a:pt x="57" y="158"/>
                    <a:pt x="56" y="158"/>
                  </a:cubicBezTo>
                  <a:cubicBezTo>
                    <a:pt x="56" y="158"/>
                    <a:pt x="55" y="158"/>
                    <a:pt x="55" y="158"/>
                  </a:cubicBezTo>
                  <a:cubicBezTo>
                    <a:pt x="54" y="158"/>
                    <a:pt x="53" y="158"/>
                    <a:pt x="53" y="158"/>
                  </a:cubicBezTo>
                  <a:cubicBezTo>
                    <a:pt x="52" y="158"/>
                    <a:pt x="52" y="158"/>
                    <a:pt x="51" y="158"/>
                  </a:cubicBezTo>
                  <a:cubicBezTo>
                    <a:pt x="51" y="158"/>
                    <a:pt x="50" y="158"/>
                    <a:pt x="50" y="158"/>
                  </a:cubicBezTo>
                  <a:cubicBezTo>
                    <a:pt x="50" y="159"/>
                    <a:pt x="50" y="159"/>
                    <a:pt x="50" y="160"/>
                  </a:cubicBezTo>
                  <a:cubicBezTo>
                    <a:pt x="49" y="160"/>
                    <a:pt x="49" y="160"/>
                    <a:pt x="48" y="160"/>
                  </a:cubicBezTo>
                  <a:cubicBezTo>
                    <a:pt x="48" y="160"/>
                    <a:pt x="47" y="160"/>
                    <a:pt x="47" y="160"/>
                  </a:cubicBezTo>
                  <a:cubicBezTo>
                    <a:pt x="46" y="160"/>
                    <a:pt x="46" y="160"/>
                    <a:pt x="45" y="160"/>
                  </a:cubicBezTo>
                  <a:cubicBezTo>
                    <a:pt x="45" y="160"/>
                    <a:pt x="44" y="160"/>
                    <a:pt x="44" y="160"/>
                  </a:cubicBezTo>
                  <a:cubicBezTo>
                    <a:pt x="43" y="160"/>
                    <a:pt x="43" y="160"/>
                    <a:pt x="42" y="160"/>
                  </a:cubicBezTo>
                  <a:cubicBezTo>
                    <a:pt x="42" y="160"/>
                    <a:pt x="42" y="161"/>
                    <a:pt x="42" y="161"/>
                  </a:cubicBezTo>
                  <a:cubicBezTo>
                    <a:pt x="42" y="161"/>
                    <a:pt x="41" y="161"/>
                    <a:pt x="41" y="161"/>
                  </a:cubicBezTo>
                  <a:cubicBezTo>
                    <a:pt x="40" y="161"/>
                    <a:pt x="39" y="161"/>
                    <a:pt x="39" y="161"/>
                  </a:cubicBezTo>
                  <a:cubicBezTo>
                    <a:pt x="39" y="162"/>
                    <a:pt x="39" y="162"/>
                    <a:pt x="39" y="163"/>
                  </a:cubicBezTo>
                  <a:cubicBezTo>
                    <a:pt x="38" y="163"/>
                    <a:pt x="38" y="163"/>
                    <a:pt x="37" y="163"/>
                  </a:cubicBezTo>
                  <a:cubicBezTo>
                    <a:pt x="37" y="163"/>
                    <a:pt x="36" y="163"/>
                    <a:pt x="36" y="163"/>
                  </a:cubicBezTo>
                  <a:cubicBezTo>
                    <a:pt x="35" y="163"/>
                    <a:pt x="35" y="163"/>
                    <a:pt x="34" y="163"/>
                  </a:cubicBezTo>
                  <a:cubicBezTo>
                    <a:pt x="34" y="163"/>
                    <a:pt x="33" y="163"/>
                    <a:pt x="33" y="163"/>
                  </a:cubicBezTo>
                  <a:cubicBezTo>
                    <a:pt x="32" y="163"/>
                    <a:pt x="32" y="163"/>
                    <a:pt x="31" y="163"/>
                  </a:cubicBezTo>
                  <a:cubicBezTo>
                    <a:pt x="31" y="162"/>
                    <a:pt x="31" y="162"/>
                    <a:pt x="31" y="161"/>
                  </a:cubicBezTo>
                  <a:cubicBezTo>
                    <a:pt x="32" y="161"/>
                    <a:pt x="32" y="161"/>
                    <a:pt x="33" y="161"/>
                  </a:cubicBezTo>
                  <a:cubicBezTo>
                    <a:pt x="33" y="161"/>
                    <a:pt x="34" y="161"/>
                    <a:pt x="34" y="161"/>
                  </a:cubicBezTo>
                  <a:cubicBezTo>
                    <a:pt x="35" y="161"/>
                    <a:pt x="35" y="161"/>
                    <a:pt x="36" y="161"/>
                  </a:cubicBezTo>
                  <a:cubicBezTo>
                    <a:pt x="36" y="161"/>
                    <a:pt x="36" y="160"/>
                    <a:pt x="36" y="160"/>
                  </a:cubicBezTo>
                  <a:cubicBezTo>
                    <a:pt x="36" y="160"/>
                    <a:pt x="37" y="160"/>
                    <a:pt x="37" y="160"/>
                  </a:cubicBezTo>
                  <a:cubicBezTo>
                    <a:pt x="38" y="160"/>
                    <a:pt x="38" y="160"/>
                    <a:pt x="39" y="160"/>
                  </a:cubicBezTo>
                  <a:cubicBezTo>
                    <a:pt x="39" y="159"/>
                    <a:pt x="39" y="159"/>
                    <a:pt x="39" y="158"/>
                  </a:cubicBezTo>
                  <a:cubicBezTo>
                    <a:pt x="39" y="158"/>
                    <a:pt x="40" y="158"/>
                    <a:pt x="41" y="158"/>
                  </a:cubicBezTo>
                  <a:cubicBezTo>
                    <a:pt x="41" y="157"/>
                    <a:pt x="41" y="157"/>
                    <a:pt x="41" y="156"/>
                  </a:cubicBezTo>
                  <a:cubicBezTo>
                    <a:pt x="41" y="156"/>
                    <a:pt x="42" y="156"/>
                    <a:pt x="42" y="156"/>
                  </a:cubicBezTo>
                  <a:cubicBezTo>
                    <a:pt x="42" y="156"/>
                    <a:pt x="42" y="155"/>
                    <a:pt x="42" y="155"/>
                  </a:cubicBezTo>
                  <a:cubicBezTo>
                    <a:pt x="43" y="155"/>
                    <a:pt x="43" y="155"/>
                    <a:pt x="44" y="155"/>
                  </a:cubicBezTo>
                  <a:cubicBezTo>
                    <a:pt x="44" y="154"/>
                    <a:pt x="44" y="154"/>
                    <a:pt x="44" y="153"/>
                  </a:cubicBezTo>
                  <a:cubicBezTo>
                    <a:pt x="43" y="153"/>
                    <a:pt x="43" y="153"/>
                    <a:pt x="42" y="153"/>
                  </a:cubicBezTo>
                  <a:cubicBezTo>
                    <a:pt x="42" y="153"/>
                    <a:pt x="42" y="152"/>
                    <a:pt x="42" y="151"/>
                  </a:cubicBezTo>
                  <a:cubicBezTo>
                    <a:pt x="42" y="151"/>
                    <a:pt x="42" y="150"/>
                    <a:pt x="42" y="150"/>
                  </a:cubicBezTo>
                  <a:cubicBezTo>
                    <a:pt x="43" y="150"/>
                    <a:pt x="43" y="150"/>
                    <a:pt x="44" y="150"/>
                  </a:cubicBezTo>
                  <a:cubicBezTo>
                    <a:pt x="44" y="149"/>
                    <a:pt x="44" y="149"/>
                    <a:pt x="44" y="148"/>
                  </a:cubicBezTo>
                  <a:cubicBezTo>
                    <a:pt x="44" y="148"/>
                    <a:pt x="45" y="148"/>
                    <a:pt x="45" y="148"/>
                  </a:cubicBezTo>
                  <a:cubicBezTo>
                    <a:pt x="46" y="148"/>
                    <a:pt x="46" y="148"/>
                    <a:pt x="47" y="148"/>
                  </a:cubicBezTo>
                  <a:cubicBezTo>
                    <a:pt x="47" y="148"/>
                    <a:pt x="47" y="147"/>
                    <a:pt x="47" y="147"/>
                  </a:cubicBezTo>
                  <a:cubicBezTo>
                    <a:pt x="47" y="147"/>
                    <a:pt x="48" y="147"/>
                    <a:pt x="48" y="147"/>
                  </a:cubicBezTo>
                  <a:cubicBezTo>
                    <a:pt x="49" y="147"/>
                    <a:pt x="49" y="147"/>
                    <a:pt x="50" y="147"/>
                  </a:cubicBezTo>
                  <a:cubicBezTo>
                    <a:pt x="50" y="146"/>
                    <a:pt x="50" y="146"/>
                    <a:pt x="50" y="145"/>
                  </a:cubicBezTo>
                  <a:cubicBezTo>
                    <a:pt x="50" y="145"/>
                    <a:pt x="50" y="144"/>
                    <a:pt x="50" y="144"/>
                  </a:cubicBezTo>
                  <a:cubicBezTo>
                    <a:pt x="50" y="143"/>
                    <a:pt x="50" y="142"/>
                    <a:pt x="50" y="142"/>
                  </a:cubicBezTo>
                  <a:cubicBezTo>
                    <a:pt x="50" y="141"/>
                    <a:pt x="50" y="141"/>
                    <a:pt x="50" y="140"/>
                  </a:cubicBezTo>
                  <a:cubicBezTo>
                    <a:pt x="50" y="140"/>
                    <a:pt x="51" y="140"/>
                    <a:pt x="51" y="140"/>
                  </a:cubicBezTo>
                  <a:cubicBezTo>
                    <a:pt x="52" y="140"/>
                    <a:pt x="52" y="140"/>
                    <a:pt x="53" y="140"/>
                  </a:cubicBezTo>
                  <a:cubicBezTo>
                    <a:pt x="53" y="141"/>
                    <a:pt x="53" y="141"/>
                    <a:pt x="53" y="142"/>
                  </a:cubicBezTo>
                  <a:cubicBezTo>
                    <a:pt x="53" y="142"/>
                    <a:pt x="54" y="142"/>
                    <a:pt x="55" y="142"/>
                  </a:cubicBezTo>
                  <a:cubicBezTo>
                    <a:pt x="55" y="142"/>
                    <a:pt x="56" y="142"/>
                    <a:pt x="56" y="142"/>
                  </a:cubicBezTo>
                  <a:cubicBezTo>
                    <a:pt x="57" y="142"/>
                    <a:pt x="57" y="142"/>
                    <a:pt x="58" y="142"/>
                  </a:cubicBezTo>
                  <a:cubicBezTo>
                    <a:pt x="58" y="141"/>
                    <a:pt x="58" y="141"/>
                    <a:pt x="58" y="140"/>
                  </a:cubicBezTo>
                  <a:cubicBezTo>
                    <a:pt x="58" y="140"/>
                    <a:pt x="59" y="140"/>
                    <a:pt x="59" y="140"/>
                  </a:cubicBezTo>
                  <a:cubicBezTo>
                    <a:pt x="59" y="140"/>
                    <a:pt x="59" y="139"/>
                    <a:pt x="59" y="139"/>
                  </a:cubicBezTo>
                  <a:cubicBezTo>
                    <a:pt x="60" y="139"/>
                    <a:pt x="60" y="139"/>
                    <a:pt x="61" y="139"/>
                  </a:cubicBezTo>
                  <a:cubicBezTo>
                    <a:pt x="61" y="139"/>
                    <a:pt x="62" y="139"/>
                    <a:pt x="62" y="139"/>
                  </a:cubicBezTo>
                  <a:cubicBezTo>
                    <a:pt x="62" y="139"/>
                    <a:pt x="62" y="140"/>
                    <a:pt x="62" y="140"/>
                  </a:cubicBezTo>
                  <a:cubicBezTo>
                    <a:pt x="63" y="140"/>
                    <a:pt x="63" y="140"/>
                    <a:pt x="64" y="140"/>
                  </a:cubicBezTo>
                  <a:cubicBezTo>
                    <a:pt x="64" y="141"/>
                    <a:pt x="64" y="141"/>
                    <a:pt x="64" y="142"/>
                  </a:cubicBezTo>
                  <a:cubicBezTo>
                    <a:pt x="64" y="142"/>
                    <a:pt x="65" y="142"/>
                    <a:pt x="65" y="142"/>
                  </a:cubicBezTo>
                  <a:cubicBezTo>
                    <a:pt x="65" y="142"/>
                    <a:pt x="65" y="143"/>
                    <a:pt x="65" y="144"/>
                  </a:cubicBezTo>
                  <a:cubicBezTo>
                    <a:pt x="66" y="144"/>
                    <a:pt x="66" y="144"/>
                    <a:pt x="67" y="144"/>
                  </a:cubicBezTo>
                  <a:cubicBezTo>
                    <a:pt x="67" y="144"/>
                    <a:pt x="67" y="145"/>
                    <a:pt x="67" y="145"/>
                  </a:cubicBezTo>
                  <a:cubicBezTo>
                    <a:pt x="68" y="145"/>
                    <a:pt x="68" y="145"/>
                    <a:pt x="69" y="145"/>
                  </a:cubicBezTo>
                  <a:cubicBezTo>
                    <a:pt x="69" y="146"/>
                    <a:pt x="69" y="146"/>
                    <a:pt x="69" y="147"/>
                  </a:cubicBezTo>
                  <a:cubicBezTo>
                    <a:pt x="69" y="147"/>
                    <a:pt x="70" y="147"/>
                    <a:pt x="70" y="147"/>
                  </a:cubicBezTo>
                  <a:cubicBezTo>
                    <a:pt x="71" y="147"/>
                    <a:pt x="71" y="147"/>
                    <a:pt x="72" y="147"/>
                  </a:cubicBezTo>
                  <a:cubicBezTo>
                    <a:pt x="72" y="147"/>
                    <a:pt x="72" y="148"/>
                    <a:pt x="72" y="148"/>
                  </a:cubicBezTo>
                  <a:cubicBezTo>
                    <a:pt x="72" y="148"/>
                    <a:pt x="73" y="148"/>
                    <a:pt x="73" y="148"/>
                  </a:cubicBezTo>
                  <a:cubicBezTo>
                    <a:pt x="74" y="148"/>
                    <a:pt x="74" y="148"/>
                    <a:pt x="75" y="148"/>
                  </a:cubicBezTo>
                  <a:cubicBezTo>
                    <a:pt x="75" y="149"/>
                    <a:pt x="75" y="149"/>
                    <a:pt x="75" y="150"/>
                  </a:cubicBezTo>
                  <a:cubicBezTo>
                    <a:pt x="75" y="150"/>
                    <a:pt x="76" y="150"/>
                    <a:pt x="76" y="150"/>
                  </a:cubicBezTo>
                  <a:cubicBezTo>
                    <a:pt x="76" y="150"/>
                    <a:pt x="76" y="151"/>
                    <a:pt x="76" y="151"/>
                  </a:cubicBezTo>
                  <a:cubicBezTo>
                    <a:pt x="76" y="152"/>
                    <a:pt x="76" y="153"/>
                    <a:pt x="76" y="153"/>
                  </a:cubicBezTo>
                  <a:cubicBezTo>
                    <a:pt x="76" y="153"/>
                    <a:pt x="75" y="153"/>
                    <a:pt x="75" y="153"/>
                  </a:cubicBezTo>
                  <a:cubicBezTo>
                    <a:pt x="75" y="154"/>
                    <a:pt x="75" y="154"/>
                    <a:pt x="75" y="155"/>
                  </a:cubicBezTo>
                  <a:cubicBezTo>
                    <a:pt x="74" y="155"/>
                    <a:pt x="74" y="155"/>
                    <a:pt x="73" y="155"/>
                  </a:cubicBezTo>
                  <a:cubicBezTo>
                    <a:pt x="73" y="155"/>
                    <a:pt x="72" y="155"/>
                    <a:pt x="72" y="155"/>
                  </a:cubicBezTo>
                  <a:cubicBezTo>
                    <a:pt x="71" y="155"/>
                    <a:pt x="71" y="155"/>
                    <a:pt x="70" y="155"/>
                  </a:cubicBezTo>
                  <a:cubicBezTo>
                    <a:pt x="70" y="155"/>
                    <a:pt x="69" y="155"/>
                    <a:pt x="69" y="155"/>
                  </a:cubicBezTo>
                  <a:cubicBezTo>
                    <a:pt x="69" y="155"/>
                    <a:pt x="69" y="156"/>
                    <a:pt x="69" y="156"/>
                  </a:cubicBezTo>
                  <a:cubicBezTo>
                    <a:pt x="69" y="156"/>
                    <a:pt x="70" y="156"/>
                    <a:pt x="70" y="156"/>
                  </a:cubicBezTo>
                  <a:cubicBezTo>
                    <a:pt x="70" y="157"/>
                    <a:pt x="70" y="157"/>
                    <a:pt x="70" y="158"/>
                  </a:cubicBezTo>
                  <a:cubicBezTo>
                    <a:pt x="71" y="158"/>
                    <a:pt x="71" y="158"/>
                    <a:pt x="72" y="158"/>
                  </a:cubicBezTo>
                  <a:cubicBezTo>
                    <a:pt x="72" y="158"/>
                    <a:pt x="73" y="158"/>
                    <a:pt x="73" y="158"/>
                  </a:cubicBezTo>
                  <a:cubicBezTo>
                    <a:pt x="73" y="159"/>
                    <a:pt x="73" y="159"/>
                    <a:pt x="73" y="160"/>
                  </a:cubicBezTo>
                  <a:cubicBezTo>
                    <a:pt x="74" y="160"/>
                    <a:pt x="74" y="160"/>
                    <a:pt x="75" y="160"/>
                  </a:cubicBezTo>
                  <a:cubicBezTo>
                    <a:pt x="75" y="160"/>
                    <a:pt x="76" y="160"/>
                    <a:pt x="76" y="160"/>
                  </a:cubicBezTo>
                  <a:cubicBezTo>
                    <a:pt x="76" y="159"/>
                    <a:pt x="76" y="159"/>
                    <a:pt x="76" y="158"/>
                  </a:cubicBezTo>
                  <a:cubicBezTo>
                    <a:pt x="76" y="157"/>
                    <a:pt x="76" y="157"/>
                    <a:pt x="76" y="156"/>
                  </a:cubicBezTo>
                  <a:cubicBezTo>
                    <a:pt x="77" y="156"/>
                    <a:pt x="77" y="156"/>
                    <a:pt x="78" y="156"/>
                  </a:cubicBezTo>
                  <a:cubicBezTo>
                    <a:pt x="79" y="156"/>
                    <a:pt x="79" y="156"/>
                    <a:pt x="80" y="156"/>
                  </a:cubicBezTo>
                  <a:cubicBezTo>
                    <a:pt x="80" y="156"/>
                    <a:pt x="80" y="155"/>
                    <a:pt x="80" y="155"/>
                  </a:cubicBezTo>
                  <a:cubicBezTo>
                    <a:pt x="80" y="154"/>
                    <a:pt x="80" y="154"/>
                    <a:pt x="80" y="153"/>
                  </a:cubicBezTo>
                  <a:cubicBezTo>
                    <a:pt x="80" y="153"/>
                    <a:pt x="81" y="153"/>
                    <a:pt x="81" y="153"/>
                  </a:cubicBezTo>
                  <a:cubicBezTo>
                    <a:pt x="81" y="153"/>
                    <a:pt x="81" y="152"/>
                    <a:pt x="81" y="151"/>
                  </a:cubicBezTo>
                  <a:cubicBezTo>
                    <a:pt x="81" y="151"/>
                    <a:pt x="80" y="151"/>
                    <a:pt x="80" y="151"/>
                  </a:cubicBezTo>
                  <a:cubicBezTo>
                    <a:pt x="80" y="151"/>
                    <a:pt x="80" y="150"/>
                    <a:pt x="80" y="150"/>
                  </a:cubicBezTo>
                  <a:cubicBezTo>
                    <a:pt x="80" y="150"/>
                    <a:pt x="81" y="150"/>
                    <a:pt x="81" y="150"/>
                  </a:cubicBezTo>
                  <a:cubicBezTo>
                    <a:pt x="82" y="150"/>
                    <a:pt x="82" y="150"/>
                    <a:pt x="83" y="150"/>
                  </a:cubicBezTo>
                  <a:cubicBezTo>
                    <a:pt x="83" y="149"/>
                    <a:pt x="83" y="149"/>
                    <a:pt x="83" y="148"/>
                  </a:cubicBezTo>
                  <a:cubicBezTo>
                    <a:pt x="83" y="148"/>
                    <a:pt x="83" y="147"/>
                    <a:pt x="83" y="147"/>
                  </a:cubicBezTo>
                  <a:cubicBezTo>
                    <a:pt x="82" y="147"/>
                    <a:pt x="82" y="147"/>
                    <a:pt x="81" y="147"/>
                  </a:cubicBezTo>
                  <a:cubicBezTo>
                    <a:pt x="81" y="147"/>
                    <a:pt x="80" y="147"/>
                    <a:pt x="80" y="147"/>
                  </a:cubicBezTo>
                  <a:cubicBezTo>
                    <a:pt x="80" y="146"/>
                    <a:pt x="80" y="146"/>
                    <a:pt x="80" y="145"/>
                  </a:cubicBezTo>
                  <a:cubicBezTo>
                    <a:pt x="79" y="145"/>
                    <a:pt x="79" y="145"/>
                    <a:pt x="78" y="145"/>
                  </a:cubicBezTo>
                  <a:cubicBezTo>
                    <a:pt x="78" y="145"/>
                    <a:pt x="78" y="144"/>
                    <a:pt x="78" y="144"/>
                  </a:cubicBezTo>
                  <a:cubicBezTo>
                    <a:pt x="77" y="144"/>
                    <a:pt x="77" y="144"/>
                    <a:pt x="76" y="144"/>
                  </a:cubicBezTo>
                  <a:cubicBezTo>
                    <a:pt x="76" y="144"/>
                    <a:pt x="75" y="144"/>
                    <a:pt x="75" y="144"/>
                  </a:cubicBezTo>
                  <a:cubicBezTo>
                    <a:pt x="74" y="144"/>
                    <a:pt x="74" y="144"/>
                    <a:pt x="73" y="144"/>
                  </a:cubicBezTo>
                  <a:cubicBezTo>
                    <a:pt x="73" y="143"/>
                    <a:pt x="73" y="142"/>
                    <a:pt x="73" y="142"/>
                  </a:cubicBezTo>
                  <a:cubicBezTo>
                    <a:pt x="73" y="141"/>
                    <a:pt x="73" y="141"/>
                    <a:pt x="73" y="140"/>
                  </a:cubicBezTo>
                  <a:cubicBezTo>
                    <a:pt x="73" y="140"/>
                    <a:pt x="72" y="140"/>
                    <a:pt x="72" y="140"/>
                  </a:cubicBezTo>
                  <a:cubicBezTo>
                    <a:pt x="72" y="140"/>
                    <a:pt x="72" y="139"/>
                    <a:pt x="72" y="139"/>
                  </a:cubicBezTo>
                  <a:cubicBezTo>
                    <a:pt x="71" y="139"/>
                    <a:pt x="71" y="139"/>
                    <a:pt x="70" y="139"/>
                  </a:cubicBezTo>
                  <a:cubicBezTo>
                    <a:pt x="70" y="138"/>
                    <a:pt x="70" y="137"/>
                    <a:pt x="70" y="137"/>
                  </a:cubicBezTo>
                  <a:cubicBezTo>
                    <a:pt x="70" y="137"/>
                    <a:pt x="69" y="137"/>
                    <a:pt x="69" y="137"/>
                  </a:cubicBezTo>
                  <a:cubicBezTo>
                    <a:pt x="69" y="136"/>
                    <a:pt x="69" y="136"/>
                    <a:pt x="69" y="135"/>
                  </a:cubicBezTo>
                  <a:cubicBezTo>
                    <a:pt x="69" y="135"/>
                    <a:pt x="69" y="134"/>
                    <a:pt x="69" y="134"/>
                  </a:cubicBezTo>
                  <a:cubicBezTo>
                    <a:pt x="69" y="134"/>
                    <a:pt x="70" y="134"/>
                    <a:pt x="70" y="134"/>
                  </a:cubicBezTo>
                  <a:cubicBezTo>
                    <a:pt x="70" y="134"/>
                    <a:pt x="70" y="135"/>
                    <a:pt x="70" y="135"/>
                  </a:cubicBezTo>
                  <a:cubicBezTo>
                    <a:pt x="71" y="135"/>
                    <a:pt x="71" y="135"/>
                    <a:pt x="72" y="135"/>
                  </a:cubicBezTo>
                  <a:cubicBezTo>
                    <a:pt x="72" y="136"/>
                    <a:pt x="72" y="136"/>
                    <a:pt x="72" y="137"/>
                  </a:cubicBezTo>
                  <a:cubicBezTo>
                    <a:pt x="72" y="137"/>
                    <a:pt x="73" y="137"/>
                    <a:pt x="73" y="137"/>
                  </a:cubicBezTo>
                  <a:cubicBezTo>
                    <a:pt x="73" y="137"/>
                    <a:pt x="73" y="138"/>
                    <a:pt x="73" y="139"/>
                  </a:cubicBezTo>
                  <a:cubicBezTo>
                    <a:pt x="74" y="139"/>
                    <a:pt x="74" y="139"/>
                    <a:pt x="75" y="139"/>
                  </a:cubicBezTo>
                  <a:cubicBezTo>
                    <a:pt x="75" y="139"/>
                    <a:pt x="75" y="140"/>
                    <a:pt x="75" y="140"/>
                  </a:cubicBezTo>
                  <a:cubicBezTo>
                    <a:pt x="75" y="140"/>
                    <a:pt x="76" y="140"/>
                    <a:pt x="76" y="140"/>
                  </a:cubicBezTo>
                  <a:cubicBezTo>
                    <a:pt x="76" y="141"/>
                    <a:pt x="76" y="141"/>
                    <a:pt x="76" y="142"/>
                  </a:cubicBezTo>
                  <a:cubicBezTo>
                    <a:pt x="77" y="142"/>
                    <a:pt x="77" y="142"/>
                    <a:pt x="78" y="142"/>
                  </a:cubicBezTo>
                  <a:cubicBezTo>
                    <a:pt x="79" y="142"/>
                    <a:pt x="79" y="142"/>
                    <a:pt x="80" y="142"/>
                  </a:cubicBezTo>
                  <a:cubicBezTo>
                    <a:pt x="80" y="142"/>
                    <a:pt x="81" y="142"/>
                    <a:pt x="81" y="142"/>
                  </a:cubicBezTo>
                  <a:cubicBezTo>
                    <a:pt x="81" y="142"/>
                    <a:pt x="81" y="143"/>
                    <a:pt x="81" y="144"/>
                  </a:cubicBezTo>
                  <a:cubicBezTo>
                    <a:pt x="82" y="144"/>
                    <a:pt x="82" y="144"/>
                    <a:pt x="83" y="144"/>
                  </a:cubicBezTo>
                  <a:cubicBezTo>
                    <a:pt x="83" y="144"/>
                    <a:pt x="84" y="144"/>
                    <a:pt x="84" y="144"/>
                  </a:cubicBezTo>
                  <a:cubicBezTo>
                    <a:pt x="84" y="144"/>
                    <a:pt x="84" y="145"/>
                    <a:pt x="84" y="145"/>
                  </a:cubicBezTo>
                  <a:cubicBezTo>
                    <a:pt x="84" y="146"/>
                    <a:pt x="84" y="146"/>
                    <a:pt x="84" y="147"/>
                  </a:cubicBezTo>
                  <a:cubicBezTo>
                    <a:pt x="84" y="147"/>
                    <a:pt x="84" y="148"/>
                    <a:pt x="84" y="148"/>
                  </a:cubicBezTo>
                  <a:cubicBezTo>
                    <a:pt x="85" y="148"/>
                    <a:pt x="85" y="148"/>
                    <a:pt x="86" y="148"/>
                  </a:cubicBezTo>
                  <a:cubicBezTo>
                    <a:pt x="86" y="149"/>
                    <a:pt x="86" y="149"/>
                    <a:pt x="86" y="150"/>
                  </a:cubicBezTo>
                  <a:cubicBezTo>
                    <a:pt x="86" y="150"/>
                    <a:pt x="86" y="151"/>
                    <a:pt x="86" y="151"/>
                  </a:cubicBezTo>
                  <a:cubicBezTo>
                    <a:pt x="86" y="151"/>
                    <a:pt x="87" y="151"/>
                    <a:pt x="87" y="151"/>
                  </a:cubicBezTo>
                  <a:cubicBezTo>
                    <a:pt x="87" y="152"/>
                    <a:pt x="87" y="153"/>
                    <a:pt x="87" y="153"/>
                  </a:cubicBezTo>
                  <a:cubicBezTo>
                    <a:pt x="88" y="153"/>
                    <a:pt x="88" y="153"/>
                    <a:pt x="89" y="153"/>
                  </a:cubicBezTo>
                  <a:cubicBezTo>
                    <a:pt x="89" y="154"/>
                    <a:pt x="89" y="154"/>
                    <a:pt x="89" y="155"/>
                  </a:cubicBezTo>
                  <a:cubicBezTo>
                    <a:pt x="89" y="155"/>
                    <a:pt x="89" y="156"/>
                    <a:pt x="89" y="156"/>
                  </a:cubicBezTo>
                  <a:cubicBezTo>
                    <a:pt x="89" y="157"/>
                    <a:pt x="89" y="157"/>
                    <a:pt x="89" y="158"/>
                  </a:cubicBezTo>
                  <a:cubicBezTo>
                    <a:pt x="89" y="158"/>
                    <a:pt x="90" y="158"/>
                    <a:pt x="90" y="158"/>
                  </a:cubicBezTo>
                  <a:cubicBezTo>
                    <a:pt x="90" y="159"/>
                    <a:pt x="90" y="159"/>
                    <a:pt x="90" y="160"/>
                  </a:cubicBezTo>
                  <a:cubicBezTo>
                    <a:pt x="91" y="160"/>
                    <a:pt x="92" y="160"/>
                    <a:pt x="92" y="160"/>
                  </a:cubicBezTo>
                  <a:cubicBezTo>
                    <a:pt x="93" y="160"/>
                    <a:pt x="93" y="160"/>
                    <a:pt x="94" y="160"/>
                  </a:cubicBezTo>
                  <a:cubicBezTo>
                    <a:pt x="94" y="159"/>
                    <a:pt x="94" y="159"/>
                    <a:pt x="94" y="158"/>
                  </a:cubicBezTo>
                  <a:cubicBezTo>
                    <a:pt x="94" y="157"/>
                    <a:pt x="94" y="157"/>
                    <a:pt x="94" y="156"/>
                  </a:cubicBezTo>
                  <a:cubicBezTo>
                    <a:pt x="94" y="156"/>
                    <a:pt x="95" y="156"/>
                    <a:pt x="95" y="156"/>
                  </a:cubicBezTo>
                  <a:cubicBezTo>
                    <a:pt x="95" y="156"/>
                    <a:pt x="95" y="155"/>
                    <a:pt x="95" y="155"/>
                  </a:cubicBezTo>
                  <a:cubicBezTo>
                    <a:pt x="96" y="155"/>
                    <a:pt x="96" y="155"/>
                    <a:pt x="97" y="155"/>
                  </a:cubicBezTo>
                  <a:cubicBezTo>
                    <a:pt x="97" y="154"/>
                    <a:pt x="97" y="154"/>
                    <a:pt x="97" y="153"/>
                  </a:cubicBezTo>
                  <a:cubicBezTo>
                    <a:pt x="96" y="153"/>
                    <a:pt x="96" y="153"/>
                    <a:pt x="95" y="153"/>
                  </a:cubicBezTo>
                  <a:cubicBezTo>
                    <a:pt x="95" y="153"/>
                    <a:pt x="95" y="152"/>
                    <a:pt x="95" y="151"/>
                  </a:cubicBezTo>
                  <a:cubicBezTo>
                    <a:pt x="95" y="151"/>
                    <a:pt x="94" y="151"/>
                    <a:pt x="94" y="151"/>
                  </a:cubicBezTo>
                  <a:cubicBezTo>
                    <a:pt x="94" y="151"/>
                    <a:pt x="94" y="150"/>
                    <a:pt x="94" y="150"/>
                  </a:cubicBezTo>
                  <a:cubicBezTo>
                    <a:pt x="94" y="150"/>
                    <a:pt x="95" y="150"/>
                    <a:pt x="95" y="150"/>
                  </a:cubicBezTo>
                  <a:cubicBezTo>
                    <a:pt x="95" y="149"/>
                    <a:pt x="95" y="149"/>
                    <a:pt x="95" y="148"/>
                  </a:cubicBezTo>
                  <a:cubicBezTo>
                    <a:pt x="96" y="148"/>
                    <a:pt x="96" y="148"/>
                    <a:pt x="97" y="148"/>
                  </a:cubicBezTo>
                  <a:cubicBezTo>
                    <a:pt x="97" y="148"/>
                    <a:pt x="98" y="148"/>
                    <a:pt x="98" y="148"/>
                  </a:cubicBezTo>
                  <a:cubicBezTo>
                    <a:pt x="98" y="149"/>
                    <a:pt x="98" y="149"/>
                    <a:pt x="98" y="150"/>
                  </a:cubicBezTo>
                  <a:cubicBezTo>
                    <a:pt x="98" y="150"/>
                    <a:pt x="98" y="151"/>
                    <a:pt x="98" y="151"/>
                  </a:cubicBezTo>
                  <a:cubicBezTo>
                    <a:pt x="99" y="151"/>
                    <a:pt x="99" y="151"/>
                    <a:pt x="100" y="151"/>
                  </a:cubicBezTo>
                  <a:cubicBezTo>
                    <a:pt x="100" y="152"/>
                    <a:pt x="100" y="153"/>
                    <a:pt x="100" y="153"/>
                  </a:cubicBezTo>
                  <a:cubicBezTo>
                    <a:pt x="100" y="154"/>
                    <a:pt x="100" y="154"/>
                    <a:pt x="100" y="155"/>
                  </a:cubicBezTo>
                  <a:cubicBezTo>
                    <a:pt x="100" y="155"/>
                    <a:pt x="101" y="155"/>
                    <a:pt x="102" y="155"/>
                  </a:cubicBezTo>
                  <a:cubicBezTo>
                    <a:pt x="102" y="155"/>
                    <a:pt x="102" y="156"/>
                    <a:pt x="102" y="156"/>
                  </a:cubicBezTo>
                  <a:cubicBezTo>
                    <a:pt x="102" y="157"/>
                    <a:pt x="102" y="157"/>
                    <a:pt x="102" y="158"/>
                  </a:cubicBezTo>
                  <a:cubicBezTo>
                    <a:pt x="102" y="158"/>
                    <a:pt x="103" y="158"/>
                    <a:pt x="103" y="158"/>
                  </a:cubicBezTo>
                  <a:cubicBezTo>
                    <a:pt x="103" y="159"/>
                    <a:pt x="103" y="159"/>
                    <a:pt x="103" y="160"/>
                  </a:cubicBezTo>
                  <a:cubicBezTo>
                    <a:pt x="103" y="160"/>
                    <a:pt x="103" y="161"/>
                    <a:pt x="103" y="161"/>
                  </a:cubicBezTo>
                  <a:cubicBezTo>
                    <a:pt x="104" y="161"/>
                    <a:pt x="104" y="161"/>
                    <a:pt x="105" y="161"/>
                  </a:cubicBezTo>
                  <a:cubicBezTo>
                    <a:pt x="105" y="161"/>
                    <a:pt x="106" y="161"/>
                    <a:pt x="106" y="161"/>
                  </a:cubicBezTo>
                  <a:cubicBezTo>
                    <a:pt x="106" y="161"/>
                    <a:pt x="106" y="160"/>
                    <a:pt x="106" y="160"/>
                  </a:cubicBezTo>
                  <a:cubicBezTo>
                    <a:pt x="107" y="160"/>
                    <a:pt x="107" y="160"/>
                    <a:pt x="108" y="160"/>
                  </a:cubicBezTo>
                  <a:cubicBezTo>
                    <a:pt x="108" y="160"/>
                    <a:pt x="109" y="160"/>
                    <a:pt x="109" y="160"/>
                  </a:cubicBezTo>
                  <a:cubicBezTo>
                    <a:pt x="110" y="160"/>
                    <a:pt x="110" y="160"/>
                    <a:pt x="111" y="160"/>
                  </a:cubicBezTo>
                  <a:cubicBezTo>
                    <a:pt x="111" y="159"/>
                    <a:pt x="111" y="159"/>
                    <a:pt x="111" y="158"/>
                  </a:cubicBezTo>
                  <a:cubicBezTo>
                    <a:pt x="111" y="158"/>
                    <a:pt x="112" y="158"/>
                    <a:pt x="112" y="158"/>
                  </a:cubicBezTo>
                  <a:cubicBezTo>
                    <a:pt x="112" y="159"/>
                    <a:pt x="112" y="159"/>
                    <a:pt x="112" y="160"/>
                  </a:cubicBezTo>
                  <a:cubicBezTo>
                    <a:pt x="113" y="160"/>
                    <a:pt x="113" y="160"/>
                    <a:pt x="114" y="160"/>
                  </a:cubicBezTo>
                  <a:cubicBezTo>
                    <a:pt x="114" y="160"/>
                    <a:pt x="115" y="160"/>
                    <a:pt x="116" y="160"/>
                  </a:cubicBezTo>
                  <a:cubicBezTo>
                    <a:pt x="116" y="160"/>
                    <a:pt x="117" y="160"/>
                    <a:pt x="117" y="160"/>
                  </a:cubicBezTo>
                  <a:cubicBezTo>
                    <a:pt x="117" y="160"/>
                    <a:pt x="117" y="161"/>
                    <a:pt x="117" y="161"/>
                  </a:cubicBezTo>
                  <a:cubicBezTo>
                    <a:pt x="117" y="161"/>
                    <a:pt x="116" y="161"/>
                    <a:pt x="116" y="161"/>
                  </a:cubicBezTo>
                  <a:cubicBezTo>
                    <a:pt x="115" y="161"/>
                    <a:pt x="114" y="161"/>
                    <a:pt x="114" y="161"/>
                  </a:cubicBezTo>
                  <a:cubicBezTo>
                    <a:pt x="114" y="162"/>
                    <a:pt x="114" y="162"/>
                    <a:pt x="114" y="163"/>
                  </a:cubicBezTo>
                  <a:cubicBezTo>
                    <a:pt x="114" y="163"/>
                    <a:pt x="114" y="164"/>
                    <a:pt x="114" y="164"/>
                  </a:cubicBezTo>
                  <a:cubicBezTo>
                    <a:pt x="114" y="164"/>
                    <a:pt x="115" y="164"/>
                    <a:pt x="116" y="164"/>
                  </a:cubicBezTo>
                  <a:cubicBezTo>
                    <a:pt x="116" y="164"/>
                    <a:pt x="117" y="164"/>
                    <a:pt x="117" y="164"/>
                  </a:cubicBezTo>
                  <a:cubicBezTo>
                    <a:pt x="118" y="164"/>
                    <a:pt x="118" y="164"/>
                    <a:pt x="119" y="164"/>
                  </a:cubicBezTo>
                  <a:cubicBezTo>
                    <a:pt x="119" y="164"/>
                    <a:pt x="119" y="163"/>
                    <a:pt x="119" y="163"/>
                  </a:cubicBezTo>
                  <a:cubicBezTo>
                    <a:pt x="119" y="163"/>
                    <a:pt x="120" y="163"/>
                    <a:pt x="120" y="163"/>
                  </a:cubicBezTo>
                  <a:cubicBezTo>
                    <a:pt x="120" y="162"/>
                    <a:pt x="120" y="162"/>
                    <a:pt x="120" y="161"/>
                  </a:cubicBezTo>
                  <a:cubicBezTo>
                    <a:pt x="120" y="161"/>
                    <a:pt x="119" y="161"/>
                    <a:pt x="119" y="161"/>
                  </a:cubicBezTo>
                  <a:cubicBezTo>
                    <a:pt x="119" y="161"/>
                    <a:pt x="119" y="160"/>
                    <a:pt x="119" y="160"/>
                  </a:cubicBezTo>
                  <a:cubicBezTo>
                    <a:pt x="119" y="160"/>
                    <a:pt x="120" y="160"/>
                    <a:pt x="120" y="160"/>
                  </a:cubicBezTo>
                  <a:cubicBezTo>
                    <a:pt x="120" y="159"/>
                    <a:pt x="120" y="159"/>
                    <a:pt x="120" y="158"/>
                  </a:cubicBezTo>
                  <a:cubicBezTo>
                    <a:pt x="121" y="158"/>
                    <a:pt x="121" y="158"/>
                    <a:pt x="122" y="158"/>
                  </a:cubicBezTo>
                  <a:cubicBezTo>
                    <a:pt x="122" y="159"/>
                    <a:pt x="122" y="159"/>
                    <a:pt x="122" y="160"/>
                  </a:cubicBezTo>
                  <a:cubicBezTo>
                    <a:pt x="122" y="160"/>
                    <a:pt x="122" y="161"/>
                    <a:pt x="122" y="161"/>
                  </a:cubicBezTo>
                  <a:cubicBezTo>
                    <a:pt x="122" y="162"/>
                    <a:pt x="122" y="162"/>
                    <a:pt x="122" y="163"/>
                  </a:cubicBezTo>
                  <a:cubicBezTo>
                    <a:pt x="122" y="163"/>
                    <a:pt x="122" y="164"/>
                    <a:pt x="122" y="164"/>
                  </a:cubicBezTo>
                  <a:cubicBezTo>
                    <a:pt x="121" y="164"/>
                    <a:pt x="121" y="164"/>
                    <a:pt x="120" y="164"/>
                  </a:cubicBezTo>
                  <a:moveTo>
                    <a:pt x="145" y="221"/>
                  </a:moveTo>
                  <a:cubicBezTo>
                    <a:pt x="145" y="221"/>
                    <a:pt x="144" y="221"/>
                    <a:pt x="144" y="221"/>
                  </a:cubicBezTo>
                  <a:cubicBezTo>
                    <a:pt x="144" y="220"/>
                    <a:pt x="144" y="220"/>
                    <a:pt x="144" y="219"/>
                  </a:cubicBezTo>
                  <a:cubicBezTo>
                    <a:pt x="143" y="219"/>
                    <a:pt x="143" y="219"/>
                    <a:pt x="142" y="219"/>
                  </a:cubicBezTo>
                  <a:cubicBezTo>
                    <a:pt x="142" y="219"/>
                    <a:pt x="142" y="218"/>
                    <a:pt x="142" y="218"/>
                  </a:cubicBezTo>
                  <a:cubicBezTo>
                    <a:pt x="142" y="218"/>
                    <a:pt x="141" y="218"/>
                    <a:pt x="141" y="218"/>
                  </a:cubicBezTo>
                  <a:cubicBezTo>
                    <a:pt x="141" y="217"/>
                    <a:pt x="141" y="217"/>
                    <a:pt x="141" y="216"/>
                  </a:cubicBezTo>
                  <a:cubicBezTo>
                    <a:pt x="140" y="216"/>
                    <a:pt x="140" y="216"/>
                    <a:pt x="139" y="216"/>
                  </a:cubicBezTo>
                  <a:cubicBezTo>
                    <a:pt x="139" y="216"/>
                    <a:pt x="139" y="215"/>
                    <a:pt x="139" y="214"/>
                  </a:cubicBezTo>
                  <a:cubicBezTo>
                    <a:pt x="139" y="214"/>
                    <a:pt x="138" y="214"/>
                    <a:pt x="137" y="214"/>
                  </a:cubicBezTo>
                  <a:cubicBezTo>
                    <a:pt x="137" y="214"/>
                    <a:pt x="136" y="214"/>
                    <a:pt x="136" y="214"/>
                  </a:cubicBezTo>
                  <a:cubicBezTo>
                    <a:pt x="136" y="214"/>
                    <a:pt x="136" y="213"/>
                    <a:pt x="136" y="213"/>
                  </a:cubicBezTo>
                  <a:cubicBezTo>
                    <a:pt x="136" y="212"/>
                    <a:pt x="136" y="212"/>
                    <a:pt x="136" y="211"/>
                  </a:cubicBezTo>
                  <a:cubicBezTo>
                    <a:pt x="135" y="211"/>
                    <a:pt x="135" y="211"/>
                    <a:pt x="134" y="211"/>
                  </a:cubicBezTo>
                  <a:cubicBezTo>
                    <a:pt x="134" y="211"/>
                    <a:pt x="134" y="210"/>
                    <a:pt x="134" y="210"/>
                  </a:cubicBezTo>
                  <a:cubicBezTo>
                    <a:pt x="134" y="209"/>
                    <a:pt x="134" y="208"/>
                    <a:pt x="134" y="208"/>
                  </a:cubicBezTo>
                  <a:cubicBezTo>
                    <a:pt x="134" y="208"/>
                    <a:pt x="133" y="208"/>
                    <a:pt x="133" y="208"/>
                  </a:cubicBezTo>
                  <a:cubicBezTo>
                    <a:pt x="133" y="207"/>
                    <a:pt x="133" y="207"/>
                    <a:pt x="133" y="206"/>
                  </a:cubicBezTo>
                  <a:cubicBezTo>
                    <a:pt x="132" y="206"/>
                    <a:pt x="132" y="206"/>
                    <a:pt x="131" y="206"/>
                  </a:cubicBezTo>
                  <a:cubicBezTo>
                    <a:pt x="131" y="206"/>
                    <a:pt x="131" y="205"/>
                    <a:pt x="131" y="205"/>
                  </a:cubicBezTo>
                  <a:cubicBezTo>
                    <a:pt x="131" y="204"/>
                    <a:pt x="131" y="204"/>
                    <a:pt x="131" y="203"/>
                  </a:cubicBezTo>
                  <a:cubicBezTo>
                    <a:pt x="131" y="203"/>
                    <a:pt x="131" y="202"/>
                    <a:pt x="131" y="202"/>
                  </a:cubicBezTo>
                  <a:cubicBezTo>
                    <a:pt x="131" y="202"/>
                    <a:pt x="130" y="202"/>
                    <a:pt x="130" y="202"/>
                  </a:cubicBezTo>
                  <a:cubicBezTo>
                    <a:pt x="130" y="201"/>
                    <a:pt x="130" y="200"/>
                    <a:pt x="130" y="200"/>
                  </a:cubicBezTo>
                  <a:cubicBezTo>
                    <a:pt x="130" y="199"/>
                    <a:pt x="130" y="199"/>
                    <a:pt x="130" y="198"/>
                  </a:cubicBezTo>
                  <a:cubicBezTo>
                    <a:pt x="130" y="198"/>
                    <a:pt x="130" y="197"/>
                    <a:pt x="130" y="197"/>
                  </a:cubicBezTo>
                  <a:cubicBezTo>
                    <a:pt x="129" y="197"/>
                    <a:pt x="129" y="197"/>
                    <a:pt x="128" y="197"/>
                  </a:cubicBezTo>
                  <a:cubicBezTo>
                    <a:pt x="128" y="196"/>
                    <a:pt x="128" y="196"/>
                    <a:pt x="128" y="195"/>
                  </a:cubicBezTo>
                  <a:cubicBezTo>
                    <a:pt x="128" y="195"/>
                    <a:pt x="127" y="195"/>
                    <a:pt x="126" y="195"/>
                  </a:cubicBezTo>
                  <a:cubicBezTo>
                    <a:pt x="126" y="194"/>
                    <a:pt x="126" y="194"/>
                    <a:pt x="126" y="193"/>
                  </a:cubicBezTo>
                  <a:cubicBezTo>
                    <a:pt x="126" y="193"/>
                    <a:pt x="126" y="192"/>
                    <a:pt x="126" y="192"/>
                  </a:cubicBezTo>
                  <a:cubicBezTo>
                    <a:pt x="126" y="192"/>
                    <a:pt x="125" y="192"/>
                    <a:pt x="125" y="192"/>
                  </a:cubicBezTo>
                  <a:cubicBezTo>
                    <a:pt x="125" y="191"/>
                    <a:pt x="125" y="191"/>
                    <a:pt x="125" y="190"/>
                  </a:cubicBezTo>
                  <a:cubicBezTo>
                    <a:pt x="124" y="190"/>
                    <a:pt x="124" y="190"/>
                    <a:pt x="123" y="190"/>
                  </a:cubicBezTo>
                  <a:cubicBezTo>
                    <a:pt x="123" y="190"/>
                    <a:pt x="123" y="189"/>
                    <a:pt x="123" y="189"/>
                  </a:cubicBezTo>
                  <a:cubicBezTo>
                    <a:pt x="123" y="188"/>
                    <a:pt x="123" y="188"/>
                    <a:pt x="123" y="187"/>
                  </a:cubicBezTo>
                  <a:cubicBezTo>
                    <a:pt x="123" y="187"/>
                    <a:pt x="122" y="187"/>
                    <a:pt x="122" y="187"/>
                  </a:cubicBezTo>
                  <a:cubicBezTo>
                    <a:pt x="122" y="186"/>
                    <a:pt x="122" y="186"/>
                    <a:pt x="122" y="185"/>
                  </a:cubicBezTo>
                  <a:cubicBezTo>
                    <a:pt x="122" y="185"/>
                    <a:pt x="122" y="184"/>
                    <a:pt x="122" y="184"/>
                  </a:cubicBezTo>
                  <a:cubicBezTo>
                    <a:pt x="122" y="184"/>
                    <a:pt x="123" y="184"/>
                    <a:pt x="123" y="184"/>
                  </a:cubicBezTo>
                  <a:cubicBezTo>
                    <a:pt x="123" y="184"/>
                    <a:pt x="123" y="185"/>
                    <a:pt x="123" y="185"/>
                  </a:cubicBezTo>
                  <a:cubicBezTo>
                    <a:pt x="124" y="185"/>
                    <a:pt x="124" y="185"/>
                    <a:pt x="125" y="185"/>
                  </a:cubicBezTo>
                  <a:cubicBezTo>
                    <a:pt x="125" y="186"/>
                    <a:pt x="125" y="186"/>
                    <a:pt x="125" y="187"/>
                  </a:cubicBezTo>
                  <a:cubicBezTo>
                    <a:pt x="125" y="187"/>
                    <a:pt x="126" y="187"/>
                    <a:pt x="126" y="187"/>
                  </a:cubicBezTo>
                  <a:cubicBezTo>
                    <a:pt x="126" y="188"/>
                    <a:pt x="126" y="188"/>
                    <a:pt x="126" y="189"/>
                  </a:cubicBezTo>
                  <a:cubicBezTo>
                    <a:pt x="127" y="189"/>
                    <a:pt x="128" y="189"/>
                    <a:pt x="128" y="189"/>
                  </a:cubicBezTo>
                  <a:cubicBezTo>
                    <a:pt x="128" y="189"/>
                    <a:pt x="128" y="190"/>
                    <a:pt x="128" y="190"/>
                  </a:cubicBezTo>
                  <a:cubicBezTo>
                    <a:pt x="128" y="191"/>
                    <a:pt x="128" y="191"/>
                    <a:pt x="128" y="192"/>
                  </a:cubicBezTo>
                  <a:cubicBezTo>
                    <a:pt x="129" y="192"/>
                    <a:pt x="129" y="192"/>
                    <a:pt x="130" y="192"/>
                  </a:cubicBezTo>
                  <a:cubicBezTo>
                    <a:pt x="130" y="192"/>
                    <a:pt x="130" y="193"/>
                    <a:pt x="130" y="193"/>
                  </a:cubicBezTo>
                  <a:cubicBezTo>
                    <a:pt x="130" y="193"/>
                    <a:pt x="131" y="193"/>
                    <a:pt x="131" y="193"/>
                  </a:cubicBezTo>
                  <a:cubicBezTo>
                    <a:pt x="131" y="194"/>
                    <a:pt x="131" y="194"/>
                    <a:pt x="131" y="195"/>
                  </a:cubicBezTo>
                  <a:cubicBezTo>
                    <a:pt x="132" y="195"/>
                    <a:pt x="132" y="195"/>
                    <a:pt x="133" y="195"/>
                  </a:cubicBezTo>
                  <a:cubicBezTo>
                    <a:pt x="133" y="196"/>
                    <a:pt x="133" y="196"/>
                    <a:pt x="133" y="197"/>
                  </a:cubicBezTo>
                  <a:cubicBezTo>
                    <a:pt x="133" y="197"/>
                    <a:pt x="133" y="198"/>
                    <a:pt x="133" y="198"/>
                  </a:cubicBezTo>
                  <a:cubicBezTo>
                    <a:pt x="133" y="198"/>
                    <a:pt x="134" y="198"/>
                    <a:pt x="134" y="198"/>
                  </a:cubicBezTo>
                  <a:cubicBezTo>
                    <a:pt x="134" y="199"/>
                    <a:pt x="134" y="199"/>
                    <a:pt x="134" y="200"/>
                  </a:cubicBezTo>
                  <a:cubicBezTo>
                    <a:pt x="134" y="200"/>
                    <a:pt x="134" y="201"/>
                    <a:pt x="134" y="202"/>
                  </a:cubicBezTo>
                  <a:cubicBezTo>
                    <a:pt x="135" y="202"/>
                    <a:pt x="135" y="202"/>
                    <a:pt x="136" y="202"/>
                  </a:cubicBezTo>
                  <a:cubicBezTo>
                    <a:pt x="136" y="202"/>
                    <a:pt x="136" y="203"/>
                    <a:pt x="136" y="203"/>
                  </a:cubicBezTo>
                  <a:cubicBezTo>
                    <a:pt x="136" y="203"/>
                    <a:pt x="137" y="203"/>
                    <a:pt x="137" y="203"/>
                  </a:cubicBezTo>
                  <a:cubicBezTo>
                    <a:pt x="137" y="204"/>
                    <a:pt x="137" y="204"/>
                    <a:pt x="137" y="205"/>
                  </a:cubicBezTo>
                  <a:cubicBezTo>
                    <a:pt x="138" y="205"/>
                    <a:pt x="139" y="205"/>
                    <a:pt x="139" y="205"/>
                  </a:cubicBezTo>
                  <a:cubicBezTo>
                    <a:pt x="139" y="205"/>
                    <a:pt x="139" y="206"/>
                    <a:pt x="139" y="206"/>
                  </a:cubicBezTo>
                  <a:cubicBezTo>
                    <a:pt x="140" y="206"/>
                    <a:pt x="140" y="206"/>
                    <a:pt x="141" y="206"/>
                  </a:cubicBezTo>
                  <a:cubicBezTo>
                    <a:pt x="141" y="207"/>
                    <a:pt x="141" y="207"/>
                    <a:pt x="141" y="208"/>
                  </a:cubicBezTo>
                  <a:cubicBezTo>
                    <a:pt x="141" y="208"/>
                    <a:pt x="141" y="209"/>
                    <a:pt x="141" y="210"/>
                  </a:cubicBezTo>
                  <a:cubicBezTo>
                    <a:pt x="141" y="210"/>
                    <a:pt x="142" y="210"/>
                    <a:pt x="142" y="210"/>
                  </a:cubicBezTo>
                  <a:cubicBezTo>
                    <a:pt x="142" y="210"/>
                    <a:pt x="142" y="211"/>
                    <a:pt x="142" y="211"/>
                  </a:cubicBezTo>
                  <a:cubicBezTo>
                    <a:pt x="143" y="211"/>
                    <a:pt x="143" y="211"/>
                    <a:pt x="144" y="211"/>
                  </a:cubicBezTo>
                  <a:cubicBezTo>
                    <a:pt x="144" y="212"/>
                    <a:pt x="144" y="212"/>
                    <a:pt x="144" y="213"/>
                  </a:cubicBezTo>
                  <a:cubicBezTo>
                    <a:pt x="144" y="213"/>
                    <a:pt x="144" y="214"/>
                    <a:pt x="144" y="214"/>
                  </a:cubicBezTo>
                  <a:cubicBezTo>
                    <a:pt x="144" y="215"/>
                    <a:pt x="144" y="216"/>
                    <a:pt x="144" y="216"/>
                  </a:cubicBezTo>
                  <a:cubicBezTo>
                    <a:pt x="144" y="217"/>
                    <a:pt x="144" y="217"/>
                    <a:pt x="144" y="218"/>
                  </a:cubicBezTo>
                  <a:cubicBezTo>
                    <a:pt x="144" y="218"/>
                    <a:pt x="144" y="219"/>
                    <a:pt x="144" y="219"/>
                  </a:cubicBezTo>
                  <a:cubicBezTo>
                    <a:pt x="144" y="219"/>
                    <a:pt x="145" y="219"/>
                    <a:pt x="145" y="219"/>
                  </a:cubicBezTo>
                  <a:cubicBezTo>
                    <a:pt x="145" y="220"/>
                    <a:pt x="145" y="220"/>
                    <a:pt x="145" y="221"/>
                  </a:cubicBezTo>
                  <a:moveTo>
                    <a:pt x="173" y="184"/>
                  </a:moveTo>
                  <a:cubicBezTo>
                    <a:pt x="173" y="184"/>
                    <a:pt x="172" y="184"/>
                    <a:pt x="172" y="184"/>
                  </a:cubicBezTo>
                  <a:cubicBezTo>
                    <a:pt x="172" y="184"/>
                    <a:pt x="172" y="185"/>
                    <a:pt x="172" y="185"/>
                  </a:cubicBezTo>
                  <a:cubicBezTo>
                    <a:pt x="171" y="185"/>
                    <a:pt x="171" y="185"/>
                    <a:pt x="170" y="185"/>
                  </a:cubicBezTo>
                  <a:cubicBezTo>
                    <a:pt x="170" y="186"/>
                    <a:pt x="170" y="186"/>
                    <a:pt x="170" y="187"/>
                  </a:cubicBezTo>
                  <a:cubicBezTo>
                    <a:pt x="170" y="187"/>
                    <a:pt x="169" y="187"/>
                    <a:pt x="169" y="187"/>
                  </a:cubicBezTo>
                  <a:cubicBezTo>
                    <a:pt x="169" y="188"/>
                    <a:pt x="169" y="188"/>
                    <a:pt x="169" y="189"/>
                  </a:cubicBezTo>
                  <a:cubicBezTo>
                    <a:pt x="169" y="189"/>
                    <a:pt x="169" y="190"/>
                    <a:pt x="169" y="190"/>
                  </a:cubicBezTo>
                  <a:cubicBezTo>
                    <a:pt x="168" y="190"/>
                    <a:pt x="168" y="190"/>
                    <a:pt x="167" y="190"/>
                  </a:cubicBezTo>
                  <a:cubicBezTo>
                    <a:pt x="167" y="190"/>
                    <a:pt x="166" y="190"/>
                    <a:pt x="166" y="190"/>
                  </a:cubicBezTo>
                  <a:cubicBezTo>
                    <a:pt x="165" y="190"/>
                    <a:pt x="165" y="190"/>
                    <a:pt x="164" y="190"/>
                  </a:cubicBezTo>
                  <a:cubicBezTo>
                    <a:pt x="164" y="190"/>
                    <a:pt x="164" y="189"/>
                    <a:pt x="164" y="189"/>
                  </a:cubicBezTo>
                  <a:cubicBezTo>
                    <a:pt x="164" y="188"/>
                    <a:pt x="164" y="188"/>
                    <a:pt x="164" y="187"/>
                  </a:cubicBezTo>
                  <a:cubicBezTo>
                    <a:pt x="164" y="186"/>
                    <a:pt x="164" y="186"/>
                    <a:pt x="164" y="185"/>
                  </a:cubicBezTo>
                  <a:cubicBezTo>
                    <a:pt x="164" y="185"/>
                    <a:pt x="163" y="185"/>
                    <a:pt x="163" y="185"/>
                  </a:cubicBezTo>
                  <a:cubicBezTo>
                    <a:pt x="162" y="185"/>
                    <a:pt x="161" y="185"/>
                    <a:pt x="161" y="185"/>
                  </a:cubicBezTo>
                  <a:cubicBezTo>
                    <a:pt x="160" y="185"/>
                    <a:pt x="160" y="185"/>
                    <a:pt x="159" y="185"/>
                  </a:cubicBezTo>
                  <a:cubicBezTo>
                    <a:pt x="159" y="185"/>
                    <a:pt x="159" y="184"/>
                    <a:pt x="159" y="184"/>
                  </a:cubicBezTo>
                  <a:cubicBezTo>
                    <a:pt x="159" y="184"/>
                    <a:pt x="158" y="184"/>
                    <a:pt x="158" y="184"/>
                  </a:cubicBezTo>
                  <a:cubicBezTo>
                    <a:pt x="158" y="183"/>
                    <a:pt x="158" y="183"/>
                    <a:pt x="158" y="182"/>
                  </a:cubicBezTo>
                  <a:cubicBezTo>
                    <a:pt x="157" y="182"/>
                    <a:pt x="157" y="182"/>
                    <a:pt x="156" y="182"/>
                  </a:cubicBezTo>
                  <a:cubicBezTo>
                    <a:pt x="156" y="182"/>
                    <a:pt x="156" y="181"/>
                    <a:pt x="156" y="180"/>
                  </a:cubicBezTo>
                  <a:cubicBezTo>
                    <a:pt x="156" y="180"/>
                    <a:pt x="155" y="180"/>
                    <a:pt x="155" y="180"/>
                  </a:cubicBezTo>
                  <a:cubicBezTo>
                    <a:pt x="155" y="180"/>
                    <a:pt x="155" y="179"/>
                    <a:pt x="155" y="179"/>
                  </a:cubicBezTo>
                  <a:cubicBezTo>
                    <a:pt x="155" y="178"/>
                    <a:pt x="155" y="178"/>
                    <a:pt x="155" y="177"/>
                  </a:cubicBezTo>
                  <a:cubicBezTo>
                    <a:pt x="155" y="177"/>
                    <a:pt x="155" y="176"/>
                    <a:pt x="155" y="176"/>
                  </a:cubicBezTo>
                  <a:cubicBezTo>
                    <a:pt x="155" y="176"/>
                    <a:pt x="156" y="176"/>
                    <a:pt x="156" y="176"/>
                  </a:cubicBezTo>
                  <a:cubicBezTo>
                    <a:pt x="157" y="176"/>
                    <a:pt x="157" y="176"/>
                    <a:pt x="158" y="176"/>
                  </a:cubicBezTo>
                  <a:cubicBezTo>
                    <a:pt x="158" y="176"/>
                    <a:pt x="158" y="177"/>
                    <a:pt x="158" y="177"/>
                  </a:cubicBezTo>
                  <a:cubicBezTo>
                    <a:pt x="158" y="177"/>
                    <a:pt x="159" y="177"/>
                    <a:pt x="159" y="177"/>
                  </a:cubicBezTo>
                  <a:cubicBezTo>
                    <a:pt x="159" y="178"/>
                    <a:pt x="159" y="178"/>
                    <a:pt x="159" y="179"/>
                  </a:cubicBezTo>
                  <a:cubicBezTo>
                    <a:pt x="159" y="179"/>
                    <a:pt x="159" y="180"/>
                    <a:pt x="159" y="180"/>
                  </a:cubicBezTo>
                  <a:cubicBezTo>
                    <a:pt x="160" y="180"/>
                    <a:pt x="160" y="180"/>
                    <a:pt x="161" y="180"/>
                  </a:cubicBezTo>
                  <a:cubicBezTo>
                    <a:pt x="161" y="181"/>
                    <a:pt x="161" y="182"/>
                    <a:pt x="161" y="182"/>
                  </a:cubicBezTo>
                  <a:cubicBezTo>
                    <a:pt x="161" y="182"/>
                    <a:pt x="162" y="182"/>
                    <a:pt x="163" y="182"/>
                  </a:cubicBezTo>
                  <a:cubicBezTo>
                    <a:pt x="163" y="182"/>
                    <a:pt x="164" y="182"/>
                    <a:pt x="164" y="182"/>
                  </a:cubicBezTo>
                  <a:cubicBezTo>
                    <a:pt x="165" y="182"/>
                    <a:pt x="165" y="182"/>
                    <a:pt x="166" y="182"/>
                  </a:cubicBezTo>
                  <a:cubicBezTo>
                    <a:pt x="166" y="183"/>
                    <a:pt x="166" y="183"/>
                    <a:pt x="166" y="184"/>
                  </a:cubicBezTo>
                  <a:cubicBezTo>
                    <a:pt x="166" y="184"/>
                    <a:pt x="167" y="184"/>
                    <a:pt x="167" y="184"/>
                  </a:cubicBezTo>
                  <a:cubicBezTo>
                    <a:pt x="168" y="184"/>
                    <a:pt x="168" y="184"/>
                    <a:pt x="169" y="184"/>
                  </a:cubicBezTo>
                  <a:cubicBezTo>
                    <a:pt x="169" y="184"/>
                    <a:pt x="170" y="184"/>
                    <a:pt x="170" y="184"/>
                  </a:cubicBezTo>
                  <a:cubicBezTo>
                    <a:pt x="171" y="184"/>
                    <a:pt x="171" y="184"/>
                    <a:pt x="172" y="184"/>
                  </a:cubicBezTo>
                  <a:cubicBezTo>
                    <a:pt x="172" y="183"/>
                    <a:pt x="172" y="183"/>
                    <a:pt x="172" y="182"/>
                  </a:cubicBezTo>
                  <a:cubicBezTo>
                    <a:pt x="172" y="182"/>
                    <a:pt x="173" y="182"/>
                    <a:pt x="173" y="182"/>
                  </a:cubicBezTo>
                  <a:cubicBezTo>
                    <a:pt x="173" y="183"/>
                    <a:pt x="173" y="183"/>
                    <a:pt x="173" y="184"/>
                  </a:cubicBezTo>
                  <a:moveTo>
                    <a:pt x="173" y="34"/>
                  </a:moveTo>
                  <a:cubicBezTo>
                    <a:pt x="173" y="34"/>
                    <a:pt x="172" y="34"/>
                    <a:pt x="172" y="34"/>
                  </a:cubicBezTo>
                  <a:cubicBezTo>
                    <a:pt x="172" y="33"/>
                    <a:pt x="172" y="33"/>
                    <a:pt x="172" y="32"/>
                  </a:cubicBezTo>
                  <a:cubicBezTo>
                    <a:pt x="172" y="32"/>
                    <a:pt x="173" y="32"/>
                    <a:pt x="173" y="32"/>
                  </a:cubicBezTo>
                  <a:cubicBezTo>
                    <a:pt x="173" y="33"/>
                    <a:pt x="173" y="33"/>
                    <a:pt x="173" y="34"/>
                  </a:cubicBezTo>
                  <a:moveTo>
                    <a:pt x="178" y="42"/>
                  </a:moveTo>
                  <a:cubicBezTo>
                    <a:pt x="178" y="42"/>
                    <a:pt x="178" y="43"/>
                    <a:pt x="178" y="43"/>
                  </a:cubicBezTo>
                  <a:cubicBezTo>
                    <a:pt x="178" y="44"/>
                    <a:pt x="178" y="44"/>
                    <a:pt x="178" y="45"/>
                  </a:cubicBezTo>
                  <a:cubicBezTo>
                    <a:pt x="178" y="46"/>
                    <a:pt x="178" y="46"/>
                    <a:pt x="178" y="47"/>
                  </a:cubicBezTo>
                  <a:cubicBezTo>
                    <a:pt x="178" y="47"/>
                    <a:pt x="177" y="47"/>
                    <a:pt x="177" y="47"/>
                  </a:cubicBezTo>
                  <a:cubicBezTo>
                    <a:pt x="177" y="47"/>
                    <a:pt x="177" y="48"/>
                    <a:pt x="177" y="48"/>
                  </a:cubicBezTo>
                  <a:cubicBezTo>
                    <a:pt x="177" y="49"/>
                    <a:pt x="177" y="49"/>
                    <a:pt x="177" y="50"/>
                  </a:cubicBezTo>
                  <a:cubicBezTo>
                    <a:pt x="176" y="50"/>
                    <a:pt x="176" y="50"/>
                    <a:pt x="175" y="50"/>
                  </a:cubicBezTo>
                  <a:cubicBezTo>
                    <a:pt x="175" y="49"/>
                    <a:pt x="175" y="49"/>
                    <a:pt x="175" y="48"/>
                  </a:cubicBezTo>
                  <a:cubicBezTo>
                    <a:pt x="175" y="48"/>
                    <a:pt x="175" y="47"/>
                    <a:pt x="175" y="47"/>
                  </a:cubicBezTo>
                  <a:cubicBezTo>
                    <a:pt x="175" y="46"/>
                    <a:pt x="175" y="46"/>
                    <a:pt x="175" y="45"/>
                  </a:cubicBezTo>
                  <a:cubicBezTo>
                    <a:pt x="176" y="45"/>
                    <a:pt x="176" y="45"/>
                    <a:pt x="177" y="45"/>
                  </a:cubicBezTo>
                  <a:cubicBezTo>
                    <a:pt x="177" y="44"/>
                    <a:pt x="177" y="44"/>
                    <a:pt x="177" y="43"/>
                  </a:cubicBezTo>
                  <a:cubicBezTo>
                    <a:pt x="177" y="43"/>
                    <a:pt x="177" y="42"/>
                    <a:pt x="177" y="42"/>
                  </a:cubicBezTo>
                  <a:cubicBezTo>
                    <a:pt x="177" y="41"/>
                    <a:pt x="177" y="41"/>
                    <a:pt x="177" y="40"/>
                  </a:cubicBezTo>
                  <a:cubicBezTo>
                    <a:pt x="177" y="40"/>
                    <a:pt x="178" y="40"/>
                    <a:pt x="178" y="40"/>
                  </a:cubicBezTo>
                  <a:cubicBezTo>
                    <a:pt x="178" y="41"/>
                    <a:pt x="178" y="41"/>
                    <a:pt x="178" y="42"/>
                  </a:cubicBezTo>
                  <a:moveTo>
                    <a:pt x="186" y="24"/>
                  </a:moveTo>
                  <a:cubicBezTo>
                    <a:pt x="185" y="24"/>
                    <a:pt x="185" y="24"/>
                    <a:pt x="184" y="24"/>
                  </a:cubicBezTo>
                  <a:cubicBezTo>
                    <a:pt x="184" y="24"/>
                    <a:pt x="183" y="24"/>
                    <a:pt x="183" y="24"/>
                  </a:cubicBezTo>
                  <a:cubicBezTo>
                    <a:pt x="183" y="24"/>
                    <a:pt x="183" y="23"/>
                    <a:pt x="183" y="23"/>
                  </a:cubicBezTo>
                  <a:cubicBezTo>
                    <a:pt x="182" y="23"/>
                    <a:pt x="182" y="23"/>
                    <a:pt x="181" y="23"/>
                  </a:cubicBezTo>
                  <a:cubicBezTo>
                    <a:pt x="181" y="22"/>
                    <a:pt x="181" y="21"/>
                    <a:pt x="181" y="21"/>
                  </a:cubicBezTo>
                  <a:cubicBezTo>
                    <a:pt x="182" y="21"/>
                    <a:pt x="182" y="21"/>
                    <a:pt x="183" y="21"/>
                  </a:cubicBezTo>
                  <a:cubicBezTo>
                    <a:pt x="183" y="21"/>
                    <a:pt x="183" y="22"/>
                    <a:pt x="183" y="23"/>
                  </a:cubicBezTo>
                  <a:cubicBezTo>
                    <a:pt x="183" y="23"/>
                    <a:pt x="184" y="23"/>
                    <a:pt x="184" y="23"/>
                  </a:cubicBezTo>
                  <a:cubicBezTo>
                    <a:pt x="185" y="23"/>
                    <a:pt x="185" y="23"/>
                    <a:pt x="186" y="23"/>
                  </a:cubicBezTo>
                  <a:cubicBezTo>
                    <a:pt x="186" y="23"/>
                    <a:pt x="186" y="24"/>
                    <a:pt x="186" y="24"/>
                  </a:cubicBezTo>
                  <a:moveTo>
                    <a:pt x="222" y="200"/>
                  </a:moveTo>
                  <a:cubicBezTo>
                    <a:pt x="222" y="200"/>
                    <a:pt x="222" y="200"/>
                    <a:pt x="222" y="200"/>
                  </a:cubicBezTo>
                  <a:cubicBezTo>
                    <a:pt x="222" y="200"/>
                    <a:pt x="222" y="200"/>
                    <a:pt x="222" y="200"/>
                  </a:cubicBezTo>
                  <a:cubicBezTo>
                    <a:pt x="222" y="200"/>
                    <a:pt x="222" y="200"/>
                    <a:pt x="222" y="200"/>
                  </a:cubicBezTo>
                  <a:cubicBezTo>
                    <a:pt x="221" y="200"/>
                    <a:pt x="221" y="200"/>
                    <a:pt x="221" y="200"/>
                  </a:cubicBezTo>
                  <a:cubicBezTo>
                    <a:pt x="222" y="200"/>
                    <a:pt x="222" y="200"/>
                    <a:pt x="222" y="200"/>
                  </a:cubicBezTo>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29" name="Freeform 114"/>
            <p:cNvSpPr/>
            <p:nvPr/>
          </p:nvSpPr>
          <p:spPr bwMode="auto">
            <a:xfrm>
              <a:off x="4246" y="1383"/>
              <a:ext cx="34" cy="62"/>
            </a:xfrm>
            <a:custGeom>
              <a:avLst/>
              <a:gdLst>
                <a:gd name="T0" fmla="*/ 32 w 20"/>
                <a:gd name="T1" fmla="*/ 7 h 36"/>
                <a:gd name="T2" fmla="*/ 32 w 20"/>
                <a:gd name="T3" fmla="*/ 0 h 36"/>
                <a:gd name="T4" fmla="*/ 26 w 20"/>
                <a:gd name="T5" fmla="*/ 0 h 36"/>
                <a:gd name="T6" fmla="*/ 24 w 20"/>
                <a:gd name="T7" fmla="*/ 3 h 36"/>
                <a:gd name="T8" fmla="*/ 20 w 20"/>
                <a:gd name="T9" fmla="*/ 7 h 36"/>
                <a:gd name="T10" fmla="*/ 19 w 20"/>
                <a:gd name="T11" fmla="*/ 9 h 36"/>
                <a:gd name="T12" fmla="*/ 19 w 20"/>
                <a:gd name="T13" fmla="*/ 16 h 36"/>
                <a:gd name="T14" fmla="*/ 12 w 20"/>
                <a:gd name="T15" fmla="*/ 16 h 36"/>
                <a:gd name="T16" fmla="*/ 10 w 20"/>
                <a:gd name="T17" fmla="*/ 17 h 36"/>
                <a:gd name="T18" fmla="*/ 7 w 20"/>
                <a:gd name="T19" fmla="*/ 21 h 36"/>
                <a:gd name="T20" fmla="*/ 5 w 20"/>
                <a:gd name="T21" fmla="*/ 22 h 36"/>
                <a:gd name="T22" fmla="*/ 2 w 20"/>
                <a:gd name="T23" fmla="*/ 26 h 36"/>
                <a:gd name="T24" fmla="*/ 5 w 20"/>
                <a:gd name="T25" fmla="*/ 28 h 36"/>
                <a:gd name="T26" fmla="*/ 5 w 20"/>
                <a:gd name="T27" fmla="*/ 34 h 36"/>
                <a:gd name="T28" fmla="*/ 5 w 20"/>
                <a:gd name="T29" fmla="*/ 40 h 36"/>
                <a:gd name="T30" fmla="*/ 2 w 20"/>
                <a:gd name="T31" fmla="*/ 43 h 36"/>
                <a:gd name="T32" fmla="*/ 0 w 20"/>
                <a:gd name="T33" fmla="*/ 45 h 36"/>
                <a:gd name="T34" fmla="*/ 0 w 20"/>
                <a:gd name="T35" fmla="*/ 50 h 36"/>
                <a:gd name="T36" fmla="*/ 0 w 20"/>
                <a:gd name="T37" fmla="*/ 57 h 36"/>
                <a:gd name="T38" fmla="*/ 2 w 20"/>
                <a:gd name="T39" fmla="*/ 59 h 36"/>
                <a:gd name="T40" fmla="*/ 5 w 20"/>
                <a:gd name="T41" fmla="*/ 62 h 36"/>
                <a:gd name="T42" fmla="*/ 10 w 20"/>
                <a:gd name="T43" fmla="*/ 62 h 36"/>
                <a:gd name="T44" fmla="*/ 15 w 20"/>
                <a:gd name="T45" fmla="*/ 62 h 36"/>
                <a:gd name="T46" fmla="*/ 15 w 20"/>
                <a:gd name="T47" fmla="*/ 57 h 36"/>
                <a:gd name="T48" fmla="*/ 19 w 20"/>
                <a:gd name="T49" fmla="*/ 53 h 36"/>
                <a:gd name="T50" fmla="*/ 20 w 20"/>
                <a:gd name="T51" fmla="*/ 50 h 36"/>
                <a:gd name="T52" fmla="*/ 20 w 20"/>
                <a:gd name="T53" fmla="*/ 48 h 36"/>
                <a:gd name="T54" fmla="*/ 24 w 20"/>
                <a:gd name="T55" fmla="*/ 45 h 36"/>
                <a:gd name="T56" fmla="*/ 24 w 20"/>
                <a:gd name="T57" fmla="*/ 40 h 36"/>
                <a:gd name="T58" fmla="*/ 26 w 20"/>
                <a:gd name="T59" fmla="*/ 36 h 36"/>
                <a:gd name="T60" fmla="*/ 26 w 20"/>
                <a:gd name="T61" fmla="*/ 31 h 36"/>
                <a:gd name="T62" fmla="*/ 29 w 20"/>
                <a:gd name="T63" fmla="*/ 28 h 36"/>
                <a:gd name="T64" fmla="*/ 29 w 20"/>
                <a:gd name="T65" fmla="*/ 22 h 36"/>
                <a:gd name="T66" fmla="*/ 32 w 20"/>
                <a:gd name="T67" fmla="*/ 21 h 36"/>
                <a:gd name="T68" fmla="*/ 34 w 20"/>
                <a:gd name="T69" fmla="*/ 17 h 36"/>
                <a:gd name="T70" fmla="*/ 34 w 20"/>
                <a:gd name="T71" fmla="*/ 12 h 36"/>
                <a:gd name="T72" fmla="*/ 32 w 20"/>
                <a:gd name="T73" fmla="*/ 9 h 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0" h="36">
                  <a:moveTo>
                    <a:pt x="19" y="5"/>
                  </a:moveTo>
                  <a:cubicBezTo>
                    <a:pt x="19" y="5"/>
                    <a:pt x="19" y="4"/>
                    <a:pt x="19" y="4"/>
                  </a:cubicBezTo>
                  <a:cubicBezTo>
                    <a:pt x="19" y="3"/>
                    <a:pt x="19" y="2"/>
                    <a:pt x="19" y="2"/>
                  </a:cubicBezTo>
                  <a:cubicBezTo>
                    <a:pt x="19" y="1"/>
                    <a:pt x="19" y="1"/>
                    <a:pt x="19" y="0"/>
                  </a:cubicBezTo>
                  <a:cubicBezTo>
                    <a:pt x="18" y="0"/>
                    <a:pt x="17" y="0"/>
                    <a:pt x="17" y="0"/>
                  </a:cubicBezTo>
                  <a:cubicBezTo>
                    <a:pt x="16" y="0"/>
                    <a:pt x="16" y="0"/>
                    <a:pt x="15" y="0"/>
                  </a:cubicBezTo>
                  <a:cubicBezTo>
                    <a:pt x="15" y="0"/>
                    <a:pt x="14" y="0"/>
                    <a:pt x="14" y="0"/>
                  </a:cubicBezTo>
                  <a:cubicBezTo>
                    <a:pt x="14" y="1"/>
                    <a:pt x="14" y="1"/>
                    <a:pt x="14" y="2"/>
                  </a:cubicBezTo>
                  <a:cubicBezTo>
                    <a:pt x="14" y="2"/>
                    <a:pt x="14" y="3"/>
                    <a:pt x="14" y="4"/>
                  </a:cubicBezTo>
                  <a:cubicBezTo>
                    <a:pt x="13" y="4"/>
                    <a:pt x="13" y="4"/>
                    <a:pt x="12" y="4"/>
                  </a:cubicBezTo>
                  <a:cubicBezTo>
                    <a:pt x="12" y="4"/>
                    <a:pt x="12" y="5"/>
                    <a:pt x="12" y="5"/>
                  </a:cubicBezTo>
                  <a:cubicBezTo>
                    <a:pt x="12" y="5"/>
                    <a:pt x="11" y="5"/>
                    <a:pt x="11" y="5"/>
                  </a:cubicBezTo>
                  <a:cubicBezTo>
                    <a:pt x="11" y="6"/>
                    <a:pt x="11" y="6"/>
                    <a:pt x="11" y="7"/>
                  </a:cubicBezTo>
                  <a:cubicBezTo>
                    <a:pt x="11" y="7"/>
                    <a:pt x="11" y="8"/>
                    <a:pt x="11" y="9"/>
                  </a:cubicBezTo>
                  <a:cubicBezTo>
                    <a:pt x="10" y="9"/>
                    <a:pt x="10" y="9"/>
                    <a:pt x="9" y="9"/>
                  </a:cubicBezTo>
                  <a:cubicBezTo>
                    <a:pt x="9" y="9"/>
                    <a:pt x="8" y="9"/>
                    <a:pt x="7" y="9"/>
                  </a:cubicBezTo>
                  <a:cubicBezTo>
                    <a:pt x="7" y="9"/>
                    <a:pt x="7" y="10"/>
                    <a:pt x="7" y="10"/>
                  </a:cubicBezTo>
                  <a:cubicBezTo>
                    <a:pt x="7" y="10"/>
                    <a:pt x="6" y="10"/>
                    <a:pt x="6" y="10"/>
                  </a:cubicBezTo>
                  <a:cubicBezTo>
                    <a:pt x="5" y="10"/>
                    <a:pt x="5" y="10"/>
                    <a:pt x="4" y="10"/>
                  </a:cubicBezTo>
                  <a:cubicBezTo>
                    <a:pt x="4" y="11"/>
                    <a:pt x="4" y="11"/>
                    <a:pt x="4" y="12"/>
                  </a:cubicBezTo>
                  <a:cubicBezTo>
                    <a:pt x="4" y="12"/>
                    <a:pt x="3" y="12"/>
                    <a:pt x="3" y="12"/>
                  </a:cubicBezTo>
                  <a:cubicBezTo>
                    <a:pt x="3" y="12"/>
                    <a:pt x="3" y="13"/>
                    <a:pt x="3" y="13"/>
                  </a:cubicBezTo>
                  <a:cubicBezTo>
                    <a:pt x="3" y="14"/>
                    <a:pt x="3" y="14"/>
                    <a:pt x="3" y="15"/>
                  </a:cubicBezTo>
                  <a:cubicBezTo>
                    <a:pt x="2" y="15"/>
                    <a:pt x="2" y="15"/>
                    <a:pt x="1" y="15"/>
                  </a:cubicBezTo>
                  <a:cubicBezTo>
                    <a:pt x="1" y="15"/>
                    <a:pt x="1" y="16"/>
                    <a:pt x="1" y="16"/>
                  </a:cubicBezTo>
                  <a:cubicBezTo>
                    <a:pt x="2" y="16"/>
                    <a:pt x="2" y="16"/>
                    <a:pt x="3" y="16"/>
                  </a:cubicBezTo>
                  <a:cubicBezTo>
                    <a:pt x="3" y="17"/>
                    <a:pt x="3" y="18"/>
                    <a:pt x="3" y="18"/>
                  </a:cubicBezTo>
                  <a:cubicBezTo>
                    <a:pt x="3" y="19"/>
                    <a:pt x="3" y="19"/>
                    <a:pt x="3" y="20"/>
                  </a:cubicBezTo>
                  <a:cubicBezTo>
                    <a:pt x="3" y="20"/>
                    <a:pt x="3" y="21"/>
                    <a:pt x="3" y="21"/>
                  </a:cubicBezTo>
                  <a:cubicBezTo>
                    <a:pt x="3" y="22"/>
                    <a:pt x="3" y="22"/>
                    <a:pt x="3" y="23"/>
                  </a:cubicBezTo>
                  <a:cubicBezTo>
                    <a:pt x="2" y="23"/>
                    <a:pt x="2" y="23"/>
                    <a:pt x="1" y="23"/>
                  </a:cubicBezTo>
                  <a:cubicBezTo>
                    <a:pt x="1" y="24"/>
                    <a:pt x="1" y="24"/>
                    <a:pt x="1" y="25"/>
                  </a:cubicBezTo>
                  <a:cubicBezTo>
                    <a:pt x="1" y="25"/>
                    <a:pt x="0" y="25"/>
                    <a:pt x="0" y="25"/>
                  </a:cubicBezTo>
                  <a:cubicBezTo>
                    <a:pt x="0" y="25"/>
                    <a:pt x="0" y="26"/>
                    <a:pt x="0" y="26"/>
                  </a:cubicBezTo>
                  <a:cubicBezTo>
                    <a:pt x="0" y="27"/>
                    <a:pt x="0" y="27"/>
                    <a:pt x="0" y="28"/>
                  </a:cubicBezTo>
                  <a:cubicBezTo>
                    <a:pt x="0" y="28"/>
                    <a:pt x="0" y="29"/>
                    <a:pt x="0" y="29"/>
                  </a:cubicBezTo>
                  <a:cubicBezTo>
                    <a:pt x="0" y="30"/>
                    <a:pt x="0" y="30"/>
                    <a:pt x="0" y="31"/>
                  </a:cubicBezTo>
                  <a:cubicBezTo>
                    <a:pt x="0" y="32"/>
                    <a:pt x="0" y="32"/>
                    <a:pt x="0" y="33"/>
                  </a:cubicBezTo>
                  <a:cubicBezTo>
                    <a:pt x="0" y="33"/>
                    <a:pt x="1" y="33"/>
                    <a:pt x="1" y="33"/>
                  </a:cubicBezTo>
                  <a:cubicBezTo>
                    <a:pt x="1" y="33"/>
                    <a:pt x="1" y="34"/>
                    <a:pt x="1" y="34"/>
                  </a:cubicBezTo>
                  <a:cubicBezTo>
                    <a:pt x="1" y="35"/>
                    <a:pt x="1" y="35"/>
                    <a:pt x="1" y="36"/>
                  </a:cubicBezTo>
                  <a:cubicBezTo>
                    <a:pt x="2" y="36"/>
                    <a:pt x="2" y="36"/>
                    <a:pt x="3" y="36"/>
                  </a:cubicBezTo>
                  <a:cubicBezTo>
                    <a:pt x="3" y="36"/>
                    <a:pt x="4" y="36"/>
                    <a:pt x="4" y="36"/>
                  </a:cubicBezTo>
                  <a:cubicBezTo>
                    <a:pt x="5" y="36"/>
                    <a:pt x="5" y="36"/>
                    <a:pt x="6" y="36"/>
                  </a:cubicBezTo>
                  <a:cubicBezTo>
                    <a:pt x="6" y="36"/>
                    <a:pt x="7" y="36"/>
                    <a:pt x="7" y="36"/>
                  </a:cubicBezTo>
                  <a:cubicBezTo>
                    <a:pt x="8" y="36"/>
                    <a:pt x="9" y="36"/>
                    <a:pt x="9" y="36"/>
                  </a:cubicBezTo>
                  <a:cubicBezTo>
                    <a:pt x="9" y="35"/>
                    <a:pt x="9" y="35"/>
                    <a:pt x="9" y="34"/>
                  </a:cubicBezTo>
                  <a:cubicBezTo>
                    <a:pt x="9" y="34"/>
                    <a:pt x="9" y="33"/>
                    <a:pt x="9" y="33"/>
                  </a:cubicBezTo>
                  <a:cubicBezTo>
                    <a:pt x="10" y="33"/>
                    <a:pt x="10" y="33"/>
                    <a:pt x="11" y="33"/>
                  </a:cubicBezTo>
                  <a:cubicBezTo>
                    <a:pt x="11" y="32"/>
                    <a:pt x="11" y="32"/>
                    <a:pt x="11" y="31"/>
                  </a:cubicBezTo>
                  <a:cubicBezTo>
                    <a:pt x="11" y="30"/>
                    <a:pt x="11" y="30"/>
                    <a:pt x="11" y="29"/>
                  </a:cubicBezTo>
                  <a:cubicBezTo>
                    <a:pt x="11" y="29"/>
                    <a:pt x="12" y="29"/>
                    <a:pt x="12" y="29"/>
                  </a:cubicBezTo>
                  <a:cubicBezTo>
                    <a:pt x="12" y="29"/>
                    <a:pt x="12" y="29"/>
                    <a:pt x="12" y="29"/>
                  </a:cubicBezTo>
                  <a:cubicBezTo>
                    <a:pt x="12" y="28"/>
                    <a:pt x="12" y="28"/>
                    <a:pt x="12" y="28"/>
                  </a:cubicBezTo>
                  <a:cubicBezTo>
                    <a:pt x="12" y="27"/>
                    <a:pt x="12" y="27"/>
                    <a:pt x="12" y="26"/>
                  </a:cubicBezTo>
                  <a:cubicBezTo>
                    <a:pt x="13" y="26"/>
                    <a:pt x="13" y="26"/>
                    <a:pt x="14" y="26"/>
                  </a:cubicBezTo>
                  <a:cubicBezTo>
                    <a:pt x="14" y="26"/>
                    <a:pt x="14" y="25"/>
                    <a:pt x="14" y="25"/>
                  </a:cubicBezTo>
                  <a:cubicBezTo>
                    <a:pt x="14" y="24"/>
                    <a:pt x="14" y="24"/>
                    <a:pt x="14" y="23"/>
                  </a:cubicBezTo>
                  <a:cubicBezTo>
                    <a:pt x="14" y="22"/>
                    <a:pt x="14" y="22"/>
                    <a:pt x="14" y="21"/>
                  </a:cubicBezTo>
                  <a:cubicBezTo>
                    <a:pt x="14" y="21"/>
                    <a:pt x="15" y="21"/>
                    <a:pt x="15" y="21"/>
                  </a:cubicBezTo>
                  <a:cubicBezTo>
                    <a:pt x="15" y="21"/>
                    <a:pt x="15" y="20"/>
                    <a:pt x="15" y="20"/>
                  </a:cubicBezTo>
                  <a:cubicBezTo>
                    <a:pt x="15" y="19"/>
                    <a:pt x="15" y="19"/>
                    <a:pt x="15" y="18"/>
                  </a:cubicBezTo>
                  <a:cubicBezTo>
                    <a:pt x="16" y="18"/>
                    <a:pt x="16" y="18"/>
                    <a:pt x="17" y="18"/>
                  </a:cubicBezTo>
                  <a:cubicBezTo>
                    <a:pt x="17" y="18"/>
                    <a:pt x="17" y="17"/>
                    <a:pt x="17" y="16"/>
                  </a:cubicBezTo>
                  <a:cubicBezTo>
                    <a:pt x="17" y="16"/>
                    <a:pt x="17" y="15"/>
                    <a:pt x="17" y="15"/>
                  </a:cubicBezTo>
                  <a:cubicBezTo>
                    <a:pt x="17" y="14"/>
                    <a:pt x="17" y="14"/>
                    <a:pt x="17" y="13"/>
                  </a:cubicBezTo>
                  <a:cubicBezTo>
                    <a:pt x="17" y="13"/>
                    <a:pt x="17" y="12"/>
                    <a:pt x="17" y="12"/>
                  </a:cubicBezTo>
                  <a:cubicBezTo>
                    <a:pt x="17" y="12"/>
                    <a:pt x="18" y="12"/>
                    <a:pt x="19" y="12"/>
                  </a:cubicBezTo>
                  <a:cubicBezTo>
                    <a:pt x="19" y="11"/>
                    <a:pt x="19" y="11"/>
                    <a:pt x="19" y="10"/>
                  </a:cubicBezTo>
                  <a:cubicBezTo>
                    <a:pt x="19" y="10"/>
                    <a:pt x="20" y="10"/>
                    <a:pt x="20" y="10"/>
                  </a:cubicBezTo>
                  <a:cubicBezTo>
                    <a:pt x="20" y="10"/>
                    <a:pt x="20" y="9"/>
                    <a:pt x="20" y="9"/>
                  </a:cubicBezTo>
                  <a:cubicBezTo>
                    <a:pt x="20" y="8"/>
                    <a:pt x="20" y="7"/>
                    <a:pt x="20" y="7"/>
                  </a:cubicBezTo>
                  <a:cubicBezTo>
                    <a:pt x="20" y="7"/>
                    <a:pt x="19" y="7"/>
                    <a:pt x="19" y="7"/>
                  </a:cubicBezTo>
                  <a:cubicBezTo>
                    <a:pt x="19" y="6"/>
                    <a:pt x="19" y="6"/>
                    <a:pt x="19" y="5"/>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30" name="Freeform 115"/>
            <p:cNvSpPr/>
            <p:nvPr/>
          </p:nvSpPr>
          <p:spPr bwMode="auto">
            <a:xfrm>
              <a:off x="4303" y="1423"/>
              <a:ext cx="2" cy="3"/>
            </a:xfrm>
            <a:custGeom>
              <a:avLst/>
              <a:gdLst>
                <a:gd name="T0" fmla="*/ 0 w 1"/>
                <a:gd name="T1" fmla="*/ 3 h 2"/>
                <a:gd name="T2" fmla="*/ 2 w 1"/>
                <a:gd name="T3" fmla="*/ 3 h 2"/>
                <a:gd name="T4" fmla="*/ 2 w 1"/>
                <a:gd name="T5" fmla="*/ 0 h 2"/>
                <a:gd name="T6" fmla="*/ 0 w 1"/>
                <a:gd name="T7" fmla="*/ 0 h 2"/>
                <a:gd name="T8" fmla="*/ 0 w 1"/>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2"/>
                  </a:moveTo>
                  <a:cubicBezTo>
                    <a:pt x="0" y="2"/>
                    <a:pt x="1" y="2"/>
                    <a:pt x="1" y="2"/>
                  </a:cubicBezTo>
                  <a:cubicBezTo>
                    <a:pt x="1" y="1"/>
                    <a:pt x="1" y="1"/>
                    <a:pt x="1" y="0"/>
                  </a:cubicBezTo>
                  <a:cubicBezTo>
                    <a:pt x="1" y="0"/>
                    <a:pt x="0"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31" name="Freeform 116"/>
            <p:cNvSpPr/>
            <p:nvPr/>
          </p:nvSpPr>
          <p:spPr bwMode="auto">
            <a:xfrm>
              <a:off x="4291" y="1426"/>
              <a:ext cx="5" cy="5"/>
            </a:xfrm>
            <a:custGeom>
              <a:avLst/>
              <a:gdLst>
                <a:gd name="T0" fmla="*/ 0 w 3"/>
                <a:gd name="T1" fmla="*/ 0 h 3"/>
                <a:gd name="T2" fmla="*/ 0 w 3"/>
                <a:gd name="T3" fmla="*/ 2 h 3"/>
                <a:gd name="T4" fmla="*/ 0 w 3"/>
                <a:gd name="T5" fmla="*/ 5 h 3"/>
                <a:gd name="T6" fmla="*/ 3 w 3"/>
                <a:gd name="T7" fmla="*/ 5 h 3"/>
                <a:gd name="T8" fmla="*/ 5 w 3"/>
                <a:gd name="T9" fmla="*/ 5 h 3"/>
                <a:gd name="T10" fmla="*/ 5 w 3"/>
                <a:gd name="T11" fmla="*/ 2 h 3"/>
                <a:gd name="T12" fmla="*/ 5 w 3"/>
                <a:gd name="T13" fmla="*/ 0 h 3"/>
                <a:gd name="T14" fmla="*/ 3 w 3"/>
                <a:gd name="T15" fmla="*/ 0 h 3"/>
                <a:gd name="T16" fmla="*/ 0 w 3"/>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0" y="0"/>
                  </a:moveTo>
                  <a:cubicBezTo>
                    <a:pt x="0" y="0"/>
                    <a:pt x="0" y="1"/>
                    <a:pt x="0" y="1"/>
                  </a:cubicBezTo>
                  <a:cubicBezTo>
                    <a:pt x="0" y="2"/>
                    <a:pt x="0" y="2"/>
                    <a:pt x="0" y="3"/>
                  </a:cubicBezTo>
                  <a:cubicBezTo>
                    <a:pt x="1" y="3"/>
                    <a:pt x="1" y="3"/>
                    <a:pt x="2" y="3"/>
                  </a:cubicBezTo>
                  <a:cubicBezTo>
                    <a:pt x="2" y="3"/>
                    <a:pt x="3" y="3"/>
                    <a:pt x="3" y="3"/>
                  </a:cubicBezTo>
                  <a:cubicBezTo>
                    <a:pt x="3" y="2"/>
                    <a:pt x="3" y="2"/>
                    <a:pt x="3" y="1"/>
                  </a:cubicBezTo>
                  <a:cubicBezTo>
                    <a:pt x="3" y="1"/>
                    <a:pt x="3" y="0"/>
                    <a:pt x="3" y="0"/>
                  </a:cubicBezTo>
                  <a:cubicBezTo>
                    <a:pt x="3" y="0"/>
                    <a:pt x="2" y="0"/>
                    <a:pt x="2" y="0"/>
                  </a:cubicBezTo>
                  <a:cubicBezTo>
                    <a:pt x="1" y="0"/>
                    <a:pt x="1"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32" name="Freeform 117"/>
            <p:cNvSpPr>
              <a:spLocks noEditPoints="1"/>
            </p:cNvSpPr>
            <p:nvPr/>
          </p:nvSpPr>
          <p:spPr bwMode="auto">
            <a:xfrm>
              <a:off x="3885" y="1057"/>
              <a:ext cx="176" cy="47"/>
            </a:xfrm>
            <a:custGeom>
              <a:avLst/>
              <a:gdLst>
                <a:gd name="T0" fmla="*/ 159 w 101"/>
                <a:gd name="T1" fmla="*/ 0 h 27"/>
                <a:gd name="T2" fmla="*/ 0 w 101"/>
                <a:gd name="T3" fmla="*/ 0 h 27"/>
                <a:gd name="T4" fmla="*/ 0 w 101"/>
                <a:gd name="T5" fmla="*/ 47 h 27"/>
                <a:gd name="T6" fmla="*/ 167 w 101"/>
                <a:gd name="T7" fmla="*/ 47 h 27"/>
                <a:gd name="T8" fmla="*/ 167 w 101"/>
                <a:gd name="T9" fmla="*/ 45 h 27"/>
                <a:gd name="T10" fmla="*/ 167 w 101"/>
                <a:gd name="T11" fmla="*/ 42 h 27"/>
                <a:gd name="T12" fmla="*/ 169 w 101"/>
                <a:gd name="T13" fmla="*/ 42 h 27"/>
                <a:gd name="T14" fmla="*/ 173 w 101"/>
                <a:gd name="T15" fmla="*/ 42 h 27"/>
                <a:gd name="T16" fmla="*/ 174 w 101"/>
                <a:gd name="T17" fmla="*/ 42 h 27"/>
                <a:gd name="T18" fmla="*/ 174 w 101"/>
                <a:gd name="T19" fmla="*/ 40 h 27"/>
                <a:gd name="T20" fmla="*/ 176 w 101"/>
                <a:gd name="T21" fmla="*/ 40 h 27"/>
                <a:gd name="T22" fmla="*/ 176 w 101"/>
                <a:gd name="T23" fmla="*/ 35 h 27"/>
                <a:gd name="T24" fmla="*/ 174 w 101"/>
                <a:gd name="T25" fmla="*/ 35 h 27"/>
                <a:gd name="T26" fmla="*/ 174 w 101"/>
                <a:gd name="T27" fmla="*/ 37 h 27"/>
                <a:gd name="T28" fmla="*/ 173 w 101"/>
                <a:gd name="T29" fmla="*/ 37 h 27"/>
                <a:gd name="T30" fmla="*/ 169 w 101"/>
                <a:gd name="T31" fmla="*/ 37 h 27"/>
                <a:gd name="T32" fmla="*/ 169 w 101"/>
                <a:gd name="T33" fmla="*/ 40 h 27"/>
                <a:gd name="T34" fmla="*/ 164 w 101"/>
                <a:gd name="T35" fmla="*/ 40 h 27"/>
                <a:gd name="T36" fmla="*/ 160 w 101"/>
                <a:gd name="T37" fmla="*/ 40 h 27"/>
                <a:gd name="T38" fmla="*/ 160 w 101"/>
                <a:gd name="T39" fmla="*/ 37 h 27"/>
                <a:gd name="T40" fmla="*/ 160 w 101"/>
                <a:gd name="T41" fmla="*/ 35 h 27"/>
                <a:gd name="T42" fmla="*/ 164 w 101"/>
                <a:gd name="T43" fmla="*/ 35 h 27"/>
                <a:gd name="T44" fmla="*/ 164 w 101"/>
                <a:gd name="T45" fmla="*/ 31 h 27"/>
                <a:gd name="T46" fmla="*/ 164 w 101"/>
                <a:gd name="T47" fmla="*/ 28 h 27"/>
                <a:gd name="T48" fmla="*/ 160 w 101"/>
                <a:gd name="T49" fmla="*/ 28 h 27"/>
                <a:gd name="T50" fmla="*/ 160 w 101"/>
                <a:gd name="T51" fmla="*/ 26 h 27"/>
                <a:gd name="T52" fmla="*/ 160 w 101"/>
                <a:gd name="T53" fmla="*/ 26 h 27"/>
                <a:gd name="T54" fmla="*/ 160 w 101"/>
                <a:gd name="T55" fmla="*/ 26 h 27"/>
                <a:gd name="T56" fmla="*/ 159 w 101"/>
                <a:gd name="T57" fmla="*/ 26 h 27"/>
                <a:gd name="T58" fmla="*/ 159 w 101"/>
                <a:gd name="T59" fmla="*/ 28 h 27"/>
                <a:gd name="T60" fmla="*/ 155 w 101"/>
                <a:gd name="T61" fmla="*/ 28 h 27"/>
                <a:gd name="T62" fmla="*/ 153 w 101"/>
                <a:gd name="T63" fmla="*/ 28 h 27"/>
                <a:gd name="T64" fmla="*/ 150 w 101"/>
                <a:gd name="T65" fmla="*/ 28 h 27"/>
                <a:gd name="T66" fmla="*/ 148 w 101"/>
                <a:gd name="T67" fmla="*/ 28 h 27"/>
                <a:gd name="T68" fmla="*/ 145 w 101"/>
                <a:gd name="T69" fmla="*/ 28 h 27"/>
                <a:gd name="T70" fmla="*/ 143 w 101"/>
                <a:gd name="T71" fmla="*/ 28 h 27"/>
                <a:gd name="T72" fmla="*/ 143 w 101"/>
                <a:gd name="T73" fmla="*/ 26 h 27"/>
                <a:gd name="T74" fmla="*/ 143 w 101"/>
                <a:gd name="T75" fmla="*/ 23 h 27"/>
                <a:gd name="T76" fmla="*/ 145 w 101"/>
                <a:gd name="T77" fmla="*/ 23 h 27"/>
                <a:gd name="T78" fmla="*/ 145 w 101"/>
                <a:gd name="T79" fmla="*/ 21 h 27"/>
                <a:gd name="T80" fmla="*/ 145 w 101"/>
                <a:gd name="T81" fmla="*/ 17 h 27"/>
                <a:gd name="T82" fmla="*/ 145 w 101"/>
                <a:gd name="T83" fmla="*/ 14 h 27"/>
                <a:gd name="T84" fmla="*/ 145 w 101"/>
                <a:gd name="T85" fmla="*/ 12 h 27"/>
                <a:gd name="T86" fmla="*/ 148 w 101"/>
                <a:gd name="T87" fmla="*/ 12 h 27"/>
                <a:gd name="T88" fmla="*/ 150 w 101"/>
                <a:gd name="T89" fmla="*/ 12 h 27"/>
                <a:gd name="T90" fmla="*/ 150 w 101"/>
                <a:gd name="T91" fmla="*/ 9 h 27"/>
                <a:gd name="T92" fmla="*/ 153 w 101"/>
                <a:gd name="T93" fmla="*/ 9 h 27"/>
                <a:gd name="T94" fmla="*/ 153 w 101"/>
                <a:gd name="T95" fmla="*/ 7 h 27"/>
                <a:gd name="T96" fmla="*/ 155 w 101"/>
                <a:gd name="T97" fmla="*/ 7 h 27"/>
                <a:gd name="T98" fmla="*/ 159 w 101"/>
                <a:gd name="T99" fmla="*/ 7 h 27"/>
                <a:gd name="T100" fmla="*/ 160 w 101"/>
                <a:gd name="T101" fmla="*/ 7 h 27"/>
                <a:gd name="T102" fmla="*/ 160 w 101"/>
                <a:gd name="T103" fmla="*/ 3 h 27"/>
                <a:gd name="T104" fmla="*/ 159 w 101"/>
                <a:gd name="T105" fmla="*/ 3 h 27"/>
                <a:gd name="T106" fmla="*/ 159 w 101"/>
                <a:gd name="T107" fmla="*/ 0 h 27"/>
                <a:gd name="T108" fmla="*/ 176 w 101"/>
                <a:gd name="T109" fmla="*/ 0 h 27"/>
                <a:gd name="T110" fmla="*/ 174 w 101"/>
                <a:gd name="T111" fmla="*/ 0 h 27"/>
                <a:gd name="T112" fmla="*/ 174 w 101"/>
                <a:gd name="T113" fmla="*/ 3 h 27"/>
                <a:gd name="T114" fmla="*/ 176 w 101"/>
                <a:gd name="T115" fmla="*/ 3 h 27"/>
                <a:gd name="T116" fmla="*/ 176 w 101"/>
                <a:gd name="T117" fmla="*/ 0 h 2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01" h="27">
                  <a:moveTo>
                    <a:pt x="91" y="0"/>
                  </a:moveTo>
                  <a:cubicBezTo>
                    <a:pt x="0" y="0"/>
                    <a:pt x="0" y="0"/>
                    <a:pt x="0" y="0"/>
                  </a:cubicBezTo>
                  <a:cubicBezTo>
                    <a:pt x="0" y="27"/>
                    <a:pt x="0" y="27"/>
                    <a:pt x="0" y="27"/>
                  </a:cubicBezTo>
                  <a:cubicBezTo>
                    <a:pt x="96" y="27"/>
                    <a:pt x="96" y="27"/>
                    <a:pt x="96" y="27"/>
                  </a:cubicBezTo>
                  <a:cubicBezTo>
                    <a:pt x="96" y="27"/>
                    <a:pt x="96" y="27"/>
                    <a:pt x="96" y="26"/>
                  </a:cubicBezTo>
                  <a:cubicBezTo>
                    <a:pt x="96" y="26"/>
                    <a:pt x="96" y="25"/>
                    <a:pt x="96" y="24"/>
                  </a:cubicBezTo>
                  <a:cubicBezTo>
                    <a:pt x="96" y="24"/>
                    <a:pt x="97" y="24"/>
                    <a:pt x="97" y="24"/>
                  </a:cubicBezTo>
                  <a:cubicBezTo>
                    <a:pt x="98" y="24"/>
                    <a:pt x="98" y="24"/>
                    <a:pt x="99" y="24"/>
                  </a:cubicBezTo>
                  <a:cubicBezTo>
                    <a:pt x="99" y="24"/>
                    <a:pt x="100" y="24"/>
                    <a:pt x="100" y="24"/>
                  </a:cubicBezTo>
                  <a:cubicBezTo>
                    <a:pt x="100" y="24"/>
                    <a:pt x="100" y="23"/>
                    <a:pt x="100" y="23"/>
                  </a:cubicBezTo>
                  <a:cubicBezTo>
                    <a:pt x="101" y="23"/>
                    <a:pt x="101" y="23"/>
                    <a:pt x="101" y="23"/>
                  </a:cubicBezTo>
                  <a:cubicBezTo>
                    <a:pt x="101" y="20"/>
                    <a:pt x="101" y="20"/>
                    <a:pt x="101" y="20"/>
                  </a:cubicBezTo>
                  <a:cubicBezTo>
                    <a:pt x="101" y="20"/>
                    <a:pt x="101" y="20"/>
                    <a:pt x="100" y="20"/>
                  </a:cubicBezTo>
                  <a:cubicBezTo>
                    <a:pt x="100" y="20"/>
                    <a:pt x="100" y="21"/>
                    <a:pt x="100" y="21"/>
                  </a:cubicBezTo>
                  <a:cubicBezTo>
                    <a:pt x="100" y="21"/>
                    <a:pt x="99" y="21"/>
                    <a:pt x="99" y="21"/>
                  </a:cubicBezTo>
                  <a:cubicBezTo>
                    <a:pt x="98" y="21"/>
                    <a:pt x="98" y="21"/>
                    <a:pt x="97" y="21"/>
                  </a:cubicBezTo>
                  <a:cubicBezTo>
                    <a:pt x="97" y="22"/>
                    <a:pt x="97" y="22"/>
                    <a:pt x="97" y="23"/>
                  </a:cubicBezTo>
                  <a:cubicBezTo>
                    <a:pt x="96" y="23"/>
                    <a:pt x="95" y="23"/>
                    <a:pt x="94" y="23"/>
                  </a:cubicBezTo>
                  <a:cubicBezTo>
                    <a:pt x="94" y="23"/>
                    <a:pt x="93" y="23"/>
                    <a:pt x="92" y="23"/>
                  </a:cubicBezTo>
                  <a:cubicBezTo>
                    <a:pt x="92" y="22"/>
                    <a:pt x="92" y="22"/>
                    <a:pt x="92" y="21"/>
                  </a:cubicBezTo>
                  <a:cubicBezTo>
                    <a:pt x="92" y="21"/>
                    <a:pt x="92" y="20"/>
                    <a:pt x="92" y="20"/>
                  </a:cubicBezTo>
                  <a:cubicBezTo>
                    <a:pt x="93" y="20"/>
                    <a:pt x="94" y="20"/>
                    <a:pt x="94" y="20"/>
                  </a:cubicBezTo>
                  <a:cubicBezTo>
                    <a:pt x="94" y="19"/>
                    <a:pt x="94" y="19"/>
                    <a:pt x="94" y="18"/>
                  </a:cubicBezTo>
                  <a:cubicBezTo>
                    <a:pt x="94" y="18"/>
                    <a:pt x="94" y="17"/>
                    <a:pt x="94" y="16"/>
                  </a:cubicBezTo>
                  <a:cubicBezTo>
                    <a:pt x="94" y="16"/>
                    <a:pt x="93" y="16"/>
                    <a:pt x="92" y="16"/>
                  </a:cubicBezTo>
                  <a:cubicBezTo>
                    <a:pt x="92" y="16"/>
                    <a:pt x="92" y="15"/>
                    <a:pt x="92" y="15"/>
                  </a:cubicBezTo>
                  <a:cubicBezTo>
                    <a:pt x="92" y="15"/>
                    <a:pt x="92" y="15"/>
                    <a:pt x="92" y="15"/>
                  </a:cubicBezTo>
                  <a:cubicBezTo>
                    <a:pt x="92" y="15"/>
                    <a:pt x="92" y="15"/>
                    <a:pt x="92" y="15"/>
                  </a:cubicBezTo>
                  <a:cubicBezTo>
                    <a:pt x="92" y="15"/>
                    <a:pt x="91" y="15"/>
                    <a:pt x="91" y="15"/>
                  </a:cubicBezTo>
                  <a:cubicBezTo>
                    <a:pt x="91" y="15"/>
                    <a:pt x="91" y="16"/>
                    <a:pt x="91" y="16"/>
                  </a:cubicBezTo>
                  <a:cubicBezTo>
                    <a:pt x="90" y="16"/>
                    <a:pt x="90" y="16"/>
                    <a:pt x="89" y="16"/>
                  </a:cubicBezTo>
                  <a:cubicBezTo>
                    <a:pt x="89" y="16"/>
                    <a:pt x="88" y="16"/>
                    <a:pt x="88" y="16"/>
                  </a:cubicBezTo>
                  <a:cubicBezTo>
                    <a:pt x="87" y="16"/>
                    <a:pt x="87" y="16"/>
                    <a:pt x="86" y="16"/>
                  </a:cubicBezTo>
                  <a:cubicBezTo>
                    <a:pt x="86" y="16"/>
                    <a:pt x="85" y="16"/>
                    <a:pt x="85" y="16"/>
                  </a:cubicBezTo>
                  <a:cubicBezTo>
                    <a:pt x="84" y="16"/>
                    <a:pt x="84" y="16"/>
                    <a:pt x="83" y="16"/>
                  </a:cubicBezTo>
                  <a:cubicBezTo>
                    <a:pt x="83" y="16"/>
                    <a:pt x="82" y="16"/>
                    <a:pt x="82" y="16"/>
                  </a:cubicBezTo>
                  <a:cubicBezTo>
                    <a:pt x="82" y="16"/>
                    <a:pt x="82" y="15"/>
                    <a:pt x="82" y="15"/>
                  </a:cubicBezTo>
                  <a:cubicBezTo>
                    <a:pt x="82" y="14"/>
                    <a:pt x="82" y="14"/>
                    <a:pt x="82" y="13"/>
                  </a:cubicBezTo>
                  <a:cubicBezTo>
                    <a:pt x="82" y="13"/>
                    <a:pt x="83" y="13"/>
                    <a:pt x="83" y="13"/>
                  </a:cubicBezTo>
                  <a:cubicBezTo>
                    <a:pt x="83" y="13"/>
                    <a:pt x="83" y="12"/>
                    <a:pt x="83" y="12"/>
                  </a:cubicBezTo>
                  <a:cubicBezTo>
                    <a:pt x="83" y="11"/>
                    <a:pt x="83" y="10"/>
                    <a:pt x="83" y="10"/>
                  </a:cubicBezTo>
                  <a:cubicBezTo>
                    <a:pt x="83" y="9"/>
                    <a:pt x="83" y="9"/>
                    <a:pt x="83" y="8"/>
                  </a:cubicBezTo>
                  <a:cubicBezTo>
                    <a:pt x="83" y="8"/>
                    <a:pt x="83" y="7"/>
                    <a:pt x="83" y="7"/>
                  </a:cubicBezTo>
                  <a:cubicBezTo>
                    <a:pt x="84" y="7"/>
                    <a:pt x="84" y="7"/>
                    <a:pt x="85" y="7"/>
                  </a:cubicBezTo>
                  <a:cubicBezTo>
                    <a:pt x="85" y="7"/>
                    <a:pt x="86" y="7"/>
                    <a:pt x="86" y="7"/>
                  </a:cubicBezTo>
                  <a:cubicBezTo>
                    <a:pt x="86" y="6"/>
                    <a:pt x="86" y="6"/>
                    <a:pt x="86" y="5"/>
                  </a:cubicBezTo>
                  <a:cubicBezTo>
                    <a:pt x="87" y="5"/>
                    <a:pt x="87" y="5"/>
                    <a:pt x="88" y="5"/>
                  </a:cubicBezTo>
                  <a:cubicBezTo>
                    <a:pt x="88" y="5"/>
                    <a:pt x="88" y="4"/>
                    <a:pt x="88" y="4"/>
                  </a:cubicBezTo>
                  <a:cubicBezTo>
                    <a:pt x="88" y="4"/>
                    <a:pt x="89" y="4"/>
                    <a:pt x="89" y="4"/>
                  </a:cubicBezTo>
                  <a:cubicBezTo>
                    <a:pt x="90" y="4"/>
                    <a:pt x="90" y="4"/>
                    <a:pt x="91" y="4"/>
                  </a:cubicBezTo>
                  <a:cubicBezTo>
                    <a:pt x="91" y="4"/>
                    <a:pt x="92" y="4"/>
                    <a:pt x="92" y="4"/>
                  </a:cubicBezTo>
                  <a:cubicBezTo>
                    <a:pt x="92" y="3"/>
                    <a:pt x="92" y="2"/>
                    <a:pt x="92" y="2"/>
                  </a:cubicBezTo>
                  <a:cubicBezTo>
                    <a:pt x="92" y="2"/>
                    <a:pt x="91" y="2"/>
                    <a:pt x="91" y="2"/>
                  </a:cubicBezTo>
                  <a:cubicBezTo>
                    <a:pt x="91" y="1"/>
                    <a:pt x="91" y="1"/>
                    <a:pt x="91" y="0"/>
                  </a:cubicBezTo>
                  <a:moveTo>
                    <a:pt x="101" y="0"/>
                  </a:moveTo>
                  <a:cubicBezTo>
                    <a:pt x="100" y="0"/>
                    <a:pt x="100" y="0"/>
                    <a:pt x="100" y="0"/>
                  </a:cubicBezTo>
                  <a:cubicBezTo>
                    <a:pt x="100" y="1"/>
                    <a:pt x="100" y="1"/>
                    <a:pt x="100" y="2"/>
                  </a:cubicBezTo>
                  <a:cubicBezTo>
                    <a:pt x="101" y="2"/>
                    <a:pt x="101" y="2"/>
                    <a:pt x="101" y="2"/>
                  </a:cubicBezTo>
                  <a:cubicBezTo>
                    <a:pt x="101" y="0"/>
                    <a:pt x="101" y="0"/>
                    <a:pt x="101" y="0"/>
                  </a:cubicBezTo>
                </a:path>
              </a:pathLst>
            </a:custGeom>
            <a:solidFill>
              <a:srgbClr val="92E2E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33" name="Freeform 118"/>
            <p:cNvSpPr/>
            <p:nvPr/>
          </p:nvSpPr>
          <p:spPr bwMode="auto">
            <a:xfrm>
              <a:off x="4045" y="1069"/>
              <a:ext cx="9" cy="14"/>
            </a:xfrm>
            <a:custGeom>
              <a:avLst/>
              <a:gdLst>
                <a:gd name="T0" fmla="*/ 7 w 5"/>
                <a:gd name="T1" fmla="*/ 0 h 8"/>
                <a:gd name="T2" fmla="*/ 4 w 5"/>
                <a:gd name="T3" fmla="*/ 0 h 8"/>
                <a:gd name="T4" fmla="*/ 4 w 5"/>
                <a:gd name="T5" fmla="*/ 2 h 8"/>
                <a:gd name="T6" fmla="*/ 4 w 5"/>
                <a:gd name="T7" fmla="*/ 2 h 8"/>
                <a:gd name="T8" fmla="*/ 4 w 5"/>
                <a:gd name="T9" fmla="*/ 2 h 8"/>
                <a:gd name="T10" fmla="*/ 0 w 5"/>
                <a:gd name="T11" fmla="*/ 2 h 8"/>
                <a:gd name="T12" fmla="*/ 0 w 5"/>
                <a:gd name="T13" fmla="*/ 5 h 8"/>
                <a:gd name="T14" fmla="*/ 0 w 5"/>
                <a:gd name="T15" fmla="*/ 9 h 8"/>
                <a:gd name="T16" fmla="*/ 0 w 5"/>
                <a:gd name="T17" fmla="*/ 11 h 8"/>
                <a:gd name="T18" fmla="*/ 0 w 5"/>
                <a:gd name="T19" fmla="*/ 14 h 8"/>
                <a:gd name="T20" fmla="*/ 0 w 5"/>
                <a:gd name="T21" fmla="*/ 14 h 8"/>
                <a:gd name="T22" fmla="*/ 0 w 5"/>
                <a:gd name="T23" fmla="*/ 14 h 8"/>
                <a:gd name="T24" fmla="*/ 0 w 5"/>
                <a:gd name="T25" fmla="*/ 14 h 8"/>
                <a:gd name="T26" fmla="*/ 0 w 5"/>
                <a:gd name="T27" fmla="*/ 14 h 8"/>
                <a:gd name="T28" fmla="*/ 4 w 5"/>
                <a:gd name="T29" fmla="*/ 14 h 8"/>
                <a:gd name="T30" fmla="*/ 4 w 5"/>
                <a:gd name="T31" fmla="*/ 11 h 8"/>
                <a:gd name="T32" fmla="*/ 4 w 5"/>
                <a:gd name="T33" fmla="*/ 9 h 8"/>
                <a:gd name="T34" fmla="*/ 4 w 5"/>
                <a:gd name="T35" fmla="*/ 5 h 8"/>
                <a:gd name="T36" fmla="*/ 4 w 5"/>
                <a:gd name="T37" fmla="*/ 5 h 8"/>
                <a:gd name="T38" fmla="*/ 4 w 5"/>
                <a:gd name="T39" fmla="*/ 5 h 8"/>
                <a:gd name="T40" fmla="*/ 7 w 5"/>
                <a:gd name="T41" fmla="*/ 5 h 8"/>
                <a:gd name="T42" fmla="*/ 9 w 5"/>
                <a:gd name="T43" fmla="*/ 5 h 8"/>
                <a:gd name="T44" fmla="*/ 9 w 5"/>
                <a:gd name="T45" fmla="*/ 2 h 8"/>
                <a:gd name="T46" fmla="*/ 7 w 5"/>
                <a:gd name="T47" fmla="*/ 2 h 8"/>
                <a:gd name="T48" fmla="*/ 7 w 5"/>
                <a:gd name="T49" fmla="*/ 0 h 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 h="8">
                  <a:moveTo>
                    <a:pt x="4" y="0"/>
                  </a:moveTo>
                  <a:cubicBezTo>
                    <a:pt x="3" y="0"/>
                    <a:pt x="3" y="0"/>
                    <a:pt x="2" y="0"/>
                  </a:cubicBezTo>
                  <a:cubicBezTo>
                    <a:pt x="2" y="0"/>
                    <a:pt x="2" y="1"/>
                    <a:pt x="2" y="1"/>
                  </a:cubicBezTo>
                  <a:cubicBezTo>
                    <a:pt x="2" y="1"/>
                    <a:pt x="2" y="1"/>
                    <a:pt x="2" y="1"/>
                  </a:cubicBezTo>
                  <a:cubicBezTo>
                    <a:pt x="2" y="1"/>
                    <a:pt x="2" y="1"/>
                    <a:pt x="2" y="1"/>
                  </a:cubicBezTo>
                  <a:cubicBezTo>
                    <a:pt x="2" y="1"/>
                    <a:pt x="1" y="1"/>
                    <a:pt x="0" y="1"/>
                  </a:cubicBezTo>
                  <a:cubicBezTo>
                    <a:pt x="0" y="2"/>
                    <a:pt x="0" y="2"/>
                    <a:pt x="0" y="3"/>
                  </a:cubicBezTo>
                  <a:cubicBezTo>
                    <a:pt x="0" y="3"/>
                    <a:pt x="0" y="4"/>
                    <a:pt x="0" y="5"/>
                  </a:cubicBezTo>
                  <a:cubicBezTo>
                    <a:pt x="0" y="5"/>
                    <a:pt x="0" y="6"/>
                    <a:pt x="0" y="6"/>
                  </a:cubicBezTo>
                  <a:cubicBezTo>
                    <a:pt x="0" y="7"/>
                    <a:pt x="0" y="7"/>
                    <a:pt x="0" y="8"/>
                  </a:cubicBezTo>
                  <a:cubicBezTo>
                    <a:pt x="0" y="8"/>
                    <a:pt x="0" y="8"/>
                    <a:pt x="0" y="8"/>
                  </a:cubicBezTo>
                  <a:cubicBezTo>
                    <a:pt x="0" y="8"/>
                    <a:pt x="0" y="8"/>
                    <a:pt x="0" y="8"/>
                  </a:cubicBezTo>
                  <a:cubicBezTo>
                    <a:pt x="0" y="8"/>
                    <a:pt x="0" y="8"/>
                    <a:pt x="0" y="8"/>
                  </a:cubicBezTo>
                  <a:cubicBezTo>
                    <a:pt x="0" y="8"/>
                    <a:pt x="0" y="8"/>
                    <a:pt x="0" y="8"/>
                  </a:cubicBezTo>
                  <a:cubicBezTo>
                    <a:pt x="1" y="8"/>
                    <a:pt x="2" y="8"/>
                    <a:pt x="2" y="8"/>
                  </a:cubicBezTo>
                  <a:cubicBezTo>
                    <a:pt x="2" y="7"/>
                    <a:pt x="2" y="7"/>
                    <a:pt x="2" y="6"/>
                  </a:cubicBezTo>
                  <a:cubicBezTo>
                    <a:pt x="2" y="6"/>
                    <a:pt x="2" y="5"/>
                    <a:pt x="2" y="5"/>
                  </a:cubicBezTo>
                  <a:cubicBezTo>
                    <a:pt x="2" y="4"/>
                    <a:pt x="2" y="3"/>
                    <a:pt x="2" y="3"/>
                  </a:cubicBezTo>
                  <a:cubicBezTo>
                    <a:pt x="2" y="3"/>
                    <a:pt x="2" y="3"/>
                    <a:pt x="2" y="3"/>
                  </a:cubicBezTo>
                  <a:cubicBezTo>
                    <a:pt x="2" y="3"/>
                    <a:pt x="2" y="3"/>
                    <a:pt x="2" y="3"/>
                  </a:cubicBezTo>
                  <a:cubicBezTo>
                    <a:pt x="3" y="3"/>
                    <a:pt x="3" y="3"/>
                    <a:pt x="4" y="3"/>
                  </a:cubicBezTo>
                  <a:cubicBezTo>
                    <a:pt x="4" y="3"/>
                    <a:pt x="5" y="3"/>
                    <a:pt x="5" y="3"/>
                  </a:cubicBezTo>
                  <a:cubicBezTo>
                    <a:pt x="5" y="2"/>
                    <a:pt x="5" y="2"/>
                    <a:pt x="5" y="1"/>
                  </a:cubicBezTo>
                  <a:cubicBezTo>
                    <a:pt x="5" y="1"/>
                    <a:pt x="4" y="1"/>
                    <a:pt x="4" y="1"/>
                  </a:cubicBezTo>
                  <a:cubicBezTo>
                    <a:pt x="4" y="1"/>
                    <a:pt x="4" y="0"/>
                    <a:pt x="4" y="0"/>
                  </a:cubicBezTo>
                </a:path>
              </a:pathLst>
            </a:custGeom>
            <a:solidFill>
              <a:srgbClr val="1B90C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34" name="Freeform 119"/>
            <p:cNvSpPr>
              <a:spLocks noEditPoints="1"/>
            </p:cNvSpPr>
            <p:nvPr/>
          </p:nvSpPr>
          <p:spPr bwMode="auto">
            <a:xfrm>
              <a:off x="4028" y="1057"/>
              <a:ext cx="33" cy="47"/>
            </a:xfrm>
            <a:custGeom>
              <a:avLst/>
              <a:gdLst>
                <a:gd name="T0" fmla="*/ 31 w 19"/>
                <a:gd name="T1" fmla="*/ 40 h 27"/>
                <a:gd name="T2" fmla="*/ 30 w 19"/>
                <a:gd name="T3" fmla="*/ 42 h 27"/>
                <a:gd name="T4" fmla="*/ 24 w 19"/>
                <a:gd name="T5" fmla="*/ 42 h 27"/>
                <a:gd name="T6" fmla="*/ 24 w 19"/>
                <a:gd name="T7" fmla="*/ 47 h 27"/>
                <a:gd name="T8" fmla="*/ 33 w 19"/>
                <a:gd name="T9" fmla="*/ 40 h 27"/>
                <a:gd name="T10" fmla="*/ 16 w 19"/>
                <a:gd name="T11" fmla="*/ 0 h 27"/>
                <a:gd name="T12" fmla="*/ 17 w 19"/>
                <a:gd name="T13" fmla="*/ 3 h 27"/>
                <a:gd name="T14" fmla="*/ 16 w 19"/>
                <a:gd name="T15" fmla="*/ 7 h 27"/>
                <a:gd name="T16" fmla="*/ 10 w 19"/>
                <a:gd name="T17" fmla="*/ 7 h 27"/>
                <a:gd name="T18" fmla="*/ 7 w 19"/>
                <a:gd name="T19" fmla="*/ 9 h 27"/>
                <a:gd name="T20" fmla="*/ 5 w 19"/>
                <a:gd name="T21" fmla="*/ 12 h 27"/>
                <a:gd name="T22" fmla="*/ 2 w 19"/>
                <a:gd name="T23" fmla="*/ 14 h 27"/>
                <a:gd name="T24" fmla="*/ 2 w 19"/>
                <a:gd name="T25" fmla="*/ 21 h 27"/>
                <a:gd name="T26" fmla="*/ 0 w 19"/>
                <a:gd name="T27" fmla="*/ 23 h 27"/>
                <a:gd name="T28" fmla="*/ 0 w 19"/>
                <a:gd name="T29" fmla="*/ 28 h 27"/>
                <a:gd name="T30" fmla="*/ 5 w 19"/>
                <a:gd name="T31" fmla="*/ 28 h 27"/>
                <a:gd name="T32" fmla="*/ 10 w 19"/>
                <a:gd name="T33" fmla="*/ 28 h 27"/>
                <a:gd name="T34" fmla="*/ 16 w 19"/>
                <a:gd name="T35" fmla="*/ 28 h 27"/>
                <a:gd name="T36" fmla="*/ 17 w 19"/>
                <a:gd name="T37" fmla="*/ 26 h 27"/>
                <a:gd name="T38" fmla="*/ 17 w 19"/>
                <a:gd name="T39" fmla="*/ 23 h 27"/>
                <a:gd name="T40" fmla="*/ 17 w 19"/>
                <a:gd name="T41" fmla="*/ 17 h 27"/>
                <a:gd name="T42" fmla="*/ 17 w 19"/>
                <a:gd name="T43" fmla="*/ 14 h 27"/>
                <a:gd name="T44" fmla="*/ 21 w 19"/>
                <a:gd name="T45" fmla="*/ 14 h 27"/>
                <a:gd name="T46" fmla="*/ 21 w 19"/>
                <a:gd name="T47" fmla="*/ 12 h 27"/>
                <a:gd name="T48" fmla="*/ 24 w 19"/>
                <a:gd name="T49" fmla="*/ 14 h 27"/>
                <a:gd name="T50" fmla="*/ 26 w 19"/>
                <a:gd name="T51" fmla="*/ 17 h 27"/>
                <a:gd name="T52" fmla="*/ 24 w 19"/>
                <a:gd name="T53" fmla="*/ 17 h 27"/>
                <a:gd name="T54" fmla="*/ 21 w 19"/>
                <a:gd name="T55" fmla="*/ 17 h 27"/>
                <a:gd name="T56" fmla="*/ 21 w 19"/>
                <a:gd name="T57" fmla="*/ 23 h 27"/>
                <a:gd name="T58" fmla="*/ 21 w 19"/>
                <a:gd name="T59" fmla="*/ 26 h 27"/>
                <a:gd name="T60" fmla="*/ 17 w 19"/>
                <a:gd name="T61" fmla="*/ 26 h 27"/>
                <a:gd name="T62" fmla="*/ 21 w 19"/>
                <a:gd name="T63" fmla="*/ 28 h 27"/>
                <a:gd name="T64" fmla="*/ 21 w 19"/>
                <a:gd name="T65" fmla="*/ 35 h 27"/>
                <a:gd name="T66" fmla="*/ 17 w 19"/>
                <a:gd name="T67" fmla="*/ 37 h 27"/>
                <a:gd name="T68" fmla="*/ 21 w 19"/>
                <a:gd name="T69" fmla="*/ 40 h 27"/>
                <a:gd name="T70" fmla="*/ 26 w 19"/>
                <a:gd name="T71" fmla="*/ 37 h 27"/>
                <a:gd name="T72" fmla="*/ 31 w 19"/>
                <a:gd name="T73" fmla="*/ 37 h 27"/>
                <a:gd name="T74" fmla="*/ 33 w 19"/>
                <a:gd name="T75" fmla="*/ 35 h 27"/>
                <a:gd name="T76" fmla="*/ 31 w 19"/>
                <a:gd name="T77" fmla="*/ 3 h 2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9" h="27">
                  <a:moveTo>
                    <a:pt x="19" y="23"/>
                  </a:moveTo>
                  <a:cubicBezTo>
                    <a:pt x="19" y="23"/>
                    <a:pt x="19" y="23"/>
                    <a:pt x="18" y="23"/>
                  </a:cubicBezTo>
                  <a:cubicBezTo>
                    <a:pt x="18" y="23"/>
                    <a:pt x="18" y="24"/>
                    <a:pt x="18" y="24"/>
                  </a:cubicBezTo>
                  <a:cubicBezTo>
                    <a:pt x="18" y="24"/>
                    <a:pt x="17" y="24"/>
                    <a:pt x="17" y="24"/>
                  </a:cubicBezTo>
                  <a:cubicBezTo>
                    <a:pt x="16" y="24"/>
                    <a:pt x="16" y="24"/>
                    <a:pt x="15" y="24"/>
                  </a:cubicBezTo>
                  <a:cubicBezTo>
                    <a:pt x="15" y="24"/>
                    <a:pt x="14" y="24"/>
                    <a:pt x="14" y="24"/>
                  </a:cubicBezTo>
                  <a:cubicBezTo>
                    <a:pt x="14" y="25"/>
                    <a:pt x="14" y="26"/>
                    <a:pt x="14" y="26"/>
                  </a:cubicBezTo>
                  <a:cubicBezTo>
                    <a:pt x="14" y="27"/>
                    <a:pt x="14" y="27"/>
                    <a:pt x="14" y="27"/>
                  </a:cubicBezTo>
                  <a:cubicBezTo>
                    <a:pt x="19" y="27"/>
                    <a:pt x="19" y="27"/>
                    <a:pt x="19" y="27"/>
                  </a:cubicBezTo>
                  <a:cubicBezTo>
                    <a:pt x="19" y="23"/>
                    <a:pt x="19" y="23"/>
                    <a:pt x="19" y="23"/>
                  </a:cubicBezTo>
                  <a:moveTo>
                    <a:pt x="18" y="0"/>
                  </a:moveTo>
                  <a:cubicBezTo>
                    <a:pt x="9" y="0"/>
                    <a:pt x="9" y="0"/>
                    <a:pt x="9" y="0"/>
                  </a:cubicBezTo>
                  <a:cubicBezTo>
                    <a:pt x="9" y="1"/>
                    <a:pt x="9" y="1"/>
                    <a:pt x="9" y="2"/>
                  </a:cubicBezTo>
                  <a:cubicBezTo>
                    <a:pt x="9" y="2"/>
                    <a:pt x="10" y="2"/>
                    <a:pt x="10" y="2"/>
                  </a:cubicBezTo>
                  <a:cubicBezTo>
                    <a:pt x="10" y="2"/>
                    <a:pt x="10" y="3"/>
                    <a:pt x="10" y="4"/>
                  </a:cubicBezTo>
                  <a:cubicBezTo>
                    <a:pt x="10" y="4"/>
                    <a:pt x="9" y="4"/>
                    <a:pt x="9" y="4"/>
                  </a:cubicBezTo>
                  <a:cubicBezTo>
                    <a:pt x="8" y="4"/>
                    <a:pt x="8" y="4"/>
                    <a:pt x="7" y="4"/>
                  </a:cubicBezTo>
                  <a:cubicBezTo>
                    <a:pt x="7" y="4"/>
                    <a:pt x="6" y="4"/>
                    <a:pt x="6" y="4"/>
                  </a:cubicBezTo>
                  <a:cubicBezTo>
                    <a:pt x="6" y="4"/>
                    <a:pt x="6" y="5"/>
                    <a:pt x="6" y="5"/>
                  </a:cubicBezTo>
                  <a:cubicBezTo>
                    <a:pt x="5" y="5"/>
                    <a:pt x="5" y="5"/>
                    <a:pt x="4" y="5"/>
                  </a:cubicBezTo>
                  <a:cubicBezTo>
                    <a:pt x="4" y="6"/>
                    <a:pt x="4" y="6"/>
                    <a:pt x="4" y="7"/>
                  </a:cubicBezTo>
                  <a:cubicBezTo>
                    <a:pt x="4" y="7"/>
                    <a:pt x="3" y="7"/>
                    <a:pt x="3" y="7"/>
                  </a:cubicBezTo>
                  <a:cubicBezTo>
                    <a:pt x="2" y="7"/>
                    <a:pt x="2" y="7"/>
                    <a:pt x="1" y="7"/>
                  </a:cubicBezTo>
                  <a:cubicBezTo>
                    <a:pt x="1" y="7"/>
                    <a:pt x="1" y="8"/>
                    <a:pt x="1" y="8"/>
                  </a:cubicBezTo>
                  <a:cubicBezTo>
                    <a:pt x="1" y="9"/>
                    <a:pt x="1" y="9"/>
                    <a:pt x="1" y="10"/>
                  </a:cubicBezTo>
                  <a:cubicBezTo>
                    <a:pt x="1" y="10"/>
                    <a:pt x="1" y="11"/>
                    <a:pt x="1" y="12"/>
                  </a:cubicBezTo>
                  <a:cubicBezTo>
                    <a:pt x="1" y="12"/>
                    <a:pt x="1" y="13"/>
                    <a:pt x="1" y="13"/>
                  </a:cubicBezTo>
                  <a:cubicBezTo>
                    <a:pt x="1" y="13"/>
                    <a:pt x="0" y="13"/>
                    <a:pt x="0" y="13"/>
                  </a:cubicBezTo>
                  <a:cubicBezTo>
                    <a:pt x="0" y="14"/>
                    <a:pt x="0" y="14"/>
                    <a:pt x="0" y="15"/>
                  </a:cubicBezTo>
                  <a:cubicBezTo>
                    <a:pt x="0" y="15"/>
                    <a:pt x="0" y="16"/>
                    <a:pt x="0" y="16"/>
                  </a:cubicBezTo>
                  <a:cubicBezTo>
                    <a:pt x="0" y="16"/>
                    <a:pt x="1" y="16"/>
                    <a:pt x="1" y="16"/>
                  </a:cubicBezTo>
                  <a:cubicBezTo>
                    <a:pt x="2" y="16"/>
                    <a:pt x="2" y="16"/>
                    <a:pt x="3" y="16"/>
                  </a:cubicBezTo>
                  <a:cubicBezTo>
                    <a:pt x="3" y="16"/>
                    <a:pt x="4" y="16"/>
                    <a:pt x="4" y="16"/>
                  </a:cubicBezTo>
                  <a:cubicBezTo>
                    <a:pt x="5" y="16"/>
                    <a:pt x="5" y="16"/>
                    <a:pt x="6" y="16"/>
                  </a:cubicBezTo>
                  <a:cubicBezTo>
                    <a:pt x="6" y="16"/>
                    <a:pt x="7" y="16"/>
                    <a:pt x="7" y="16"/>
                  </a:cubicBezTo>
                  <a:cubicBezTo>
                    <a:pt x="8" y="16"/>
                    <a:pt x="8" y="16"/>
                    <a:pt x="9" y="16"/>
                  </a:cubicBezTo>
                  <a:cubicBezTo>
                    <a:pt x="9" y="16"/>
                    <a:pt x="9" y="15"/>
                    <a:pt x="9" y="15"/>
                  </a:cubicBezTo>
                  <a:cubicBezTo>
                    <a:pt x="9" y="15"/>
                    <a:pt x="10" y="15"/>
                    <a:pt x="10" y="15"/>
                  </a:cubicBezTo>
                  <a:cubicBezTo>
                    <a:pt x="10" y="15"/>
                    <a:pt x="10" y="15"/>
                    <a:pt x="10" y="15"/>
                  </a:cubicBezTo>
                  <a:cubicBezTo>
                    <a:pt x="10" y="14"/>
                    <a:pt x="10" y="14"/>
                    <a:pt x="10" y="13"/>
                  </a:cubicBezTo>
                  <a:cubicBezTo>
                    <a:pt x="10" y="13"/>
                    <a:pt x="10" y="12"/>
                    <a:pt x="10" y="12"/>
                  </a:cubicBezTo>
                  <a:cubicBezTo>
                    <a:pt x="10" y="11"/>
                    <a:pt x="10" y="10"/>
                    <a:pt x="10" y="10"/>
                  </a:cubicBezTo>
                  <a:cubicBezTo>
                    <a:pt x="10" y="9"/>
                    <a:pt x="10" y="9"/>
                    <a:pt x="10" y="8"/>
                  </a:cubicBezTo>
                  <a:cubicBezTo>
                    <a:pt x="10" y="8"/>
                    <a:pt x="10" y="8"/>
                    <a:pt x="10" y="8"/>
                  </a:cubicBezTo>
                  <a:cubicBezTo>
                    <a:pt x="11" y="8"/>
                    <a:pt x="12" y="8"/>
                    <a:pt x="12" y="8"/>
                  </a:cubicBezTo>
                  <a:cubicBezTo>
                    <a:pt x="12" y="8"/>
                    <a:pt x="12" y="8"/>
                    <a:pt x="12" y="8"/>
                  </a:cubicBezTo>
                  <a:cubicBezTo>
                    <a:pt x="12" y="8"/>
                    <a:pt x="12" y="7"/>
                    <a:pt x="12" y="7"/>
                  </a:cubicBezTo>
                  <a:cubicBezTo>
                    <a:pt x="12" y="7"/>
                    <a:pt x="12" y="7"/>
                    <a:pt x="12" y="7"/>
                  </a:cubicBezTo>
                  <a:cubicBezTo>
                    <a:pt x="13" y="7"/>
                    <a:pt x="13" y="7"/>
                    <a:pt x="14" y="7"/>
                  </a:cubicBezTo>
                  <a:cubicBezTo>
                    <a:pt x="14" y="7"/>
                    <a:pt x="14" y="8"/>
                    <a:pt x="14" y="8"/>
                  </a:cubicBezTo>
                  <a:cubicBezTo>
                    <a:pt x="14" y="8"/>
                    <a:pt x="15" y="8"/>
                    <a:pt x="15" y="8"/>
                  </a:cubicBezTo>
                  <a:cubicBezTo>
                    <a:pt x="15" y="9"/>
                    <a:pt x="15" y="9"/>
                    <a:pt x="15" y="10"/>
                  </a:cubicBezTo>
                  <a:cubicBezTo>
                    <a:pt x="15" y="10"/>
                    <a:pt x="15" y="10"/>
                    <a:pt x="15" y="10"/>
                  </a:cubicBezTo>
                  <a:cubicBezTo>
                    <a:pt x="15" y="10"/>
                    <a:pt x="14" y="10"/>
                    <a:pt x="14" y="10"/>
                  </a:cubicBezTo>
                  <a:cubicBezTo>
                    <a:pt x="13" y="10"/>
                    <a:pt x="13" y="10"/>
                    <a:pt x="12" y="10"/>
                  </a:cubicBezTo>
                  <a:cubicBezTo>
                    <a:pt x="12" y="10"/>
                    <a:pt x="12" y="10"/>
                    <a:pt x="12" y="10"/>
                  </a:cubicBezTo>
                  <a:cubicBezTo>
                    <a:pt x="12" y="10"/>
                    <a:pt x="12" y="11"/>
                    <a:pt x="12" y="12"/>
                  </a:cubicBezTo>
                  <a:cubicBezTo>
                    <a:pt x="12" y="12"/>
                    <a:pt x="12" y="13"/>
                    <a:pt x="12" y="13"/>
                  </a:cubicBezTo>
                  <a:cubicBezTo>
                    <a:pt x="12" y="14"/>
                    <a:pt x="12" y="14"/>
                    <a:pt x="12" y="15"/>
                  </a:cubicBezTo>
                  <a:cubicBezTo>
                    <a:pt x="12" y="15"/>
                    <a:pt x="12" y="15"/>
                    <a:pt x="12" y="15"/>
                  </a:cubicBezTo>
                  <a:cubicBezTo>
                    <a:pt x="12" y="15"/>
                    <a:pt x="11" y="15"/>
                    <a:pt x="10" y="15"/>
                  </a:cubicBezTo>
                  <a:cubicBezTo>
                    <a:pt x="10" y="15"/>
                    <a:pt x="10" y="15"/>
                    <a:pt x="10" y="15"/>
                  </a:cubicBezTo>
                  <a:cubicBezTo>
                    <a:pt x="10" y="15"/>
                    <a:pt x="10" y="16"/>
                    <a:pt x="10" y="16"/>
                  </a:cubicBezTo>
                  <a:cubicBezTo>
                    <a:pt x="11" y="16"/>
                    <a:pt x="12" y="16"/>
                    <a:pt x="12" y="16"/>
                  </a:cubicBezTo>
                  <a:cubicBezTo>
                    <a:pt x="12" y="17"/>
                    <a:pt x="12" y="18"/>
                    <a:pt x="12" y="18"/>
                  </a:cubicBezTo>
                  <a:cubicBezTo>
                    <a:pt x="12" y="19"/>
                    <a:pt x="12" y="19"/>
                    <a:pt x="12" y="20"/>
                  </a:cubicBezTo>
                  <a:cubicBezTo>
                    <a:pt x="12" y="20"/>
                    <a:pt x="11" y="20"/>
                    <a:pt x="10" y="20"/>
                  </a:cubicBezTo>
                  <a:cubicBezTo>
                    <a:pt x="10" y="20"/>
                    <a:pt x="10" y="21"/>
                    <a:pt x="10" y="21"/>
                  </a:cubicBezTo>
                  <a:cubicBezTo>
                    <a:pt x="10" y="22"/>
                    <a:pt x="10" y="22"/>
                    <a:pt x="10" y="23"/>
                  </a:cubicBezTo>
                  <a:cubicBezTo>
                    <a:pt x="11" y="23"/>
                    <a:pt x="12" y="23"/>
                    <a:pt x="12" y="23"/>
                  </a:cubicBezTo>
                  <a:cubicBezTo>
                    <a:pt x="13" y="23"/>
                    <a:pt x="14" y="23"/>
                    <a:pt x="15" y="23"/>
                  </a:cubicBezTo>
                  <a:cubicBezTo>
                    <a:pt x="15" y="22"/>
                    <a:pt x="15" y="22"/>
                    <a:pt x="15" y="21"/>
                  </a:cubicBezTo>
                  <a:cubicBezTo>
                    <a:pt x="16" y="21"/>
                    <a:pt x="16" y="21"/>
                    <a:pt x="17" y="21"/>
                  </a:cubicBezTo>
                  <a:cubicBezTo>
                    <a:pt x="17" y="21"/>
                    <a:pt x="18" y="21"/>
                    <a:pt x="18" y="21"/>
                  </a:cubicBezTo>
                  <a:cubicBezTo>
                    <a:pt x="18" y="21"/>
                    <a:pt x="18" y="20"/>
                    <a:pt x="18" y="20"/>
                  </a:cubicBezTo>
                  <a:cubicBezTo>
                    <a:pt x="19" y="20"/>
                    <a:pt x="19" y="20"/>
                    <a:pt x="19" y="20"/>
                  </a:cubicBezTo>
                  <a:cubicBezTo>
                    <a:pt x="19" y="2"/>
                    <a:pt x="19" y="2"/>
                    <a:pt x="19" y="2"/>
                  </a:cubicBezTo>
                  <a:cubicBezTo>
                    <a:pt x="19" y="2"/>
                    <a:pt x="19" y="2"/>
                    <a:pt x="18" y="2"/>
                  </a:cubicBezTo>
                  <a:cubicBezTo>
                    <a:pt x="18" y="1"/>
                    <a:pt x="18" y="1"/>
                    <a:pt x="18" y="0"/>
                  </a:cubicBezTo>
                </a:path>
              </a:pathLst>
            </a:custGeom>
            <a:solidFill>
              <a:srgbClr val="1B90C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35" name="Freeform 120"/>
            <p:cNvSpPr>
              <a:spLocks noEditPoints="1"/>
            </p:cNvSpPr>
            <p:nvPr/>
          </p:nvSpPr>
          <p:spPr bwMode="auto">
            <a:xfrm>
              <a:off x="3655" y="1057"/>
              <a:ext cx="129" cy="47"/>
            </a:xfrm>
            <a:custGeom>
              <a:avLst/>
              <a:gdLst>
                <a:gd name="T0" fmla="*/ 14 w 74"/>
                <a:gd name="T1" fmla="*/ 0 h 27"/>
                <a:gd name="T2" fmla="*/ 14 w 74"/>
                <a:gd name="T3" fmla="*/ 0 h 27"/>
                <a:gd name="T4" fmla="*/ 0 w 74"/>
                <a:gd name="T5" fmla="*/ 47 h 27"/>
                <a:gd name="T6" fmla="*/ 0 w 74"/>
                <a:gd name="T7" fmla="*/ 47 h 27"/>
                <a:gd name="T8" fmla="*/ 14 w 74"/>
                <a:gd name="T9" fmla="*/ 0 h 27"/>
                <a:gd name="T10" fmla="*/ 129 w 74"/>
                <a:gd name="T11" fmla="*/ 0 h 27"/>
                <a:gd name="T12" fmla="*/ 127 w 74"/>
                <a:gd name="T13" fmla="*/ 0 h 27"/>
                <a:gd name="T14" fmla="*/ 127 w 74"/>
                <a:gd name="T15" fmla="*/ 3 h 27"/>
                <a:gd name="T16" fmla="*/ 124 w 74"/>
                <a:gd name="T17" fmla="*/ 3 h 27"/>
                <a:gd name="T18" fmla="*/ 124 w 74"/>
                <a:gd name="T19" fmla="*/ 7 h 27"/>
                <a:gd name="T20" fmla="*/ 122 w 74"/>
                <a:gd name="T21" fmla="*/ 7 h 27"/>
                <a:gd name="T22" fmla="*/ 122 w 74"/>
                <a:gd name="T23" fmla="*/ 9 h 27"/>
                <a:gd name="T24" fmla="*/ 124 w 74"/>
                <a:gd name="T25" fmla="*/ 9 h 27"/>
                <a:gd name="T26" fmla="*/ 127 w 74"/>
                <a:gd name="T27" fmla="*/ 9 h 27"/>
                <a:gd name="T28" fmla="*/ 129 w 74"/>
                <a:gd name="T29" fmla="*/ 9 h 27"/>
                <a:gd name="T30" fmla="*/ 129 w 74"/>
                <a:gd name="T31" fmla="*/ 7 h 27"/>
                <a:gd name="T32" fmla="*/ 129 w 74"/>
                <a:gd name="T33" fmla="*/ 3 h 27"/>
                <a:gd name="T34" fmla="*/ 129 w 74"/>
                <a:gd name="T35" fmla="*/ 0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4" h="27">
                  <a:moveTo>
                    <a:pt x="8" y="0"/>
                  </a:moveTo>
                  <a:cubicBezTo>
                    <a:pt x="8" y="0"/>
                    <a:pt x="8" y="0"/>
                    <a:pt x="8" y="0"/>
                  </a:cubicBezTo>
                  <a:cubicBezTo>
                    <a:pt x="5" y="9"/>
                    <a:pt x="2" y="18"/>
                    <a:pt x="0" y="27"/>
                  </a:cubicBezTo>
                  <a:cubicBezTo>
                    <a:pt x="0" y="27"/>
                    <a:pt x="0" y="27"/>
                    <a:pt x="0" y="27"/>
                  </a:cubicBezTo>
                  <a:cubicBezTo>
                    <a:pt x="2" y="18"/>
                    <a:pt x="5" y="9"/>
                    <a:pt x="8" y="0"/>
                  </a:cubicBezTo>
                  <a:moveTo>
                    <a:pt x="74" y="0"/>
                  </a:moveTo>
                  <a:cubicBezTo>
                    <a:pt x="73" y="0"/>
                    <a:pt x="73" y="0"/>
                    <a:pt x="73" y="0"/>
                  </a:cubicBezTo>
                  <a:cubicBezTo>
                    <a:pt x="73" y="1"/>
                    <a:pt x="73" y="1"/>
                    <a:pt x="73" y="2"/>
                  </a:cubicBezTo>
                  <a:cubicBezTo>
                    <a:pt x="72" y="2"/>
                    <a:pt x="72" y="2"/>
                    <a:pt x="71" y="2"/>
                  </a:cubicBezTo>
                  <a:cubicBezTo>
                    <a:pt x="71" y="2"/>
                    <a:pt x="71" y="3"/>
                    <a:pt x="71" y="4"/>
                  </a:cubicBezTo>
                  <a:cubicBezTo>
                    <a:pt x="71" y="4"/>
                    <a:pt x="70" y="4"/>
                    <a:pt x="70" y="4"/>
                  </a:cubicBezTo>
                  <a:cubicBezTo>
                    <a:pt x="70" y="4"/>
                    <a:pt x="70" y="5"/>
                    <a:pt x="70" y="5"/>
                  </a:cubicBezTo>
                  <a:cubicBezTo>
                    <a:pt x="70" y="5"/>
                    <a:pt x="71" y="5"/>
                    <a:pt x="71" y="5"/>
                  </a:cubicBezTo>
                  <a:cubicBezTo>
                    <a:pt x="72" y="5"/>
                    <a:pt x="72" y="5"/>
                    <a:pt x="73" y="5"/>
                  </a:cubicBezTo>
                  <a:cubicBezTo>
                    <a:pt x="73" y="5"/>
                    <a:pt x="74" y="5"/>
                    <a:pt x="74" y="5"/>
                  </a:cubicBezTo>
                  <a:cubicBezTo>
                    <a:pt x="74" y="5"/>
                    <a:pt x="74" y="4"/>
                    <a:pt x="74" y="4"/>
                  </a:cubicBezTo>
                  <a:cubicBezTo>
                    <a:pt x="74" y="3"/>
                    <a:pt x="74" y="2"/>
                    <a:pt x="74" y="2"/>
                  </a:cubicBezTo>
                  <a:cubicBezTo>
                    <a:pt x="74" y="1"/>
                    <a:pt x="74" y="1"/>
                    <a:pt x="74" y="0"/>
                  </a:cubicBezTo>
                </a:path>
              </a:pathLst>
            </a:custGeom>
            <a:solidFill>
              <a:srgbClr val="92E2E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36" name="Freeform 121"/>
            <p:cNvSpPr/>
            <p:nvPr/>
          </p:nvSpPr>
          <p:spPr bwMode="auto">
            <a:xfrm>
              <a:off x="3655" y="1057"/>
              <a:ext cx="171" cy="47"/>
            </a:xfrm>
            <a:custGeom>
              <a:avLst/>
              <a:gdLst>
                <a:gd name="T0" fmla="*/ 171 w 98"/>
                <a:gd name="T1" fmla="*/ 0 h 27"/>
                <a:gd name="T2" fmla="*/ 129 w 98"/>
                <a:gd name="T3" fmla="*/ 0 h 27"/>
                <a:gd name="T4" fmla="*/ 129 w 98"/>
                <a:gd name="T5" fmla="*/ 3 h 27"/>
                <a:gd name="T6" fmla="*/ 129 w 98"/>
                <a:gd name="T7" fmla="*/ 7 h 27"/>
                <a:gd name="T8" fmla="*/ 129 w 98"/>
                <a:gd name="T9" fmla="*/ 9 h 27"/>
                <a:gd name="T10" fmla="*/ 127 w 98"/>
                <a:gd name="T11" fmla="*/ 9 h 27"/>
                <a:gd name="T12" fmla="*/ 124 w 98"/>
                <a:gd name="T13" fmla="*/ 9 h 27"/>
                <a:gd name="T14" fmla="*/ 122 w 98"/>
                <a:gd name="T15" fmla="*/ 9 h 27"/>
                <a:gd name="T16" fmla="*/ 122 w 98"/>
                <a:gd name="T17" fmla="*/ 7 h 27"/>
                <a:gd name="T18" fmla="*/ 124 w 98"/>
                <a:gd name="T19" fmla="*/ 7 h 27"/>
                <a:gd name="T20" fmla="*/ 124 w 98"/>
                <a:gd name="T21" fmla="*/ 3 h 27"/>
                <a:gd name="T22" fmla="*/ 127 w 98"/>
                <a:gd name="T23" fmla="*/ 3 h 27"/>
                <a:gd name="T24" fmla="*/ 127 w 98"/>
                <a:gd name="T25" fmla="*/ 0 h 27"/>
                <a:gd name="T26" fmla="*/ 14 w 98"/>
                <a:gd name="T27" fmla="*/ 0 h 27"/>
                <a:gd name="T28" fmla="*/ 0 w 98"/>
                <a:gd name="T29" fmla="*/ 47 h 27"/>
                <a:gd name="T30" fmla="*/ 171 w 98"/>
                <a:gd name="T31" fmla="*/ 47 h 27"/>
                <a:gd name="T32" fmla="*/ 171 w 98"/>
                <a:gd name="T33" fmla="*/ 0 h 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98" h="27">
                  <a:moveTo>
                    <a:pt x="98" y="0"/>
                  </a:moveTo>
                  <a:cubicBezTo>
                    <a:pt x="74" y="0"/>
                    <a:pt x="74" y="0"/>
                    <a:pt x="74" y="0"/>
                  </a:cubicBezTo>
                  <a:cubicBezTo>
                    <a:pt x="74" y="1"/>
                    <a:pt x="74" y="1"/>
                    <a:pt x="74" y="2"/>
                  </a:cubicBezTo>
                  <a:cubicBezTo>
                    <a:pt x="74" y="2"/>
                    <a:pt x="74" y="3"/>
                    <a:pt x="74" y="4"/>
                  </a:cubicBezTo>
                  <a:cubicBezTo>
                    <a:pt x="74" y="4"/>
                    <a:pt x="74" y="5"/>
                    <a:pt x="74" y="5"/>
                  </a:cubicBezTo>
                  <a:cubicBezTo>
                    <a:pt x="74" y="5"/>
                    <a:pt x="73" y="5"/>
                    <a:pt x="73" y="5"/>
                  </a:cubicBezTo>
                  <a:cubicBezTo>
                    <a:pt x="72" y="5"/>
                    <a:pt x="72" y="5"/>
                    <a:pt x="71" y="5"/>
                  </a:cubicBezTo>
                  <a:cubicBezTo>
                    <a:pt x="71" y="5"/>
                    <a:pt x="70" y="5"/>
                    <a:pt x="70" y="5"/>
                  </a:cubicBezTo>
                  <a:cubicBezTo>
                    <a:pt x="70" y="5"/>
                    <a:pt x="70" y="4"/>
                    <a:pt x="70" y="4"/>
                  </a:cubicBezTo>
                  <a:cubicBezTo>
                    <a:pt x="70" y="4"/>
                    <a:pt x="71" y="4"/>
                    <a:pt x="71" y="4"/>
                  </a:cubicBezTo>
                  <a:cubicBezTo>
                    <a:pt x="71" y="3"/>
                    <a:pt x="71" y="2"/>
                    <a:pt x="71" y="2"/>
                  </a:cubicBezTo>
                  <a:cubicBezTo>
                    <a:pt x="72" y="2"/>
                    <a:pt x="72" y="2"/>
                    <a:pt x="73" y="2"/>
                  </a:cubicBezTo>
                  <a:cubicBezTo>
                    <a:pt x="73" y="1"/>
                    <a:pt x="73" y="1"/>
                    <a:pt x="73" y="0"/>
                  </a:cubicBezTo>
                  <a:cubicBezTo>
                    <a:pt x="8" y="0"/>
                    <a:pt x="8" y="0"/>
                    <a:pt x="8" y="0"/>
                  </a:cubicBezTo>
                  <a:cubicBezTo>
                    <a:pt x="5" y="9"/>
                    <a:pt x="2" y="18"/>
                    <a:pt x="0" y="27"/>
                  </a:cubicBezTo>
                  <a:cubicBezTo>
                    <a:pt x="98" y="27"/>
                    <a:pt x="98" y="27"/>
                    <a:pt x="98" y="27"/>
                  </a:cubicBezTo>
                  <a:cubicBezTo>
                    <a:pt x="98" y="0"/>
                    <a:pt x="98" y="0"/>
                    <a:pt x="98" y="0"/>
                  </a:cubicBezTo>
                </a:path>
              </a:pathLst>
            </a:custGeom>
            <a:solidFill>
              <a:srgbClr val="1B90C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110714" name="Group 122"/>
          <p:cNvGrpSpPr/>
          <p:nvPr/>
        </p:nvGrpSpPr>
        <p:grpSpPr bwMode="auto">
          <a:xfrm>
            <a:off x="4751918" y="2979209"/>
            <a:ext cx="1606549" cy="99483"/>
            <a:chOff x="2247" y="1292"/>
            <a:chExt cx="759" cy="47"/>
          </a:xfrm>
        </p:grpSpPr>
        <p:sp>
          <p:nvSpPr>
            <p:cNvPr id="32842" name="Rectangle 123"/>
            <p:cNvSpPr>
              <a:spLocks noChangeArrowheads="1"/>
            </p:cNvSpPr>
            <p:nvPr/>
          </p:nvSpPr>
          <p:spPr bwMode="auto">
            <a:xfrm>
              <a:off x="2828" y="1292"/>
              <a:ext cx="178"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843" name="Rectangle 124"/>
            <p:cNvSpPr>
              <a:spLocks noChangeArrowheads="1"/>
            </p:cNvSpPr>
            <p:nvPr/>
          </p:nvSpPr>
          <p:spPr bwMode="auto">
            <a:xfrm>
              <a:off x="2247" y="1292"/>
              <a:ext cx="524" cy="47"/>
            </a:xfrm>
            <a:prstGeom prst="rect">
              <a:avLst/>
            </a:prstGeom>
            <a:solidFill>
              <a:srgbClr val="B9EDF3">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110717" name="Group 125"/>
          <p:cNvGrpSpPr/>
          <p:nvPr/>
        </p:nvGrpSpPr>
        <p:grpSpPr bwMode="auto">
          <a:xfrm>
            <a:off x="6616701" y="3476626"/>
            <a:ext cx="4584700" cy="296333"/>
            <a:chOff x="3128" y="1527"/>
            <a:chExt cx="2166" cy="140"/>
          </a:xfrm>
        </p:grpSpPr>
        <p:sp>
          <p:nvSpPr>
            <p:cNvPr id="32838" name="Rectangle 126"/>
            <p:cNvSpPr>
              <a:spLocks noChangeArrowheads="1"/>
            </p:cNvSpPr>
            <p:nvPr/>
          </p:nvSpPr>
          <p:spPr bwMode="auto">
            <a:xfrm>
              <a:off x="3128" y="1527"/>
              <a:ext cx="176" cy="47"/>
            </a:xfrm>
            <a:prstGeom prst="rect">
              <a:avLst/>
            </a:prstGeom>
            <a:solidFill>
              <a:srgbClr val="92E2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839" name="Freeform 127"/>
            <p:cNvSpPr/>
            <p:nvPr/>
          </p:nvSpPr>
          <p:spPr bwMode="auto">
            <a:xfrm>
              <a:off x="3470" y="1620"/>
              <a:ext cx="524" cy="47"/>
            </a:xfrm>
            <a:custGeom>
              <a:avLst/>
              <a:gdLst>
                <a:gd name="T0" fmla="*/ 451 w 301"/>
                <a:gd name="T1" fmla="*/ 0 h 27"/>
                <a:gd name="T2" fmla="*/ 0 w 301"/>
                <a:gd name="T3" fmla="*/ 0 h 27"/>
                <a:gd name="T4" fmla="*/ 0 w 301"/>
                <a:gd name="T5" fmla="*/ 47 h 27"/>
                <a:gd name="T6" fmla="*/ 524 w 301"/>
                <a:gd name="T7" fmla="*/ 47 h 27"/>
                <a:gd name="T8" fmla="*/ 524 w 301"/>
                <a:gd name="T9" fmla="*/ 44 h 27"/>
                <a:gd name="T10" fmla="*/ 451 w 301"/>
                <a:gd name="T11" fmla="*/ 0 h 2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1" h="27">
                  <a:moveTo>
                    <a:pt x="259" y="0"/>
                  </a:moveTo>
                  <a:cubicBezTo>
                    <a:pt x="0" y="0"/>
                    <a:pt x="0" y="0"/>
                    <a:pt x="0" y="0"/>
                  </a:cubicBezTo>
                  <a:cubicBezTo>
                    <a:pt x="0" y="27"/>
                    <a:pt x="0" y="27"/>
                    <a:pt x="0" y="27"/>
                  </a:cubicBezTo>
                  <a:cubicBezTo>
                    <a:pt x="301" y="27"/>
                    <a:pt x="301" y="27"/>
                    <a:pt x="301" y="27"/>
                  </a:cubicBezTo>
                  <a:cubicBezTo>
                    <a:pt x="301" y="25"/>
                    <a:pt x="301" y="25"/>
                    <a:pt x="301" y="25"/>
                  </a:cubicBezTo>
                  <a:cubicBezTo>
                    <a:pt x="286" y="18"/>
                    <a:pt x="272" y="10"/>
                    <a:pt x="259" y="0"/>
                  </a:cubicBezTo>
                </a:path>
              </a:pathLst>
            </a:custGeom>
            <a:solidFill>
              <a:srgbClr val="92E2E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40" name="Rectangle 128"/>
            <p:cNvSpPr>
              <a:spLocks noChangeArrowheads="1"/>
            </p:cNvSpPr>
            <p:nvPr/>
          </p:nvSpPr>
          <p:spPr bwMode="auto">
            <a:xfrm>
              <a:off x="4535" y="1619"/>
              <a:ext cx="177"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841" name="Rectangle 129"/>
            <p:cNvSpPr>
              <a:spLocks noChangeArrowheads="1"/>
            </p:cNvSpPr>
            <p:nvPr/>
          </p:nvSpPr>
          <p:spPr bwMode="auto">
            <a:xfrm>
              <a:off x="4770" y="1619"/>
              <a:ext cx="524"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110722" name="Group 130"/>
          <p:cNvGrpSpPr/>
          <p:nvPr/>
        </p:nvGrpSpPr>
        <p:grpSpPr bwMode="auto">
          <a:xfrm>
            <a:off x="7272867" y="1556809"/>
            <a:ext cx="2586567" cy="2370667"/>
            <a:chOff x="3438" y="620"/>
            <a:chExt cx="1222" cy="1120"/>
          </a:xfrm>
        </p:grpSpPr>
        <p:grpSp>
          <p:nvGrpSpPr>
            <p:cNvPr id="32832" name="Group 131"/>
            <p:cNvGrpSpPr/>
            <p:nvPr/>
          </p:nvGrpSpPr>
          <p:grpSpPr bwMode="auto">
            <a:xfrm>
              <a:off x="3514" y="620"/>
              <a:ext cx="1146" cy="676"/>
              <a:chOff x="3514" y="620"/>
              <a:chExt cx="1146" cy="676"/>
            </a:xfrm>
          </p:grpSpPr>
          <p:sp>
            <p:nvSpPr>
              <p:cNvPr id="32836" name="Freeform 132"/>
              <p:cNvSpPr/>
              <p:nvPr/>
            </p:nvSpPr>
            <p:spPr bwMode="auto">
              <a:xfrm>
                <a:off x="3514" y="620"/>
                <a:ext cx="1102" cy="561"/>
              </a:xfrm>
              <a:custGeom>
                <a:avLst/>
                <a:gdLst>
                  <a:gd name="T0" fmla="*/ 1050 w 633"/>
                  <a:gd name="T1" fmla="*/ 542 h 322"/>
                  <a:gd name="T2" fmla="*/ 1048 w 633"/>
                  <a:gd name="T3" fmla="*/ 495 h 322"/>
                  <a:gd name="T4" fmla="*/ 1003 w 633"/>
                  <a:gd name="T5" fmla="*/ 329 h 322"/>
                  <a:gd name="T6" fmla="*/ 975 w 633"/>
                  <a:gd name="T7" fmla="*/ 277 h 322"/>
                  <a:gd name="T8" fmla="*/ 973 w 633"/>
                  <a:gd name="T9" fmla="*/ 275 h 322"/>
                  <a:gd name="T10" fmla="*/ 973 w 633"/>
                  <a:gd name="T11" fmla="*/ 275 h 322"/>
                  <a:gd name="T12" fmla="*/ 959 w 633"/>
                  <a:gd name="T13" fmla="*/ 256 h 322"/>
                  <a:gd name="T14" fmla="*/ 923 w 633"/>
                  <a:gd name="T15" fmla="*/ 207 h 322"/>
                  <a:gd name="T16" fmla="*/ 853 w 633"/>
                  <a:gd name="T17" fmla="*/ 139 h 322"/>
                  <a:gd name="T18" fmla="*/ 700 w 633"/>
                  <a:gd name="T19" fmla="*/ 54 h 322"/>
                  <a:gd name="T20" fmla="*/ 684 w 633"/>
                  <a:gd name="T21" fmla="*/ 49 h 322"/>
                  <a:gd name="T22" fmla="*/ 595 w 633"/>
                  <a:gd name="T23" fmla="*/ 28 h 322"/>
                  <a:gd name="T24" fmla="*/ 541 w 633"/>
                  <a:gd name="T25" fmla="*/ 23 h 322"/>
                  <a:gd name="T26" fmla="*/ 487 w 633"/>
                  <a:gd name="T27" fmla="*/ 24 h 322"/>
                  <a:gd name="T28" fmla="*/ 416 w 633"/>
                  <a:gd name="T29" fmla="*/ 33 h 322"/>
                  <a:gd name="T30" fmla="*/ 317 w 633"/>
                  <a:gd name="T31" fmla="*/ 64 h 322"/>
                  <a:gd name="T32" fmla="*/ 256 w 633"/>
                  <a:gd name="T33" fmla="*/ 94 h 322"/>
                  <a:gd name="T34" fmla="*/ 202 w 633"/>
                  <a:gd name="T35" fmla="*/ 129 h 322"/>
                  <a:gd name="T36" fmla="*/ 56 w 633"/>
                  <a:gd name="T37" fmla="*/ 291 h 322"/>
                  <a:gd name="T38" fmla="*/ 10 w 633"/>
                  <a:gd name="T39" fmla="*/ 387 h 322"/>
                  <a:gd name="T40" fmla="*/ 0 w 633"/>
                  <a:gd name="T41" fmla="*/ 425 h 322"/>
                  <a:gd name="T42" fmla="*/ 10 w 633"/>
                  <a:gd name="T43" fmla="*/ 387 h 322"/>
                  <a:gd name="T44" fmla="*/ 50 w 633"/>
                  <a:gd name="T45" fmla="*/ 287 h 322"/>
                  <a:gd name="T46" fmla="*/ 193 w 633"/>
                  <a:gd name="T47" fmla="*/ 118 h 322"/>
                  <a:gd name="T48" fmla="*/ 233 w 633"/>
                  <a:gd name="T49" fmla="*/ 91 h 322"/>
                  <a:gd name="T50" fmla="*/ 279 w 633"/>
                  <a:gd name="T51" fmla="*/ 64 h 322"/>
                  <a:gd name="T52" fmla="*/ 376 w 633"/>
                  <a:gd name="T53" fmla="*/ 24 h 322"/>
                  <a:gd name="T54" fmla="*/ 449 w 633"/>
                  <a:gd name="T55" fmla="*/ 7 h 322"/>
                  <a:gd name="T56" fmla="*/ 524 w 633"/>
                  <a:gd name="T57" fmla="*/ 0 h 322"/>
                  <a:gd name="T58" fmla="*/ 561 w 633"/>
                  <a:gd name="T59" fmla="*/ 0 h 322"/>
                  <a:gd name="T60" fmla="*/ 674 w 633"/>
                  <a:gd name="T61" fmla="*/ 17 h 322"/>
                  <a:gd name="T62" fmla="*/ 702 w 633"/>
                  <a:gd name="T63" fmla="*/ 24 h 322"/>
                  <a:gd name="T64" fmla="*/ 745 w 633"/>
                  <a:gd name="T65" fmla="*/ 40 h 322"/>
                  <a:gd name="T66" fmla="*/ 928 w 633"/>
                  <a:gd name="T67" fmla="*/ 157 h 322"/>
                  <a:gd name="T68" fmla="*/ 975 w 633"/>
                  <a:gd name="T69" fmla="*/ 207 h 322"/>
                  <a:gd name="T70" fmla="*/ 1003 w 633"/>
                  <a:gd name="T71" fmla="*/ 246 h 322"/>
                  <a:gd name="T72" fmla="*/ 1011 w 633"/>
                  <a:gd name="T73" fmla="*/ 260 h 322"/>
                  <a:gd name="T74" fmla="*/ 1079 w 633"/>
                  <a:gd name="T75" fmla="*/ 409 h 322"/>
                  <a:gd name="T76" fmla="*/ 1100 w 633"/>
                  <a:gd name="T77" fmla="*/ 519 h 322"/>
                  <a:gd name="T78" fmla="*/ 1102 w 633"/>
                  <a:gd name="T79" fmla="*/ 559 h 32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33" h="322">
                    <a:moveTo>
                      <a:pt x="603" y="322"/>
                    </a:moveTo>
                    <a:cubicBezTo>
                      <a:pt x="603" y="322"/>
                      <a:pt x="603" y="318"/>
                      <a:pt x="603" y="311"/>
                    </a:cubicBezTo>
                    <a:cubicBezTo>
                      <a:pt x="603" y="308"/>
                      <a:pt x="603" y="305"/>
                      <a:pt x="603" y="300"/>
                    </a:cubicBezTo>
                    <a:cubicBezTo>
                      <a:pt x="603" y="295"/>
                      <a:pt x="602" y="290"/>
                      <a:pt x="602" y="284"/>
                    </a:cubicBezTo>
                    <a:cubicBezTo>
                      <a:pt x="601" y="272"/>
                      <a:pt x="598" y="258"/>
                      <a:pt x="594" y="242"/>
                    </a:cubicBezTo>
                    <a:cubicBezTo>
                      <a:pt x="590" y="226"/>
                      <a:pt x="584" y="208"/>
                      <a:pt x="576" y="189"/>
                    </a:cubicBezTo>
                    <a:cubicBezTo>
                      <a:pt x="571" y="180"/>
                      <a:pt x="566" y="171"/>
                      <a:pt x="561" y="161"/>
                    </a:cubicBezTo>
                    <a:cubicBezTo>
                      <a:pt x="560" y="159"/>
                      <a:pt x="560" y="159"/>
                      <a:pt x="560" y="159"/>
                    </a:cubicBezTo>
                    <a:cubicBezTo>
                      <a:pt x="559" y="159"/>
                      <a:pt x="559" y="159"/>
                      <a:pt x="559" y="159"/>
                    </a:cubicBezTo>
                    <a:cubicBezTo>
                      <a:pt x="559" y="158"/>
                      <a:pt x="559" y="158"/>
                      <a:pt x="559" y="158"/>
                    </a:cubicBezTo>
                    <a:cubicBezTo>
                      <a:pt x="559" y="158"/>
                      <a:pt x="559" y="158"/>
                      <a:pt x="559" y="158"/>
                    </a:cubicBezTo>
                    <a:cubicBezTo>
                      <a:pt x="559" y="158"/>
                      <a:pt x="559" y="159"/>
                      <a:pt x="559" y="158"/>
                    </a:cubicBezTo>
                    <a:cubicBezTo>
                      <a:pt x="556" y="155"/>
                      <a:pt x="556" y="155"/>
                      <a:pt x="556" y="155"/>
                    </a:cubicBezTo>
                    <a:cubicBezTo>
                      <a:pt x="555" y="152"/>
                      <a:pt x="553" y="150"/>
                      <a:pt x="551" y="147"/>
                    </a:cubicBezTo>
                    <a:cubicBezTo>
                      <a:pt x="548" y="142"/>
                      <a:pt x="545" y="137"/>
                      <a:pt x="541" y="132"/>
                    </a:cubicBezTo>
                    <a:cubicBezTo>
                      <a:pt x="537" y="128"/>
                      <a:pt x="534" y="123"/>
                      <a:pt x="530" y="119"/>
                    </a:cubicBezTo>
                    <a:cubicBezTo>
                      <a:pt x="526" y="115"/>
                      <a:pt x="522" y="110"/>
                      <a:pt x="518" y="105"/>
                    </a:cubicBezTo>
                    <a:cubicBezTo>
                      <a:pt x="509" y="97"/>
                      <a:pt x="500" y="88"/>
                      <a:pt x="490" y="80"/>
                    </a:cubicBezTo>
                    <a:cubicBezTo>
                      <a:pt x="470" y="63"/>
                      <a:pt x="446" y="50"/>
                      <a:pt x="422" y="39"/>
                    </a:cubicBezTo>
                    <a:cubicBezTo>
                      <a:pt x="415" y="36"/>
                      <a:pt x="409" y="34"/>
                      <a:pt x="402" y="31"/>
                    </a:cubicBezTo>
                    <a:cubicBezTo>
                      <a:pt x="401" y="31"/>
                      <a:pt x="399" y="30"/>
                      <a:pt x="398" y="30"/>
                    </a:cubicBezTo>
                    <a:cubicBezTo>
                      <a:pt x="393" y="28"/>
                      <a:pt x="393" y="28"/>
                      <a:pt x="393" y="28"/>
                    </a:cubicBezTo>
                    <a:cubicBezTo>
                      <a:pt x="383" y="25"/>
                      <a:pt x="383" y="25"/>
                      <a:pt x="383" y="25"/>
                    </a:cubicBezTo>
                    <a:cubicBezTo>
                      <a:pt x="370" y="21"/>
                      <a:pt x="356" y="19"/>
                      <a:pt x="342" y="16"/>
                    </a:cubicBezTo>
                    <a:cubicBezTo>
                      <a:pt x="335" y="15"/>
                      <a:pt x="328" y="15"/>
                      <a:pt x="321" y="14"/>
                    </a:cubicBezTo>
                    <a:cubicBezTo>
                      <a:pt x="311" y="13"/>
                      <a:pt x="311" y="13"/>
                      <a:pt x="311" y="13"/>
                    </a:cubicBezTo>
                    <a:cubicBezTo>
                      <a:pt x="301" y="14"/>
                      <a:pt x="301" y="14"/>
                      <a:pt x="301" y="14"/>
                    </a:cubicBezTo>
                    <a:cubicBezTo>
                      <a:pt x="294" y="14"/>
                      <a:pt x="287" y="13"/>
                      <a:pt x="280" y="14"/>
                    </a:cubicBezTo>
                    <a:cubicBezTo>
                      <a:pt x="273" y="15"/>
                      <a:pt x="266" y="15"/>
                      <a:pt x="259" y="16"/>
                    </a:cubicBezTo>
                    <a:cubicBezTo>
                      <a:pt x="253" y="16"/>
                      <a:pt x="246" y="18"/>
                      <a:pt x="239" y="19"/>
                    </a:cubicBezTo>
                    <a:cubicBezTo>
                      <a:pt x="233" y="21"/>
                      <a:pt x="226" y="22"/>
                      <a:pt x="219" y="24"/>
                    </a:cubicBezTo>
                    <a:cubicBezTo>
                      <a:pt x="207" y="28"/>
                      <a:pt x="194" y="31"/>
                      <a:pt x="182" y="37"/>
                    </a:cubicBezTo>
                    <a:cubicBezTo>
                      <a:pt x="176" y="39"/>
                      <a:pt x="170" y="42"/>
                      <a:pt x="164" y="45"/>
                    </a:cubicBezTo>
                    <a:cubicBezTo>
                      <a:pt x="158" y="48"/>
                      <a:pt x="152" y="51"/>
                      <a:pt x="147" y="54"/>
                    </a:cubicBezTo>
                    <a:cubicBezTo>
                      <a:pt x="141" y="57"/>
                      <a:pt x="136" y="60"/>
                      <a:pt x="131" y="63"/>
                    </a:cubicBezTo>
                    <a:cubicBezTo>
                      <a:pt x="125" y="67"/>
                      <a:pt x="120" y="70"/>
                      <a:pt x="116" y="74"/>
                    </a:cubicBezTo>
                    <a:cubicBezTo>
                      <a:pt x="96" y="88"/>
                      <a:pt x="79" y="104"/>
                      <a:pt x="65" y="120"/>
                    </a:cubicBezTo>
                    <a:cubicBezTo>
                      <a:pt x="52" y="136"/>
                      <a:pt x="41" y="152"/>
                      <a:pt x="32" y="167"/>
                    </a:cubicBezTo>
                    <a:cubicBezTo>
                      <a:pt x="23" y="182"/>
                      <a:pt x="17" y="195"/>
                      <a:pt x="12" y="207"/>
                    </a:cubicBezTo>
                    <a:cubicBezTo>
                      <a:pt x="10" y="213"/>
                      <a:pt x="8" y="218"/>
                      <a:pt x="6" y="222"/>
                    </a:cubicBezTo>
                    <a:cubicBezTo>
                      <a:pt x="5" y="227"/>
                      <a:pt x="3" y="231"/>
                      <a:pt x="2" y="234"/>
                    </a:cubicBezTo>
                    <a:cubicBezTo>
                      <a:pt x="1" y="240"/>
                      <a:pt x="0" y="244"/>
                      <a:pt x="0" y="244"/>
                    </a:cubicBezTo>
                    <a:cubicBezTo>
                      <a:pt x="0" y="244"/>
                      <a:pt x="0" y="240"/>
                      <a:pt x="2" y="234"/>
                    </a:cubicBezTo>
                    <a:cubicBezTo>
                      <a:pt x="3" y="231"/>
                      <a:pt x="4" y="227"/>
                      <a:pt x="6" y="222"/>
                    </a:cubicBezTo>
                    <a:cubicBezTo>
                      <a:pt x="7" y="218"/>
                      <a:pt x="9" y="212"/>
                      <a:pt x="11" y="206"/>
                    </a:cubicBezTo>
                    <a:cubicBezTo>
                      <a:pt x="15" y="195"/>
                      <a:pt x="21" y="181"/>
                      <a:pt x="29" y="165"/>
                    </a:cubicBezTo>
                    <a:cubicBezTo>
                      <a:pt x="38" y="150"/>
                      <a:pt x="48" y="134"/>
                      <a:pt x="62" y="117"/>
                    </a:cubicBezTo>
                    <a:cubicBezTo>
                      <a:pt x="76" y="100"/>
                      <a:pt x="92" y="84"/>
                      <a:pt x="111" y="68"/>
                    </a:cubicBezTo>
                    <a:cubicBezTo>
                      <a:pt x="116" y="64"/>
                      <a:pt x="121" y="61"/>
                      <a:pt x="127" y="57"/>
                    </a:cubicBezTo>
                    <a:cubicBezTo>
                      <a:pt x="129" y="55"/>
                      <a:pt x="132" y="53"/>
                      <a:pt x="134" y="52"/>
                    </a:cubicBezTo>
                    <a:cubicBezTo>
                      <a:pt x="137" y="50"/>
                      <a:pt x="140" y="48"/>
                      <a:pt x="143" y="47"/>
                    </a:cubicBezTo>
                    <a:cubicBezTo>
                      <a:pt x="148" y="44"/>
                      <a:pt x="154" y="40"/>
                      <a:pt x="160" y="37"/>
                    </a:cubicBezTo>
                    <a:cubicBezTo>
                      <a:pt x="166" y="34"/>
                      <a:pt x="172" y="31"/>
                      <a:pt x="178" y="28"/>
                    </a:cubicBezTo>
                    <a:cubicBezTo>
                      <a:pt x="190" y="22"/>
                      <a:pt x="203" y="18"/>
                      <a:pt x="216" y="14"/>
                    </a:cubicBezTo>
                    <a:cubicBezTo>
                      <a:pt x="223" y="11"/>
                      <a:pt x="230" y="10"/>
                      <a:pt x="237" y="8"/>
                    </a:cubicBezTo>
                    <a:cubicBezTo>
                      <a:pt x="244" y="7"/>
                      <a:pt x="251" y="5"/>
                      <a:pt x="258" y="4"/>
                    </a:cubicBezTo>
                    <a:cubicBezTo>
                      <a:pt x="265" y="3"/>
                      <a:pt x="272" y="2"/>
                      <a:pt x="279" y="1"/>
                    </a:cubicBezTo>
                    <a:cubicBezTo>
                      <a:pt x="286" y="1"/>
                      <a:pt x="293" y="1"/>
                      <a:pt x="301" y="0"/>
                    </a:cubicBezTo>
                    <a:cubicBezTo>
                      <a:pt x="311" y="0"/>
                      <a:pt x="311" y="0"/>
                      <a:pt x="311" y="0"/>
                    </a:cubicBezTo>
                    <a:cubicBezTo>
                      <a:pt x="322" y="0"/>
                      <a:pt x="322" y="0"/>
                      <a:pt x="322" y="0"/>
                    </a:cubicBezTo>
                    <a:cubicBezTo>
                      <a:pt x="330" y="1"/>
                      <a:pt x="337" y="1"/>
                      <a:pt x="344" y="2"/>
                    </a:cubicBezTo>
                    <a:cubicBezTo>
                      <a:pt x="358" y="4"/>
                      <a:pt x="373" y="6"/>
                      <a:pt x="387" y="10"/>
                    </a:cubicBezTo>
                    <a:cubicBezTo>
                      <a:pt x="397" y="12"/>
                      <a:pt x="397" y="12"/>
                      <a:pt x="397" y="12"/>
                    </a:cubicBezTo>
                    <a:cubicBezTo>
                      <a:pt x="403" y="14"/>
                      <a:pt x="403" y="14"/>
                      <a:pt x="403" y="14"/>
                    </a:cubicBezTo>
                    <a:cubicBezTo>
                      <a:pt x="404" y="14"/>
                      <a:pt x="406" y="15"/>
                      <a:pt x="408" y="16"/>
                    </a:cubicBezTo>
                    <a:cubicBezTo>
                      <a:pt x="415" y="18"/>
                      <a:pt x="421" y="20"/>
                      <a:pt x="428" y="23"/>
                    </a:cubicBezTo>
                    <a:cubicBezTo>
                      <a:pt x="455" y="34"/>
                      <a:pt x="480" y="47"/>
                      <a:pt x="502" y="64"/>
                    </a:cubicBezTo>
                    <a:cubicBezTo>
                      <a:pt x="513" y="72"/>
                      <a:pt x="523" y="81"/>
                      <a:pt x="533" y="90"/>
                    </a:cubicBezTo>
                    <a:cubicBezTo>
                      <a:pt x="538" y="95"/>
                      <a:pt x="542" y="100"/>
                      <a:pt x="547" y="105"/>
                    </a:cubicBezTo>
                    <a:cubicBezTo>
                      <a:pt x="551" y="110"/>
                      <a:pt x="555" y="114"/>
                      <a:pt x="560" y="119"/>
                    </a:cubicBezTo>
                    <a:cubicBezTo>
                      <a:pt x="563" y="124"/>
                      <a:pt x="567" y="129"/>
                      <a:pt x="570" y="134"/>
                    </a:cubicBezTo>
                    <a:cubicBezTo>
                      <a:pt x="572" y="136"/>
                      <a:pt x="574" y="139"/>
                      <a:pt x="576" y="141"/>
                    </a:cubicBezTo>
                    <a:cubicBezTo>
                      <a:pt x="578" y="144"/>
                      <a:pt x="578" y="144"/>
                      <a:pt x="578" y="144"/>
                    </a:cubicBezTo>
                    <a:cubicBezTo>
                      <a:pt x="581" y="149"/>
                      <a:pt x="581" y="149"/>
                      <a:pt x="581" y="149"/>
                    </a:cubicBezTo>
                    <a:cubicBezTo>
                      <a:pt x="587" y="159"/>
                      <a:pt x="593" y="169"/>
                      <a:pt x="598" y="179"/>
                    </a:cubicBezTo>
                    <a:cubicBezTo>
                      <a:pt x="608" y="198"/>
                      <a:pt x="615" y="218"/>
                      <a:pt x="620" y="235"/>
                    </a:cubicBezTo>
                    <a:cubicBezTo>
                      <a:pt x="625" y="252"/>
                      <a:pt x="628" y="268"/>
                      <a:pt x="630" y="281"/>
                    </a:cubicBezTo>
                    <a:cubicBezTo>
                      <a:pt x="631" y="287"/>
                      <a:pt x="631" y="293"/>
                      <a:pt x="632" y="298"/>
                    </a:cubicBezTo>
                    <a:cubicBezTo>
                      <a:pt x="632" y="303"/>
                      <a:pt x="632" y="308"/>
                      <a:pt x="633" y="311"/>
                    </a:cubicBezTo>
                    <a:cubicBezTo>
                      <a:pt x="633" y="318"/>
                      <a:pt x="633" y="321"/>
                      <a:pt x="633" y="321"/>
                    </a:cubicBezTo>
                    <a:lnTo>
                      <a:pt x="603" y="3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37" name="Freeform 133"/>
              <p:cNvSpPr/>
              <p:nvPr/>
            </p:nvSpPr>
            <p:spPr bwMode="auto">
              <a:xfrm>
                <a:off x="4526" y="1127"/>
                <a:ext cx="134" cy="169"/>
              </a:xfrm>
              <a:custGeom>
                <a:avLst/>
                <a:gdLst>
                  <a:gd name="T0" fmla="*/ 52 w 134"/>
                  <a:gd name="T1" fmla="*/ 169 h 169"/>
                  <a:gd name="T2" fmla="*/ 134 w 134"/>
                  <a:gd name="T3" fmla="*/ 12 h 169"/>
                  <a:gd name="T4" fmla="*/ 62 w 134"/>
                  <a:gd name="T5" fmla="*/ 43 h 169"/>
                  <a:gd name="T6" fmla="*/ 0 w 134"/>
                  <a:gd name="T7" fmla="*/ 0 h 169"/>
                  <a:gd name="T8" fmla="*/ 52 w 134"/>
                  <a:gd name="T9" fmla="*/ 169 h 1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 h="169">
                    <a:moveTo>
                      <a:pt x="52" y="169"/>
                    </a:moveTo>
                    <a:lnTo>
                      <a:pt x="134" y="12"/>
                    </a:lnTo>
                    <a:lnTo>
                      <a:pt x="62" y="43"/>
                    </a:lnTo>
                    <a:lnTo>
                      <a:pt x="0" y="0"/>
                    </a:lnTo>
                    <a:lnTo>
                      <a:pt x="52" y="16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32833" name="Group 134"/>
            <p:cNvGrpSpPr/>
            <p:nvPr/>
          </p:nvGrpSpPr>
          <p:grpSpPr bwMode="auto">
            <a:xfrm>
              <a:off x="3438" y="1080"/>
              <a:ext cx="1154" cy="660"/>
              <a:chOff x="3438" y="1080"/>
              <a:chExt cx="1154" cy="660"/>
            </a:xfrm>
          </p:grpSpPr>
          <p:sp>
            <p:nvSpPr>
              <p:cNvPr id="32834" name="Freeform 135"/>
              <p:cNvSpPr/>
              <p:nvPr/>
            </p:nvSpPr>
            <p:spPr bwMode="auto">
              <a:xfrm>
                <a:off x="3479" y="1195"/>
                <a:ext cx="1113" cy="545"/>
              </a:xfrm>
              <a:custGeom>
                <a:avLst/>
                <a:gdLst>
                  <a:gd name="T0" fmla="*/ 52 w 639"/>
                  <a:gd name="T1" fmla="*/ 17 h 313"/>
                  <a:gd name="T2" fmla="*/ 56 w 639"/>
                  <a:gd name="T3" fmla="*/ 66 h 313"/>
                  <a:gd name="T4" fmla="*/ 108 w 639"/>
                  <a:gd name="T5" fmla="*/ 233 h 313"/>
                  <a:gd name="T6" fmla="*/ 146 w 639"/>
                  <a:gd name="T7" fmla="*/ 294 h 313"/>
                  <a:gd name="T8" fmla="*/ 146 w 639"/>
                  <a:gd name="T9" fmla="*/ 296 h 313"/>
                  <a:gd name="T10" fmla="*/ 148 w 639"/>
                  <a:gd name="T11" fmla="*/ 296 h 313"/>
                  <a:gd name="T12" fmla="*/ 155 w 639"/>
                  <a:gd name="T13" fmla="*/ 306 h 313"/>
                  <a:gd name="T14" fmla="*/ 195 w 639"/>
                  <a:gd name="T15" fmla="*/ 355 h 313"/>
                  <a:gd name="T16" fmla="*/ 244 w 639"/>
                  <a:gd name="T17" fmla="*/ 399 h 313"/>
                  <a:gd name="T18" fmla="*/ 270 w 639"/>
                  <a:gd name="T19" fmla="*/ 420 h 313"/>
                  <a:gd name="T20" fmla="*/ 329 w 639"/>
                  <a:gd name="T21" fmla="*/ 456 h 313"/>
                  <a:gd name="T22" fmla="*/ 362 w 639"/>
                  <a:gd name="T23" fmla="*/ 472 h 313"/>
                  <a:gd name="T24" fmla="*/ 538 w 639"/>
                  <a:gd name="T25" fmla="*/ 519 h 313"/>
                  <a:gd name="T26" fmla="*/ 594 w 639"/>
                  <a:gd name="T27" fmla="*/ 521 h 313"/>
                  <a:gd name="T28" fmla="*/ 650 w 639"/>
                  <a:gd name="T29" fmla="*/ 515 h 313"/>
                  <a:gd name="T30" fmla="*/ 820 w 639"/>
                  <a:gd name="T31" fmla="*/ 463 h 313"/>
                  <a:gd name="T32" fmla="*/ 845 w 639"/>
                  <a:gd name="T33" fmla="*/ 451 h 313"/>
                  <a:gd name="T34" fmla="*/ 880 w 639"/>
                  <a:gd name="T35" fmla="*/ 428 h 313"/>
                  <a:gd name="T36" fmla="*/ 934 w 639"/>
                  <a:gd name="T37" fmla="*/ 388 h 313"/>
                  <a:gd name="T38" fmla="*/ 1068 w 639"/>
                  <a:gd name="T39" fmla="*/ 211 h 313"/>
                  <a:gd name="T40" fmla="*/ 1104 w 639"/>
                  <a:gd name="T41" fmla="*/ 110 h 313"/>
                  <a:gd name="T42" fmla="*/ 1113 w 639"/>
                  <a:gd name="T43" fmla="*/ 70 h 313"/>
                  <a:gd name="T44" fmla="*/ 1106 w 639"/>
                  <a:gd name="T45" fmla="*/ 110 h 313"/>
                  <a:gd name="T46" fmla="*/ 1071 w 639"/>
                  <a:gd name="T47" fmla="*/ 214 h 313"/>
                  <a:gd name="T48" fmla="*/ 941 w 639"/>
                  <a:gd name="T49" fmla="*/ 397 h 313"/>
                  <a:gd name="T50" fmla="*/ 859 w 639"/>
                  <a:gd name="T51" fmla="*/ 460 h 313"/>
                  <a:gd name="T52" fmla="*/ 845 w 639"/>
                  <a:gd name="T53" fmla="*/ 468 h 313"/>
                  <a:gd name="T54" fmla="*/ 690 w 639"/>
                  <a:gd name="T55" fmla="*/ 529 h 313"/>
                  <a:gd name="T56" fmla="*/ 615 w 639"/>
                  <a:gd name="T57" fmla="*/ 542 h 313"/>
                  <a:gd name="T58" fmla="*/ 575 w 639"/>
                  <a:gd name="T59" fmla="*/ 543 h 313"/>
                  <a:gd name="T60" fmla="*/ 385 w 639"/>
                  <a:gd name="T61" fmla="*/ 515 h 313"/>
                  <a:gd name="T62" fmla="*/ 331 w 639"/>
                  <a:gd name="T63" fmla="*/ 495 h 313"/>
                  <a:gd name="T64" fmla="*/ 282 w 639"/>
                  <a:gd name="T65" fmla="*/ 468 h 313"/>
                  <a:gd name="T66" fmla="*/ 235 w 639"/>
                  <a:gd name="T67" fmla="*/ 439 h 313"/>
                  <a:gd name="T68" fmla="*/ 193 w 639"/>
                  <a:gd name="T69" fmla="*/ 406 h 313"/>
                  <a:gd name="T70" fmla="*/ 145 w 639"/>
                  <a:gd name="T71" fmla="*/ 355 h 313"/>
                  <a:gd name="T72" fmla="*/ 118 w 639"/>
                  <a:gd name="T73" fmla="*/ 326 h 313"/>
                  <a:gd name="T74" fmla="*/ 113 w 639"/>
                  <a:gd name="T75" fmla="*/ 320 h 313"/>
                  <a:gd name="T76" fmla="*/ 103 w 639"/>
                  <a:gd name="T77" fmla="*/ 305 h 313"/>
                  <a:gd name="T78" fmla="*/ 28 w 639"/>
                  <a:gd name="T79" fmla="*/ 155 h 313"/>
                  <a:gd name="T80" fmla="*/ 3 w 639"/>
                  <a:gd name="T81" fmla="*/ 44 h 313"/>
                  <a:gd name="T82" fmla="*/ 0 w 639"/>
                  <a:gd name="T83" fmla="*/ 2 h 31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39" h="313">
                    <a:moveTo>
                      <a:pt x="29" y="0"/>
                    </a:moveTo>
                    <a:cubicBezTo>
                      <a:pt x="29" y="0"/>
                      <a:pt x="29" y="4"/>
                      <a:pt x="30" y="10"/>
                    </a:cubicBezTo>
                    <a:cubicBezTo>
                      <a:pt x="30" y="14"/>
                      <a:pt x="30" y="18"/>
                      <a:pt x="30" y="22"/>
                    </a:cubicBezTo>
                    <a:cubicBezTo>
                      <a:pt x="31" y="27"/>
                      <a:pt x="31" y="32"/>
                      <a:pt x="32" y="38"/>
                    </a:cubicBezTo>
                    <a:cubicBezTo>
                      <a:pt x="34" y="50"/>
                      <a:pt x="37" y="65"/>
                      <a:pt x="41" y="81"/>
                    </a:cubicBezTo>
                    <a:cubicBezTo>
                      <a:pt x="46" y="97"/>
                      <a:pt x="53" y="115"/>
                      <a:pt x="62" y="134"/>
                    </a:cubicBezTo>
                    <a:cubicBezTo>
                      <a:pt x="67" y="143"/>
                      <a:pt x="73" y="153"/>
                      <a:pt x="79" y="162"/>
                    </a:cubicBezTo>
                    <a:cubicBezTo>
                      <a:pt x="80" y="164"/>
                      <a:pt x="82" y="167"/>
                      <a:pt x="84" y="169"/>
                    </a:cubicBezTo>
                    <a:cubicBezTo>
                      <a:pt x="84" y="170"/>
                      <a:pt x="84" y="170"/>
                      <a:pt x="84" y="170"/>
                    </a:cubicBezTo>
                    <a:cubicBezTo>
                      <a:pt x="84" y="169"/>
                      <a:pt x="84" y="170"/>
                      <a:pt x="84" y="170"/>
                    </a:cubicBezTo>
                    <a:cubicBezTo>
                      <a:pt x="84" y="170"/>
                      <a:pt x="84" y="170"/>
                      <a:pt x="84" y="170"/>
                    </a:cubicBezTo>
                    <a:cubicBezTo>
                      <a:pt x="85" y="170"/>
                      <a:pt x="85" y="170"/>
                      <a:pt x="85" y="170"/>
                    </a:cubicBezTo>
                    <a:cubicBezTo>
                      <a:pt x="86" y="172"/>
                      <a:pt x="86" y="172"/>
                      <a:pt x="86" y="172"/>
                    </a:cubicBezTo>
                    <a:cubicBezTo>
                      <a:pt x="89" y="176"/>
                      <a:pt x="89" y="176"/>
                      <a:pt x="89" y="176"/>
                    </a:cubicBezTo>
                    <a:cubicBezTo>
                      <a:pt x="93" y="180"/>
                      <a:pt x="96" y="185"/>
                      <a:pt x="100" y="190"/>
                    </a:cubicBezTo>
                    <a:cubicBezTo>
                      <a:pt x="104" y="195"/>
                      <a:pt x="108" y="199"/>
                      <a:pt x="112" y="204"/>
                    </a:cubicBezTo>
                    <a:cubicBezTo>
                      <a:pt x="117" y="208"/>
                      <a:pt x="121" y="213"/>
                      <a:pt x="125" y="217"/>
                    </a:cubicBezTo>
                    <a:cubicBezTo>
                      <a:pt x="130" y="221"/>
                      <a:pt x="135" y="225"/>
                      <a:pt x="140" y="229"/>
                    </a:cubicBezTo>
                    <a:cubicBezTo>
                      <a:pt x="142" y="231"/>
                      <a:pt x="145" y="234"/>
                      <a:pt x="147" y="236"/>
                    </a:cubicBezTo>
                    <a:cubicBezTo>
                      <a:pt x="150" y="238"/>
                      <a:pt x="153" y="239"/>
                      <a:pt x="155" y="241"/>
                    </a:cubicBezTo>
                    <a:cubicBezTo>
                      <a:pt x="161" y="245"/>
                      <a:pt x="166" y="249"/>
                      <a:pt x="172" y="253"/>
                    </a:cubicBezTo>
                    <a:cubicBezTo>
                      <a:pt x="178" y="256"/>
                      <a:pt x="183" y="259"/>
                      <a:pt x="189" y="262"/>
                    </a:cubicBezTo>
                    <a:cubicBezTo>
                      <a:pt x="192" y="264"/>
                      <a:pt x="195" y="266"/>
                      <a:pt x="198" y="267"/>
                    </a:cubicBezTo>
                    <a:cubicBezTo>
                      <a:pt x="208" y="271"/>
                      <a:pt x="208" y="271"/>
                      <a:pt x="208" y="271"/>
                    </a:cubicBezTo>
                    <a:cubicBezTo>
                      <a:pt x="214" y="274"/>
                      <a:pt x="220" y="277"/>
                      <a:pt x="227" y="280"/>
                    </a:cubicBezTo>
                    <a:cubicBezTo>
                      <a:pt x="253" y="289"/>
                      <a:pt x="281" y="295"/>
                      <a:pt x="309" y="298"/>
                    </a:cubicBezTo>
                    <a:cubicBezTo>
                      <a:pt x="316" y="298"/>
                      <a:pt x="323" y="298"/>
                      <a:pt x="330" y="298"/>
                    </a:cubicBezTo>
                    <a:cubicBezTo>
                      <a:pt x="334" y="298"/>
                      <a:pt x="337" y="299"/>
                      <a:pt x="341" y="299"/>
                    </a:cubicBezTo>
                    <a:cubicBezTo>
                      <a:pt x="352" y="298"/>
                      <a:pt x="352" y="298"/>
                      <a:pt x="352" y="298"/>
                    </a:cubicBezTo>
                    <a:cubicBezTo>
                      <a:pt x="359" y="297"/>
                      <a:pt x="366" y="297"/>
                      <a:pt x="373" y="296"/>
                    </a:cubicBezTo>
                    <a:cubicBezTo>
                      <a:pt x="380" y="295"/>
                      <a:pt x="387" y="294"/>
                      <a:pt x="393" y="293"/>
                    </a:cubicBezTo>
                    <a:cubicBezTo>
                      <a:pt x="421" y="287"/>
                      <a:pt x="447" y="278"/>
                      <a:pt x="471" y="266"/>
                    </a:cubicBezTo>
                    <a:cubicBezTo>
                      <a:pt x="474" y="264"/>
                      <a:pt x="477" y="263"/>
                      <a:pt x="480" y="261"/>
                    </a:cubicBezTo>
                    <a:cubicBezTo>
                      <a:pt x="485" y="259"/>
                      <a:pt x="485" y="259"/>
                      <a:pt x="485" y="259"/>
                    </a:cubicBezTo>
                    <a:cubicBezTo>
                      <a:pt x="489" y="256"/>
                      <a:pt x="489" y="256"/>
                      <a:pt x="489" y="256"/>
                    </a:cubicBezTo>
                    <a:cubicBezTo>
                      <a:pt x="494" y="253"/>
                      <a:pt x="500" y="249"/>
                      <a:pt x="505" y="246"/>
                    </a:cubicBezTo>
                    <a:cubicBezTo>
                      <a:pt x="511" y="243"/>
                      <a:pt x="516" y="239"/>
                      <a:pt x="521" y="235"/>
                    </a:cubicBezTo>
                    <a:cubicBezTo>
                      <a:pt x="526" y="231"/>
                      <a:pt x="531" y="227"/>
                      <a:pt x="536" y="223"/>
                    </a:cubicBezTo>
                    <a:cubicBezTo>
                      <a:pt x="554" y="207"/>
                      <a:pt x="570" y="189"/>
                      <a:pt x="583" y="172"/>
                    </a:cubicBezTo>
                    <a:cubicBezTo>
                      <a:pt x="595" y="155"/>
                      <a:pt x="605" y="137"/>
                      <a:pt x="613" y="121"/>
                    </a:cubicBezTo>
                    <a:cubicBezTo>
                      <a:pt x="621" y="106"/>
                      <a:pt x="626" y="91"/>
                      <a:pt x="629" y="79"/>
                    </a:cubicBezTo>
                    <a:cubicBezTo>
                      <a:pt x="631" y="73"/>
                      <a:pt x="633" y="67"/>
                      <a:pt x="634" y="63"/>
                    </a:cubicBezTo>
                    <a:cubicBezTo>
                      <a:pt x="635" y="58"/>
                      <a:pt x="636" y="54"/>
                      <a:pt x="637" y="50"/>
                    </a:cubicBezTo>
                    <a:cubicBezTo>
                      <a:pt x="638" y="44"/>
                      <a:pt x="639" y="40"/>
                      <a:pt x="639" y="40"/>
                    </a:cubicBezTo>
                    <a:cubicBezTo>
                      <a:pt x="639" y="40"/>
                      <a:pt x="638" y="44"/>
                      <a:pt x="637" y="50"/>
                    </a:cubicBezTo>
                    <a:cubicBezTo>
                      <a:pt x="637" y="54"/>
                      <a:pt x="636" y="58"/>
                      <a:pt x="635" y="63"/>
                    </a:cubicBezTo>
                    <a:cubicBezTo>
                      <a:pt x="634" y="68"/>
                      <a:pt x="632" y="73"/>
                      <a:pt x="631" y="79"/>
                    </a:cubicBezTo>
                    <a:cubicBezTo>
                      <a:pt x="627" y="92"/>
                      <a:pt x="623" y="106"/>
                      <a:pt x="615" y="123"/>
                    </a:cubicBezTo>
                    <a:cubicBezTo>
                      <a:pt x="608" y="139"/>
                      <a:pt x="599" y="157"/>
                      <a:pt x="586" y="175"/>
                    </a:cubicBezTo>
                    <a:cubicBezTo>
                      <a:pt x="574" y="193"/>
                      <a:pt x="559" y="211"/>
                      <a:pt x="540" y="228"/>
                    </a:cubicBezTo>
                    <a:cubicBezTo>
                      <a:pt x="530" y="237"/>
                      <a:pt x="521" y="245"/>
                      <a:pt x="510" y="253"/>
                    </a:cubicBezTo>
                    <a:cubicBezTo>
                      <a:pt x="504" y="256"/>
                      <a:pt x="499" y="260"/>
                      <a:pt x="493" y="264"/>
                    </a:cubicBezTo>
                    <a:cubicBezTo>
                      <a:pt x="489" y="267"/>
                      <a:pt x="489" y="267"/>
                      <a:pt x="489" y="267"/>
                    </a:cubicBezTo>
                    <a:cubicBezTo>
                      <a:pt x="485" y="269"/>
                      <a:pt x="485" y="269"/>
                      <a:pt x="485" y="269"/>
                    </a:cubicBezTo>
                    <a:cubicBezTo>
                      <a:pt x="481" y="271"/>
                      <a:pt x="478" y="272"/>
                      <a:pt x="475" y="274"/>
                    </a:cubicBezTo>
                    <a:cubicBezTo>
                      <a:pt x="451" y="288"/>
                      <a:pt x="424" y="297"/>
                      <a:pt x="396" y="304"/>
                    </a:cubicBezTo>
                    <a:cubicBezTo>
                      <a:pt x="389" y="306"/>
                      <a:pt x="382" y="307"/>
                      <a:pt x="374" y="309"/>
                    </a:cubicBezTo>
                    <a:cubicBezTo>
                      <a:pt x="367" y="310"/>
                      <a:pt x="360" y="310"/>
                      <a:pt x="353" y="311"/>
                    </a:cubicBezTo>
                    <a:cubicBezTo>
                      <a:pt x="342" y="312"/>
                      <a:pt x="342" y="312"/>
                      <a:pt x="342" y="312"/>
                    </a:cubicBezTo>
                    <a:cubicBezTo>
                      <a:pt x="338" y="313"/>
                      <a:pt x="334" y="312"/>
                      <a:pt x="330" y="312"/>
                    </a:cubicBezTo>
                    <a:cubicBezTo>
                      <a:pt x="323" y="312"/>
                      <a:pt x="316" y="313"/>
                      <a:pt x="308" y="312"/>
                    </a:cubicBezTo>
                    <a:cubicBezTo>
                      <a:pt x="278" y="311"/>
                      <a:pt x="249" y="305"/>
                      <a:pt x="221" y="296"/>
                    </a:cubicBezTo>
                    <a:cubicBezTo>
                      <a:pt x="214" y="294"/>
                      <a:pt x="207" y="291"/>
                      <a:pt x="201" y="288"/>
                    </a:cubicBezTo>
                    <a:cubicBezTo>
                      <a:pt x="190" y="284"/>
                      <a:pt x="190" y="284"/>
                      <a:pt x="190" y="284"/>
                    </a:cubicBezTo>
                    <a:cubicBezTo>
                      <a:pt x="187" y="283"/>
                      <a:pt x="184" y="281"/>
                      <a:pt x="181" y="279"/>
                    </a:cubicBezTo>
                    <a:cubicBezTo>
                      <a:pt x="174" y="276"/>
                      <a:pt x="168" y="273"/>
                      <a:pt x="162" y="269"/>
                    </a:cubicBezTo>
                    <a:cubicBezTo>
                      <a:pt x="156" y="265"/>
                      <a:pt x="150" y="262"/>
                      <a:pt x="144" y="258"/>
                    </a:cubicBezTo>
                    <a:cubicBezTo>
                      <a:pt x="141" y="256"/>
                      <a:pt x="138" y="254"/>
                      <a:pt x="135" y="252"/>
                    </a:cubicBezTo>
                    <a:cubicBezTo>
                      <a:pt x="132" y="250"/>
                      <a:pt x="130" y="248"/>
                      <a:pt x="127" y="246"/>
                    </a:cubicBezTo>
                    <a:cubicBezTo>
                      <a:pt x="122" y="241"/>
                      <a:pt x="116" y="237"/>
                      <a:pt x="111" y="233"/>
                    </a:cubicBezTo>
                    <a:cubicBezTo>
                      <a:pt x="106" y="228"/>
                      <a:pt x="101" y="223"/>
                      <a:pt x="96" y="219"/>
                    </a:cubicBezTo>
                    <a:cubicBezTo>
                      <a:pt x="91" y="214"/>
                      <a:pt x="86" y="209"/>
                      <a:pt x="83" y="204"/>
                    </a:cubicBezTo>
                    <a:cubicBezTo>
                      <a:pt x="79" y="200"/>
                      <a:pt x="75" y="195"/>
                      <a:pt x="71" y="190"/>
                    </a:cubicBezTo>
                    <a:cubicBezTo>
                      <a:pt x="68" y="187"/>
                      <a:pt x="68" y="187"/>
                      <a:pt x="68" y="187"/>
                    </a:cubicBezTo>
                    <a:cubicBezTo>
                      <a:pt x="66" y="185"/>
                      <a:pt x="66" y="185"/>
                      <a:pt x="66" y="185"/>
                    </a:cubicBezTo>
                    <a:cubicBezTo>
                      <a:pt x="65" y="184"/>
                      <a:pt x="65" y="184"/>
                      <a:pt x="65" y="184"/>
                    </a:cubicBezTo>
                    <a:cubicBezTo>
                      <a:pt x="65" y="183"/>
                      <a:pt x="65" y="183"/>
                      <a:pt x="65" y="183"/>
                    </a:cubicBezTo>
                    <a:cubicBezTo>
                      <a:pt x="63" y="180"/>
                      <a:pt x="61" y="178"/>
                      <a:pt x="59" y="175"/>
                    </a:cubicBezTo>
                    <a:cubicBezTo>
                      <a:pt x="52" y="165"/>
                      <a:pt x="46" y="155"/>
                      <a:pt x="40" y="146"/>
                    </a:cubicBezTo>
                    <a:cubicBezTo>
                      <a:pt x="29" y="126"/>
                      <a:pt x="22" y="106"/>
                      <a:pt x="16" y="89"/>
                    </a:cubicBezTo>
                    <a:cubicBezTo>
                      <a:pt x="10" y="71"/>
                      <a:pt x="6" y="56"/>
                      <a:pt x="4" y="43"/>
                    </a:cubicBezTo>
                    <a:cubicBezTo>
                      <a:pt x="3" y="36"/>
                      <a:pt x="2" y="30"/>
                      <a:pt x="2" y="25"/>
                    </a:cubicBezTo>
                    <a:cubicBezTo>
                      <a:pt x="1" y="20"/>
                      <a:pt x="1" y="15"/>
                      <a:pt x="0" y="12"/>
                    </a:cubicBezTo>
                    <a:cubicBezTo>
                      <a:pt x="0" y="5"/>
                      <a:pt x="0" y="1"/>
                      <a:pt x="0" y="1"/>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35" name="Freeform 136"/>
              <p:cNvSpPr/>
              <p:nvPr/>
            </p:nvSpPr>
            <p:spPr bwMode="auto">
              <a:xfrm>
                <a:off x="3438" y="1080"/>
                <a:ext cx="132" cy="167"/>
              </a:xfrm>
              <a:custGeom>
                <a:avLst/>
                <a:gdLst>
                  <a:gd name="T0" fmla="*/ 76 w 132"/>
                  <a:gd name="T1" fmla="*/ 0 h 167"/>
                  <a:gd name="T2" fmla="*/ 0 w 132"/>
                  <a:gd name="T3" fmla="*/ 160 h 167"/>
                  <a:gd name="T4" fmla="*/ 68 w 132"/>
                  <a:gd name="T5" fmla="*/ 125 h 167"/>
                  <a:gd name="T6" fmla="*/ 132 w 132"/>
                  <a:gd name="T7" fmla="*/ 167 h 167"/>
                  <a:gd name="T8" fmla="*/ 76 w 132"/>
                  <a:gd name="T9" fmla="*/ 0 h 1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 h="167">
                    <a:moveTo>
                      <a:pt x="76" y="0"/>
                    </a:moveTo>
                    <a:lnTo>
                      <a:pt x="0" y="160"/>
                    </a:lnTo>
                    <a:lnTo>
                      <a:pt x="68" y="125"/>
                    </a:lnTo>
                    <a:lnTo>
                      <a:pt x="132" y="167"/>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110729" name="Group 137"/>
          <p:cNvGrpSpPr/>
          <p:nvPr/>
        </p:nvGrpSpPr>
        <p:grpSpPr bwMode="auto">
          <a:xfrm>
            <a:off x="6081184" y="2735793"/>
            <a:ext cx="1236133" cy="675217"/>
            <a:chOff x="2875" y="1177"/>
            <a:chExt cx="584" cy="319"/>
          </a:xfrm>
        </p:grpSpPr>
        <p:sp>
          <p:nvSpPr>
            <p:cNvPr id="32830" name="Freeform 138"/>
            <p:cNvSpPr/>
            <p:nvPr/>
          </p:nvSpPr>
          <p:spPr bwMode="auto">
            <a:xfrm>
              <a:off x="2875" y="1177"/>
              <a:ext cx="443" cy="319"/>
            </a:xfrm>
            <a:custGeom>
              <a:avLst/>
              <a:gdLst>
                <a:gd name="T0" fmla="*/ 443 w 254"/>
                <a:gd name="T1" fmla="*/ 64 h 183"/>
                <a:gd name="T2" fmla="*/ 431 w 254"/>
                <a:gd name="T3" fmla="*/ 51 h 183"/>
                <a:gd name="T4" fmla="*/ 403 w 254"/>
                <a:gd name="T5" fmla="*/ 24 h 183"/>
                <a:gd name="T6" fmla="*/ 366 w 254"/>
                <a:gd name="T7" fmla="*/ 7 h 183"/>
                <a:gd name="T8" fmla="*/ 324 w 254"/>
                <a:gd name="T9" fmla="*/ 0 h 183"/>
                <a:gd name="T10" fmla="*/ 281 w 254"/>
                <a:gd name="T11" fmla="*/ 5 h 183"/>
                <a:gd name="T12" fmla="*/ 242 w 254"/>
                <a:gd name="T13" fmla="*/ 21 h 183"/>
                <a:gd name="T14" fmla="*/ 211 w 254"/>
                <a:gd name="T15" fmla="*/ 47 h 183"/>
                <a:gd name="T16" fmla="*/ 199 w 254"/>
                <a:gd name="T17" fmla="*/ 61 h 183"/>
                <a:gd name="T18" fmla="*/ 190 w 254"/>
                <a:gd name="T19" fmla="*/ 77 h 183"/>
                <a:gd name="T20" fmla="*/ 185 w 254"/>
                <a:gd name="T21" fmla="*/ 84 h 183"/>
                <a:gd name="T22" fmla="*/ 169 w 254"/>
                <a:gd name="T23" fmla="*/ 82 h 183"/>
                <a:gd name="T24" fmla="*/ 82 w 254"/>
                <a:gd name="T25" fmla="*/ 139 h 183"/>
                <a:gd name="T26" fmla="*/ 5 w 254"/>
                <a:gd name="T27" fmla="*/ 199 h 183"/>
                <a:gd name="T28" fmla="*/ 0 w 254"/>
                <a:gd name="T29" fmla="*/ 228 h 183"/>
                <a:gd name="T30" fmla="*/ 91 w 254"/>
                <a:gd name="T31" fmla="*/ 319 h 183"/>
                <a:gd name="T32" fmla="*/ 101 w 254"/>
                <a:gd name="T33" fmla="*/ 317 h 183"/>
                <a:gd name="T34" fmla="*/ 112 w 254"/>
                <a:gd name="T35" fmla="*/ 319 h 183"/>
                <a:gd name="T36" fmla="*/ 190 w 254"/>
                <a:gd name="T37" fmla="*/ 319 h 183"/>
                <a:gd name="T38" fmla="*/ 443 w 254"/>
                <a:gd name="T39" fmla="*/ 66 h 183"/>
                <a:gd name="T40" fmla="*/ 443 w 254"/>
                <a:gd name="T41" fmla="*/ 64 h 1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54" h="183">
                  <a:moveTo>
                    <a:pt x="254" y="37"/>
                  </a:moveTo>
                  <a:cubicBezTo>
                    <a:pt x="252" y="35"/>
                    <a:pt x="250" y="32"/>
                    <a:pt x="247" y="29"/>
                  </a:cubicBezTo>
                  <a:cubicBezTo>
                    <a:pt x="243" y="24"/>
                    <a:pt x="237" y="19"/>
                    <a:pt x="231" y="14"/>
                  </a:cubicBezTo>
                  <a:cubicBezTo>
                    <a:pt x="225" y="10"/>
                    <a:pt x="218" y="7"/>
                    <a:pt x="210" y="4"/>
                  </a:cubicBezTo>
                  <a:cubicBezTo>
                    <a:pt x="202" y="1"/>
                    <a:pt x="193" y="0"/>
                    <a:pt x="186" y="0"/>
                  </a:cubicBezTo>
                  <a:cubicBezTo>
                    <a:pt x="177" y="0"/>
                    <a:pt x="169" y="1"/>
                    <a:pt x="161" y="3"/>
                  </a:cubicBezTo>
                  <a:cubicBezTo>
                    <a:pt x="153" y="5"/>
                    <a:pt x="145" y="8"/>
                    <a:pt x="139" y="12"/>
                  </a:cubicBezTo>
                  <a:cubicBezTo>
                    <a:pt x="132" y="17"/>
                    <a:pt x="126" y="22"/>
                    <a:pt x="121" y="27"/>
                  </a:cubicBezTo>
                  <a:cubicBezTo>
                    <a:pt x="118" y="30"/>
                    <a:pt x="116" y="32"/>
                    <a:pt x="114" y="35"/>
                  </a:cubicBezTo>
                  <a:cubicBezTo>
                    <a:pt x="112" y="38"/>
                    <a:pt x="110" y="41"/>
                    <a:pt x="109" y="44"/>
                  </a:cubicBezTo>
                  <a:cubicBezTo>
                    <a:pt x="108" y="45"/>
                    <a:pt x="107" y="47"/>
                    <a:pt x="106" y="48"/>
                  </a:cubicBezTo>
                  <a:cubicBezTo>
                    <a:pt x="103" y="48"/>
                    <a:pt x="100" y="47"/>
                    <a:pt x="97" y="47"/>
                  </a:cubicBezTo>
                  <a:cubicBezTo>
                    <a:pt x="74" y="47"/>
                    <a:pt x="55" y="61"/>
                    <a:pt x="47" y="80"/>
                  </a:cubicBezTo>
                  <a:cubicBezTo>
                    <a:pt x="26" y="82"/>
                    <a:pt x="9" y="96"/>
                    <a:pt x="3" y="114"/>
                  </a:cubicBezTo>
                  <a:cubicBezTo>
                    <a:pt x="1" y="120"/>
                    <a:pt x="0" y="125"/>
                    <a:pt x="0" y="131"/>
                  </a:cubicBezTo>
                  <a:cubicBezTo>
                    <a:pt x="0" y="160"/>
                    <a:pt x="23" y="183"/>
                    <a:pt x="52" y="183"/>
                  </a:cubicBezTo>
                  <a:cubicBezTo>
                    <a:pt x="54" y="183"/>
                    <a:pt x="56" y="182"/>
                    <a:pt x="58" y="182"/>
                  </a:cubicBezTo>
                  <a:cubicBezTo>
                    <a:pt x="60" y="182"/>
                    <a:pt x="62" y="183"/>
                    <a:pt x="64" y="183"/>
                  </a:cubicBezTo>
                  <a:cubicBezTo>
                    <a:pt x="109" y="183"/>
                    <a:pt x="109" y="183"/>
                    <a:pt x="109" y="183"/>
                  </a:cubicBezTo>
                  <a:cubicBezTo>
                    <a:pt x="254" y="38"/>
                    <a:pt x="254" y="38"/>
                    <a:pt x="254" y="38"/>
                  </a:cubicBezTo>
                  <a:lnTo>
                    <a:pt x="254" y="37"/>
                  </a:lnTo>
                  <a:close/>
                </a:path>
              </a:pathLst>
            </a:custGeom>
            <a:solidFill>
              <a:srgbClr val="FFF1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31" name="Freeform 139"/>
            <p:cNvSpPr/>
            <p:nvPr/>
          </p:nvSpPr>
          <p:spPr bwMode="auto">
            <a:xfrm>
              <a:off x="3065" y="1242"/>
              <a:ext cx="394" cy="252"/>
            </a:xfrm>
            <a:custGeom>
              <a:avLst/>
              <a:gdLst>
                <a:gd name="T0" fmla="*/ 392 w 226"/>
                <a:gd name="T1" fmla="*/ 132 h 145"/>
                <a:gd name="T2" fmla="*/ 274 w 226"/>
                <a:gd name="T3" fmla="*/ 14 h 145"/>
                <a:gd name="T4" fmla="*/ 262 w 226"/>
                <a:gd name="T5" fmla="*/ 16 h 145"/>
                <a:gd name="T6" fmla="*/ 260 w 226"/>
                <a:gd name="T7" fmla="*/ 14 h 145"/>
                <a:gd name="T8" fmla="*/ 253 w 226"/>
                <a:gd name="T9" fmla="*/ 0 h 145"/>
                <a:gd name="T10" fmla="*/ 0 w 226"/>
                <a:gd name="T11" fmla="*/ 252 h 145"/>
                <a:gd name="T12" fmla="*/ 277 w 226"/>
                <a:gd name="T13" fmla="*/ 252 h 145"/>
                <a:gd name="T14" fmla="*/ 286 w 226"/>
                <a:gd name="T15" fmla="*/ 250 h 145"/>
                <a:gd name="T16" fmla="*/ 394 w 226"/>
                <a:gd name="T17" fmla="*/ 134 h 145"/>
                <a:gd name="T18" fmla="*/ 392 w 226"/>
                <a:gd name="T19" fmla="*/ 132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6" h="145">
                  <a:moveTo>
                    <a:pt x="225" y="76"/>
                  </a:moveTo>
                  <a:cubicBezTo>
                    <a:pt x="225" y="39"/>
                    <a:pt x="195" y="8"/>
                    <a:pt x="157" y="8"/>
                  </a:cubicBezTo>
                  <a:cubicBezTo>
                    <a:pt x="155" y="8"/>
                    <a:pt x="152" y="9"/>
                    <a:pt x="150" y="9"/>
                  </a:cubicBezTo>
                  <a:cubicBezTo>
                    <a:pt x="150" y="8"/>
                    <a:pt x="150" y="8"/>
                    <a:pt x="149" y="8"/>
                  </a:cubicBezTo>
                  <a:cubicBezTo>
                    <a:pt x="148" y="5"/>
                    <a:pt x="147" y="3"/>
                    <a:pt x="145" y="0"/>
                  </a:cubicBezTo>
                  <a:cubicBezTo>
                    <a:pt x="0" y="145"/>
                    <a:pt x="0" y="145"/>
                    <a:pt x="0" y="145"/>
                  </a:cubicBezTo>
                  <a:cubicBezTo>
                    <a:pt x="159" y="145"/>
                    <a:pt x="159" y="145"/>
                    <a:pt x="159" y="145"/>
                  </a:cubicBezTo>
                  <a:cubicBezTo>
                    <a:pt x="161" y="145"/>
                    <a:pt x="162" y="145"/>
                    <a:pt x="164" y="144"/>
                  </a:cubicBezTo>
                  <a:cubicBezTo>
                    <a:pt x="198" y="141"/>
                    <a:pt x="226" y="112"/>
                    <a:pt x="226" y="77"/>
                  </a:cubicBezTo>
                  <a:lnTo>
                    <a:pt x="225" y="76"/>
                  </a:lnTo>
                  <a:close/>
                </a:path>
              </a:pathLst>
            </a:custGeom>
            <a:solidFill>
              <a:srgbClr val="FFD5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110732" name="Group 140"/>
          <p:cNvGrpSpPr/>
          <p:nvPr/>
        </p:nvGrpSpPr>
        <p:grpSpPr bwMode="auto">
          <a:xfrm>
            <a:off x="7272867" y="1812926"/>
            <a:ext cx="1612900" cy="878417"/>
            <a:chOff x="3438" y="741"/>
            <a:chExt cx="762" cy="415"/>
          </a:xfrm>
        </p:grpSpPr>
        <p:grpSp>
          <p:nvGrpSpPr>
            <p:cNvPr id="32826" name="Group 141"/>
            <p:cNvGrpSpPr/>
            <p:nvPr/>
          </p:nvGrpSpPr>
          <p:grpSpPr bwMode="auto">
            <a:xfrm>
              <a:off x="3438" y="741"/>
              <a:ext cx="762" cy="415"/>
              <a:chOff x="3438" y="741"/>
              <a:chExt cx="762" cy="415"/>
            </a:xfrm>
          </p:grpSpPr>
          <p:sp>
            <p:nvSpPr>
              <p:cNvPr id="32828" name="Freeform 142"/>
              <p:cNvSpPr/>
              <p:nvPr/>
            </p:nvSpPr>
            <p:spPr bwMode="auto">
              <a:xfrm>
                <a:off x="3438" y="741"/>
                <a:ext cx="754" cy="259"/>
              </a:xfrm>
              <a:custGeom>
                <a:avLst/>
                <a:gdLst>
                  <a:gd name="T0" fmla="*/ 656 w 433"/>
                  <a:gd name="T1" fmla="*/ 183 h 149"/>
                  <a:gd name="T2" fmla="*/ 542 w 433"/>
                  <a:gd name="T3" fmla="*/ 110 h 149"/>
                  <a:gd name="T4" fmla="*/ 519 w 433"/>
                  <a:gd name="T5" fmla="*/ 111 h 149"/>
                  <a:gd name="T6" fmla="*/ 514 w 433"/>
                  <a:gd name="T7" fmla="*/ 99 h 149"/>
                  <a:gd name="T8" fmla="*/ 502 w 433"/>
                  <a:gd name="T9" fmla="*/ 80 h 149"/>
                  <a:gd name="T10" fmla="*/ 486 w 433"/>
                  <a:gd name="T11" fmla="*/ 63 h 149"/>
                  <a:gd name="T12" fmla="*/ 446 w 433"/>
                  <a:gd name="T13" fmla="*/ 30 h 149"/>
                  <a:gd name="T14" fmla="*/ 395 w 433"/>
                  <a:gd name="T15" fmla="*/ 7 h 149"/>
                  <a:gd name="T16" fmla="*/ 338 w 433"/>
                  <a:gd name="T17" fmla="*/ 0 h 149"/>
                  <a:gd name="T18" fmla="*/ 284 w 433"/>
                  <a:gd name="T19" fmla="*/ 9 h 149"/>
                  <a:gd name="T20" fmla="*/ 235 w 433"/>
                  <a:gd name="T21" fmla="*/ 33 h 149"/>
                  <a:gd name="T22" fmla="*/ 199 w 433"/>
                  <a:gd name="T23" fmla="*/ 68 h 149"/>
                  <a:gd name="T24" fmla="*/ 185 w 433"/>
                  <a:gd name="T25" fmla="*/ 85 h 149"/>
                  <a:gd name="T26" fmla="*/ 172 w 433"/>
                  <a:gd name="T27" fmla="*/ 104 h 149"/>
                  <a:gd name="T28" fmla="*/ 171 w 433"/>
                  <a:gd name="T29" fmla="*/ 108 h 149"/>
                  <a:gd name="T30" fmla="*/ 155 w 433"/>
                  <a:gd name="T31" fmla="*/ 106 h 149"/>
                  <a:gd name="T32" fmla="*/ 0 w 433"/>
                  <a:gd name="T33" fmla="*/ 259 h 149"/>
                  <a:gd name="T34" fmla="*/ 754 w 433"/>
                  <a:gd name="T35" fmla="*/ 259 h 149"/>
                  <a:gd name="T36" fmla="*/ 656 w 433"/>
                  <a:gd name="T37" fmla="*/ 183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33" h="149">
                    <a:moveTo>
                      <a:pt x="377" y="105"/>
                    </a:moveTo>
                    <a:cubicBezTo>
                      <a:pt x="366" y="80"/>
                      <a:pt x="340" y="63"/>
                      <a:pt x="311" y="63"/>
                    </a:cubicBezTo>
                    <a:cubicBezTo>
                      <a:pt x="307" y="63"/>
                      <a:pt x="302" y="63"/>
                      <a:pt x="298" y="64"/>
                    </a:cubicBezTo>
                    <a:cubicBezTo>
                      <a:pt x="297" y="62"/>
                      <a:pt x="296" y="59"/>
                      <a:pt x="295" y="57"/>
                    </a:cubicBezTo>
                    <a:cubicBezTo>
                      <a:pt x="293" y="54"/>
                      <a:pt x="291" y="50"/>
                      <a:pt x="288" y="46"/>
                    </a:cubicBezTo>
                    <a:cubicBezTo>
                      <a:pt x="285" y="43"/>
                      <a:pt x="283" y="39"/>
                      <a:pt x="279" y="36"/>
                    </a:cubicBezTo>
                    <a:cubicBezTo>
                      <a:pt x="273" y="28"/>
                      <a:pt x="265" y="22"/>
                      <a:pt x="256" y="17"/>
                    </a:cubicBezTo>
                    <a:cubicBezTo>
                      <a:pt x="247" y="11"/>
                      <a:pt x="237" y="7"/>
                      <a:pt x="227" y="4"/>
                    </a:cubicBezTo>
                    <a:cubicBezTo>
                      <a:pt x="216" y="1"/>
                      <a:pt x="206" y="0"/>
                      <a:pt x="194" y="0"/>
                    </a:cubicBezTo>
                    <a:cubicBezTo>
                      <a:pt x="184" y="0"/>
                      <a:pt x="173" y="2"/>
                      <a:pt x="163" y="5"/>
                    </a:cubicBezTo>
                    <a:cubicBezTo>
                      <a:pt x="153" y="9"/>
                      <a:pt x="143" y="13"/>
                      <a:pt x="135" y="19"/>
                    </a:cubicBezTo>
                    <a:cubicBezTo>
                      <a:pt x="127" y="25"/>
                      <a:pt x="119" y="31"/>
                      <a:pt x="114" y="39"/>
                    </a:cubicBezTo>
                    <a:cubicBezTo>
                      <a:pt x="110" y="42"/>
                      <a:pt x="108" y="46"/>
                      <a:pt x="106" y="49"/>
                    </a:cubicBezTo>
                    <a:cubicBezTo>
                      <a:pt x="103" y="53"/>
                      <a:pt x="101" y="57"/>
                      <a:pt x="99" y="60"/>
                    </a:cubicBezTo>
                    <a:cubicBezTo>
                      <a:pt x="99" y="61"/>
                      <a:pt x="99" y="61"/>
                      <a:pt x="98" y="62"/>
                    </a:cubicBezTo>
                    <a:cubicBezTo>
                      <a:pt x="95" y="61"/>
                      <a:pt x="92" y="61"/>
                      <a:pt x="89" y="61"/>
                    </a:cubicBezTo>
                    <a:cubicBezTo>
                      <a:pt x="40" y="61"/>
                      <a:pt x="1" y="100"/>
                      <a:pt x="0" y="149"/>
                    </a:cubicBezTo>
                    <a:cubicBezTo>
                      <a:pt x="433" y="149"/>
                      <a:pt x="433" y="149"/>
                      <a:pt x="433" y="149"/>
                    </a:cubicBezTo>
                    <a:cubicBezTo>
                      <a:pt x="425" y="125"/>
                      <a:pt x="403" y="107"/>
                      <a:pt x="377" y="10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29" name="Freeform 143"/>
              <p:cNvSpPr/>
              <p:nvPr/>
            </p:nvSpPr>
            <p:spPr bwMode="auto">
              <a:xfrm>
                <a:off x="3438" y="998"/>
                <a:ext cx="762" cy="158"/>
              </a:xfrm>
              <a:custGeom>
                <a:avLst/>
                <a:gdLst>
                  <a:gd name="T0" fmla="*/ 0 w 438"/>
                  <a:gd name="T1" fmla="*/ 0 h 91"/>
                  <a:gd name="T2" fmla="*/ 0 w 438"/>
                  <a:gd name="T3" fmla="*/ 2 h 91"/>
                  <a:gd name="T4" fmla="*/ 141 w 438"/>
                  <a:gd name="T5" fmla="*/ 156 h 91"/>
                  <a:gd name="T6" fmla="*/ 150 w 438"/>
                  <a:gd name="T7" fmla="*/ 158 h 91"/>
                  <a:gd name="T8" fmla="*/ 616 w 438"/>
                  <a:gd name="T9" fmla="*/ 158 h 91"/>
                  <a:gd name="T10" fmla="*/ 628 w 438"/>
                  <a:gd name="T11" fmla="*/ 156 h 91"/>
                  <a:gd name="T12" fmla="*/ 644 w 438"/>
                  <a:gd name="T13" fmla="*/ 158 h 91"/>
                  <a:gd name="T14" fmla="*/ 762 w 438"/>
                  <a:gd name="T15" fmla="*/ 40 h 91"/>
                  <a:gd name="T16" fmla="*/ 753 w 438"/>
                  <a:gd name="T17" fmla="*/ 0 h 91"/>
                  <a:gd name="T18" fmla="*/ 0 w 438"/>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8" h="91">
                    <a:moveTo>
                      <a:pt x="0" y="0"/>
                    </a:moveTo>
                    <a:cubicBezTo>
                      <a:pt x="0" y="0"/>
                      <a:pt x="0" y="1"/>
                      <a:pt x="0" y="1"/>
                    </a:cubicBezTo>
                    <a:cubicBezTo>
                      <a:pt x="0" y="48"/>
                      <a:pt x="35" y="86"/>
                      <a:pt x="81" y="90"/>
                    </a:cubicBezTo>
                    <a:cubicBezTo>
                      <a:pt x="83" y="90"/>
                      <a:pt x="85" y="91"/>
                      <a:pt x="86" y="91"/>
                    </a:cubicBezTo>
                    <a:cubicBezTo>
                      <a:pt x="354" y="91"/>
                      <a:pt x="354" y="91"/>
                      <a:pt x="354" y="91"/>
                    </a:cubicBezTo>
                    <a:cubicBezTo>
                      <a:pt x="357" y="91"/>
                      <a:pt x="359" y="90"/>
                      <a:pt x="361" y="90"/>
                    </a:cubicBezTo>
                    <a:cubicBezTo>
                      <a:pt x="364" y="90"/>
                      <a:pt x="367" y="91"/>
                      <a:pt x="370" y="91"/>
                    </a:cubicBezTo>
                    <a:cubicBezTo>
                      <a:pt x="407" y="91"/>
                      <a:pt x="438" y="60"/>
                      <a:pt x="438" y="23"/>
                    </a:cubicBezTo>
                    <a:cubicBezTo>
                      <a:pt x="438" y="15"/>
                      <a:pt x="436" y="7"/>
                      <a:pt x="433" y="0"/>
                    </a:cubicBezTo>
                    <a:lnTo>
                      <a:pt x="0"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32827" name="Freeform 144"/>
            <p:cNvSpPr>
              <a:spLocks noEditPoints="1"/>
            </p:cNvSpPr>
            <p:nvPr/>
          </p:nvSpPr>
          <p:spPr bwMode="auto">
            <a:xfrm>
              <a:off x="3657" y="845"/>
              <a:ext cx="206" cy="205"/>
            </a:xfrm>
            <a:custGeom>
              <a:avLst/>
              <a:gdLst>
                <a:gd name="T0" fmla="*/ 103 w 118"/>
                <a:gd name="T1" fmla="*/ 50 h 118"/>
                <a:gd name="T2" fmla="*/ 124 w 118"/>
                <a:gd name="T3" fmla="*/ 56 h 118"/>
                <a:gd name="T4" fmla="*/ 140 w 118"/>
                <a:gd name="T5" fmla="*/ 66 h 118"/>
                <a:gd name="T6" fmla="*/ 150 w 118"/>
                <a:gd name="T7" fmla="*/ 82 h 118"/>
                <a:gd name="T8" fmla="*/ 155 w 118"/>
                <a:gd name="T9" fmla="*/ 103 h 118"/>
                <a:gd name="T10" fmla="*/ 155 w 118"/>
                <a:gd name="T11" fmla="*/ 134 h 118"/>
                <a:gd name="T12" fmla="*/ 180 w 118"/>
                <a:gd name="T13" fmla="*/ 134 h 118"/>
                <a:gd name="T14" fmla="*/ 185 w 118"/>
                <a:gd name="T15" fmla="*/ 103 h 118"/>
                <a:gd name="T16" fmla="*/ 180 w 118"/>
                <a:gd name="T17" fmla="*/ 69 h 118"/>
                <a:gd name="T18" fmla="*/ 162 w 118"/>
                <a:gd name="T19" fmla="*/ 43 h 118"/>
                <a:gd name="T20" fmla="*/ 136 w 118"/>
                <a:gd name="T21" fmla="*/ 26 h 118"/>
                <a:gd name="T22" fmla="*/ 103 w 118"/>
                <a:gd name="T23" fmla="*/ 19 h 118"/>
                <a:gd name="T24" fmla="*/ 72 w 118"/>
                <a:gd name="T25" fmla="*/ 26 h 118"/>
                <a:gd name="T26" fmla="*/ 45 w 118"/>
                <a:gd name="T27" fmla="*/ 43 h 118"/>
                <a:gd name="T28" fmla="*/ 28 w 118"/>
                <a:gd name="T29" fmla="*/ 69 h 118"/>
                <a:gd name="T30" fmla="*/ 21 w 118"/>
                <a:gd name="T31" fmla="*/ 103 h 118"/>
                <a:gd name="T32" fmla="*/ 28 w 118"/>
                <a:gd name="T33" fmla="*/ 134 h 118"/>
                <a:gd name="T34" fmla="*/ 45 w 118"/>
                <a:gd name="T35" fmla="*/ 160 h 118"/>
                <a:gd name="T36" fmla="*/ 72 w 118"/>
                <a:gd name="T37" fmla="*/ 177 h 118"/>
                <a:gd name="T38" fmla="*/ 103 w 118"/>
                <a:gd name="T39" fmla="*/ 184 h 118"/>
                <a:gd name="T40" fmla="*/ 136 w 118"/>
                <a:gd name="T41" fmla="*/ 179 h 118"/>
                <a:gd name="T42" fmla="*/ 143 w 118"/>
                <a:gd name="T43" fmla="*/ 196 h 118"/>
                <a:gd name="T44" fmla="*/ 103 w 118"/>
                <a:gd name="T45" fmla="*/ 205 h 118"/>
                <a:gd name="T46" fmla="*/ 63 w 118"/>
                <a:gd name="T47" fmla="*/ 196 h 118"/>
                <a:gd name="T48" fmla="*/ 30 w 118"/>
                <a:gd name="T49" fmla="*/ 175 h 118"/>
                <a:gd name="T50" fmla="*/ 9 w 118"/>
                <a:gd name="T51" fmla="*/ 142 h 118"/>
                <a:gd name="T52" fmla="*/ 0 w 118"/>
                <a:gd name="T53" fmla="*/ 103 h 118"/>
                <a:gd name="T54" fmla="*/ 9 w 118"/>
                <a:gd name="T55" fmla="*/ 63 h 118"/>
                <a:gd name="T56" fmla="*/ 30 w 118"/>
                <a:gd name="T57" fmla="*/ 30 h 118"/>
                <a:gd name="T58" fmla="*/ 63 w 118"/>
                <a:gd name="T59" fmla="*/ 7 h 118"/>
                <a:gd name="T60" fmla="*/ 103 w 118"/>
                <a:gd name="T61" fmla="*/ 0 h 118"/>
                <a:gd name="T62" fmla="*/ 143 w 118"/>
                <a:gd name="T63" fmla="*/ 7 h 118"/>
                <a:gd name="T64" fmla="*/ 176 w 118"/>
                <a:gd name="T65" fmla="*/ 30 h 118"/>
                <a:gd name="T66" fmla="*/ 199 w 118"/>
                <a:gd name="T67" fmla="*/ 63 h 118"/>
                <a:gd name="T68" fmla="*/ 206 w 118"/>
                <a:gd name="T69" fmla="*/ 103 h 118"/>
                <a:gd name="T70" fmla="*/ 192 w 118"/>
                <a:gd name="T71" fmla="*/ 153 h 118"/>
                <a:gd name="T72" fmla="*/ 185 w 118"/>
                <a:gd name="T73" fmla="*/ 153 h 118"/>
                <a:gd name="T74" fmla="*/ 168 w 118"/>
                <a:gd name="T75" fmla="*/ 153 h 118"/>
                <a:gd name="T76" fmla="*/ 155 w 118"/>
                <a:gd name="T77" fmla="*/ 153 h 118"/>
                <a:gd name="T78" fmla="*/ 134 w 118"/>
                <a:gd name="T79" fmla="*/ 153 h 118"/>
                <a:gd name="T80" fmla="*/ 134 w 118"/>
                <a:gd name="T81" fmla="*/ 142 h 118"/>
                <a:gd name="T82" fmla="*/ 103 w 118"/>
                <a:gd name="T83" fmla="*/ 153 h 118"/>
                <a:gd name="T84" fmla="*/ 84 w 118"/>
                <a:gd name="T85" fmla="*/ 149 h 118"/>
                <a:gd name="T86" fmla="*/ 66 w 118"/>
                <a:gd name="T87" fmla="*/ 139 h 118"/>
                <a:gd name="T88" fmla="*/ 56 w 118"/>
                <a:gd name="T89" fmla="*/ 122 h 118"/>
                <a:gd name="T90" fmla="*/ 52 w 118"/>
                <a:gd name="T91" fmla="*/ 103 h 118"/>
                <a:gd name="T92" fmla="*/ 56 w 118"/>
                <a:gd name="T93" fmla="*/ 82 h 118"/>
                <a:gd name="T94" fmla="*/ 66 w 118"/>
                <a:gd name="T95" fmla="*/ 66 h 118"/>
                <a:gd name="T96" fmla="*/ 84 w 118"/>
                <a:gd name="T97" fmla="*/ 56 h 118"/>
                <a:gd name="T98" fmla="*/ 103 w 118"/>
                <a:gd name="T99" fmla="*/ 50 h 118"/>
                <a:gd name="T100" fmla="*/ 134 w 118"/>
                <a:gd name="T101" fmla="*/ 103 h 118"/>
                <a:gd name="T102" fmla="*/ 126 w 118"/>
                <a:gd name="T103" fmla="*/ 80 h 118"/>
                <a:gd name="T104" fmla="*/ 103 w 118"/>
                <a:gd name="T105" fmla="*/ 71 h 118"/>
                <a:gd name="T106" fmla="*/ 82 w 118"/>
                <a:gd name="T107" fmla="*/ 80 h 118"/>
                <a:gd name="T108" fmla="*/ 73 w 118"/>
                <a:gd name="T109" fmla="*/ 103 h 118"/>
                <a:gd name="T110" fmla="*/ 82 w 118"/>
                <a:gd name="T111" fmla="*/ 123 h 118"/>
                <a:gd name="T112" fmla="*/ 103 w 118"/>
                <a:gd name="T113" fmla="*/ 134 h 118"/>
                <a:gd name="T114" fmla="*/ 126 w 118"/>
                <a:gd name="T115" fmla="*/ 123 h 118"/>
                <a:gd name="T116" fmla="*/ 134 w 118"/>
                <a:gd name="T117" fmla="*/ 103 h 11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18" h="118">
                  <a:moveTo>
                    <a:pt x="59" y="29"/>
                  </a:moveTo>
                  <a:cubicBezTo>
                    <a:pt x="63" y="29"/>
                    <a:pt x="67" y="30"/>
                    <a:pt x="71" y="32"/>
                  </a:cubicBezTo>
                  <a:cubicBezTo>
                    <a:pt x="74" y="33"/>
                    <a:pt x="77" y="35"/>
                    <a:pt x="80" y="38"/>
                  </a:cubicBezTo>
                  <a:cubicBezTo>
                    <a:pt x="83" y="41"/>
                    <a:pt x="85" y="44"/>
                    <a:pt x="86" y="47"/>
                  </a:cubicBezTo>
                  <a:cubicBezTo>
                    <a:pt x="88" y="51"/>
                    <a:pt x="89" y="55"/>
                    <a:pt x="89" y="59"/>
                  </a:cubicBezTo>
                  <a:cubicBezTo>
                    <a:pt x="89" y="77"/>
                    <a:pt x="89" y="77"/>
                    <a:pt x="89" y="77"/>
                  </a:cubicBezTo>
                  <a:cubicBezTo>
                    <a:pt x="103" y="77"/>
                    <a:pt x="103" y="77"/>
                    <a:pt x="103" y="77"/>
                  </a:cubicBezTo>
                  <a:cubicBezTo>
                    <a:pt x="105" y="71"/>
                    <a:pt x="106" y="65"/>
                    <a:pt x="106" y="59"/>
                  </a:cubicBezTo>
                  <a:cubicBezTo>
                    <a:pt x="106" y="52"/>
                    <a:pt x="105" y="46"/>
                    <a:pt x="103" y="40"/>
                  </a:cubicBezTo>
                  <a:cubicBezTo>
                    <a:pt x="100" y="35"/>
                    <a:pt x="97" y="30"/>
                    <a:pt x="93" y="25"/>
                  </a:cubicBezTo>
                  <a:cubicBezTo>
                    <a:pt x="88" y="21"/>
                    <a:pt x="83" y="18"/>
                    <a:pt x="78" y="15"/>
                  </a:cubicBezTo>
                  <a:cubicBezTo>
                    <a:pt x="72" y="13"/>
                    <a:pt x="66" y="11"/>
                    <a:pt x="59" y="11"/>
                  </a:cubicBezTo>
                  <a:cubicBezTo>
                    <a:pt x="53" y="11"/>
                    <a:pt x="47" y="13"/>
                    <a:pt x="41" y="15"/>
                  </a:cubicBezTo>
                  <a:cubicBezTo>
                    <a:pt x="35" y="18"/>
                    <a:pt x="30" y="21"/>
                    <a:pt x="26" y="25"/>
                  </a:cubicBezTo>
                  <a:cubicBezTo>
                    <a:pt x="22" y="30"/>
                    <a:pt x="18" y="35"/>
                    <a:pt x="16" y="40"/>
                  </a:cubicBezTo>
                  <a:cubicBezTo>
                    <a:pt x="13" y="46"/>
                    <a:pt x="12" y="52"/>
                    <a:pt x="12" y="59"/>
                  </a:cubicBezTo>
                  <a:cubicBezTo>
                    <a:pt x="12" y="65"/>
                    <a:pt x="13" y="71"/>
                    <a:pt x="16" y="77"/>
                  </a:cubicBezTo>
                  <a:cubicBezTo>
                    <a:pt x="18" y="83"/>
                    <a:pt x="22" y="88"/>
                    <a:pt x="26" y="92"/>
                  </a:cubicBezTo>
                  <a:cubicBezTo>
                    <a:pt x="30" y="97"/>
                    <a:pt x="35" y="100"/>
                    <a:pt x="41" y="102"/>
                  </a:cubicBezTo>
                  <a:cubicBezTo>
                    <a:pt x="47" y="105"/>
                    <a:pt x="53" y="106"/>
                    <a:pt x="59" y="106"/>
                  </a:cubicBezTo>
                  <a:cubicBezTo>
                    <a:pt x="65" y="106"/>
                    <a:pt x="71" y="105"/>
                    <a:pt x="78" y="103"/>
                  </a:cubicBezTo>
                  <a:cubicBezTo>
                    <a:pt x="82" y="113"/>
                    <a:pt x="82" y="113"/>
                    <a:pt x="82" y="113"/>
                  </a:cubicBezTo>
                  <a:cubicBezTo>
                    <a:pt x="75" y="116"/>
                    <a:pt x="67" y="118"/>
                    <a:pt x="59" y="118"/>
                  </a:cubicBezTo>
                  <a:cubicBezTo>
                    <a:pt x="51" y="118"/>
                    <a:pt x="43" y="116"/>
                    <a:pt x="36" y="113"/>
                  </a:cubicBezTo>
                  <a:cubicBezTo>
                    <a:pt x="29" y="110"/>
                    <a:pt x="23" y="106"/>
                    <a:pt x="17" y="101"/>
                  </a:cubicBezTo>
                  <a:cubicBezTo>
                    <a:pt x="12" y="95"/>
                    <a:pt x="8" y="89"/>
                    <a:pt x="5" y="82"/>
                  </a:cubicBezTo>
                  <a:cubicBezTo>
                    <a:pt x="2" y="75"/>
                    <a:pt x="0" y="67"/>
                    <a:pt x="0" y="59"/>
                  </a:cubicBezTo>
                  <a:cubicBezTo>
                    <a:pt x="0" y="51"/>
                    <a:pt x="2" y="43"/>
                    <a:pt x="5" y="36"/>
                  </a:cubicBezTo>
                  <a:cubicBezTo>
                    <a:pt x="8" y="29"/>
                    <a:pt x="12" y="22"/>
                    <a:pt x="17" y="17"/>
                  </a:cubicBezTo>
                  <a:cubicBezTo>
                    <a:pt x="23" y="12"/>
                    <a:pt x="29" y="7"/>
                    <a:pt x="36" y="4"/>
                  </a:cubicBezTo>
                  <a:cubicBezTo>
                    <a:pt x="43" y="1"/>
                    <a:pt x="51" y="0"/>
                    <a:pt x="59" y="0"/>
                  </a:cubicBezTo>
                  <a:cubicBezTo>
                    <a:pt x="67" y="0"/>
                    <a:pt x="75" y="1"/>
                    <a:pt x="82" y="4"/>
                  </a:cubicBezTo>
                  <a:cubicBezTo>
                    <a:pt x="89" y="7"/>
                    <a:pt x="96" y="12"/>
                    <a:pt x="101" y="17"/>
                  </a:cubicBezTo>
                  <a:cubicBezTo>
                    <a:pt x="106" y="22"/>
                    <a:pt x="110" y="29"/>
                    <a:pt x="114" y="36"/>
                  </a:cubicBezTo>
                  <a:cubicBezTo>
                    <a:pt x="117" y="43"/>
                    <a:pt x="118" y="51"/>
                    <a:pt x="118" y="59"/>
                  </a:cubicBezTo>
                  <a:cubicBezTo>
                    <a:pt x="118" y="70"/>
                    <a:pt x="116" y="80"/>
                    <a:pt x="110" y="88"/>
                  </a:cubicBezTo>
                  <a:cubicBezTo>
                    <a:pt x="106" y="88"/>
                    <a:pt x="106" y="88"/>
                    <a:pt x="106" y="88"/>
                  </a:cubicBezTo>
                  <a:cubicBezTo>
                    <a:pt x="96" y="88"/>
                    <a:pt x="96" y="88"/>
                    <a:pt x="96" y="88"/>
                  </a:cubicBezTo>
                  <a:cubicBezTo>
                    <a:pt x="89" y="88"/>
                    <a:pt x="89" y="88"/>
                    <a:pt x="89" y="88"/>
                  </a:cubicBezTo>
                  <a:cubicBezTo>
                    <a:pt x="77" y="88"/>
                    <a:pt x="77" y="88"/>
                    <a:pt x="77" y="88"/>
                  </a:cubicBezTo>
                  <a:cubicBezTo>
                    <a:pt x="77" y="82"/>
                    <a:pt x="77" y="82"/>
                    <a:pt x="77" y="82"/>
                  </a:cubicBezTo>
                  <a:cubicBezTo>
                    <a:pt x="72" y="86"/>
                    <a:pt x="66" y="88"/>
                    <a:pt x="59" y="88"/>
                  </a:cubicBezTo>
                  <a:cubicBezTo>
                    <a:pt x="55" y="88"/>
                    <a:pt x="51" y="88"/>
                    <a:pt x="48" y="86"/>
                  </a:cubicBezTo>
                  <a:cubicBezTo>
                    <a:pt x="44" y="84"/>
                    <a:pt x="41" y="82"/>
                    <a:pt x="38" y="80"/>
                  </a:cubicBezTo>
                  <a:cubicBezTo>
                    <a:pt x="36" y="77"/>
                    <a:pt x="34" y="74"/>
                    <a:pt x="32" y="70"/>
                  </a:cubicBezTo>
                  <a:cubicBezTo>
                    <a:pt x="30" y="67"/>
                    <a:pt x="30" y="63"/>
                    <a:pt x="30" y="59"/>
                  </a:cubicBezTo>
                  <a:cubicBezTo>
                    <a:pt x="30" y="55"/>
                    <a:pt x="30" y="51"/>
                    <a:pt x="32" y="47"/>
                  </a:cubicBezTo>
                  <a:cubicBezTo>
                    <a:pt x="34" y="44"/>
                    <a:pt x="36" y="41"/>
                    <a:pt x="38" y="38"/>
                  </a:cubicBezTo>
                  <a:cubicBezTo>
                    <a:pt x="41" y="35"/>
                    <a:pt x="44" y="33"/>
                    <a:pt x="48" y="32"/>
                  </a:cubicBezTo>
                  <a:cubicBezTo>
                    <a:pt x="51" y="30"/>
                    <a:pt x="55" y="29"/>
                    <a:pt x="59" y="29"/>
                  </a:cubicBezTo>
                  <a:close/>
                  <a:moveTo>
                    <a:pt x="77" y="59"/>
                  </a:moveTo>
                  <a:cubicBezTo>
                    <a:pt x="77" y="54"/>
                    <a:pt x="75" y="50"/>
                    <a:pt x="72" y="46"/>
                  </a:cubicBezTo>
                  <a:cubicBezTo>
                    <a:pt x="68" y="43"/>
                    <a:pt x="64" y="41"/>
                    <a:pt x="59" y="41"/>
                  </a:cubicBezTo>
                  <a:cubicBezTo>
                    <a:pt x="54" y="41"/>
                    <a:pt x="50" y="43"/>
                    <a:pt x="47" y="46"/>
                  </a:cubicBezTo>
                  <a:cubicBezTo>
                    <a:pt x="43" y="50"/>
                    <a:pt x="42" y="54"/>
                    <a:pt x="42" y="59"/>
                  </a:cubicBezTo>
                  <a:cubicBezTo>
                    <a:pt x="42" y="64"/>
                    <a:pt x="43" y="68"/>
                    <a:pt x="47" y="71"/>
                  </a:cubicBezTo>
                  <a:cubicBezTo>
                    <a:pt x="50" y="75"/>
                    <a:pt x="54" y="77"/>
                    <a:pt x="59" y="77"/>
                  </a:cubicBezTo>
                  <a:cubicBezTo>
                    <a:pt x="64" y="77"/>
                    <a:pt x="68" y="75"/>
                    <a:pt x="72" y="71"/>
                  </a:cubicBezTo>
                  <a:cubicBezTo>
                    <a:pt x="75" y="68"/>
                    <a:pt x="77" y="64"/>
                    <a:pt x="77" y="59"/>
                  </a:cubicBez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pic>
        <p:nvPicPr>
          <p:cNvPr id="110737" name="Picture 145" descr="未标题-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5167" y="1944159"/>
            <a:ext cx="2150533" cy="2969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0738" name="Group 146"/>
          <p:cNvGrpSpPr/>
          <p:nvPr/>
        </p:nvGrpSpPr>
        <p:grpSpPr bwMode="auto">
          <a:xfrm>
            <a:off x="10509251" y="3582460"/>
            <a:ext cx="1043516" cy="2783417"/>
            <a:chOff x="2468" y="1211"/>
            <a:chExt cx="412" cy="1099"/>
          </a:xfrm>
        </p:grpSpPr>
        <p:sp>
          <p:nvSpPr>
            <p:cNvPr id="32817" name="Rectangle 147"/>
            <p:cNvSpPr>
              <a:spLocks noChangeArrowheads="1"/>
            </p:cNvSpPr>
            <p:nvPr/>
          </p:nvSpPr>
          <p:spPr bwMode="auto">
            <a:xfrm>
              <a:off x="2705" y="1943"/>
              <a:ext cx="121" cy="367"/>
            </a:xfrm>
            <a:prstGeom prst="rect">
              <a:avLst/>
            </a:prstGeom>
            <a:solidFill>
              <a:srgbClr val="008C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818" name="Rectangle 148"/>
            <p:cNvSpPr>
              <a:spLocks noChangeArrowheads="1"/>
            </p:cNvSpPr>
            <p:nvPr/>
          </p:nvSpPr>
          <p:spPr bwMode="auto">
            <a:xfrm>
              <a:off x="2582" y="1943"/>
              <a:ext cx="123" cy="367"/>
            </a:xfrm>
            <a:prstGeom prst="rect">
              <a:avLst/>
            </a:prstGeom>
            <a:solidFill>
              <a:srgbClr val="00A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819" name="Freeform 149"/>
            <p:cNvSpPr/>
            <p:nvPr/>
          </p:nvSpPr>
          <p:spPr bwMode="auto">
            <a:xfrm>
              <a:off x="2468" y="1211"/>
              <a:ext cx="412" cy="644"/>
            </a:xfrm>
            <a:custGeom>
              <a:avLst/>
              <a:gdLst>
                <a:gd name="T0" fmla="*/ 371 w 310"/>
                <a:gd name="T1" fmla="*/ 353 h 484"/>
                <a:gd name="T2" fmla="*/ 371 w 310"/>
                <a:gd name="T3" fmla="*/ 353 h 484"/>
                <a:gd name="T4" fmla="*/ 346 w 310"/>
                <a:gd name="T5" fmla="*/ 367 h 484"/>
                <a:gd name="T6" fmla="*/ 346 w 310"/>
                <a:gd name="T7" fmla="*/ 442 h 484"/>
                <a:gd name="T8" fmla="*/ 328 w 310"/>
                <a:gd name="T9" fmla="*/ 442 h 484"/>
                <a:gd name="T10" fmla="*/ 328 w 310"/>
                <a:gd name="T11" fmla="*/ 347 h 484"/>
                <a:gd name="T12" fmla="*/ 302 w 310"/>
                <a:gd name="T13" fmla="*/ 298 h 484"/>
                <a:gd name="T14" fmla="*/ 262 w 310"/>
                <a:gd name="T15" fmla="*/ 319 h 484"/>
                <a:gd name="T16" fmla="*/ 262 w 310"/>
                <a:gd name="T17" fmla="*/ 442 h 484"/>
                <a:gd name="T18" fmla="*/ 245 w 310"/>
                <a:gd name="T19" fmla="*/ 442 h 484"/>
                <a:gd name="T20" fmla="*/ 245 w 310"/>
                <a:gd name="T21" fmla="*/ 243 h 484"/>
                <a:gd name="T22" fmla="*/ 219 w 310"/>
                <a:gd name="T23" fmla="*/ 192 h 484"/>
                <a:gd name="T24" fmla="*/ 178 w 310"/>
                <a:gd name="T25" fmla="*/ 212 h 484"/>
                <a:gd name="T26" fmla="*/ 178 w 310"/>
                <a:gd name="T27" fmla="*/ 442 h 484"/>
                <a:gd name="T28" fmla="*/ 162 w 310"/>
                <a:gd name="T29" fmla="*/ 442 h 484"/>
                <a:gd name="T30" fmla="*/ 162 w 310"/>
                <a:gd name="T31" fmla="*/ 33 h 484"/>
                <a:gd name="T32" fmla="*/ 129 w 310"/>
                <a:gd name="T33" fmla="*/ 0 h 484"/>
                <a:gd name="T34" fmla="*/ 96 w 310"/>
                <a:gd name="T35" fmla="*/ 33 h 484"/>
                <a:gd name="T36" fmla="*/ 96 w 310"/>
                <a:gd name="T37" fmla="*/ 442 h 484"/>
                <a:gd name="T38" fmla="*/ 96 w 310"/>
                <a:gd name="T39" fmla="*/ 511 h 484"/>
                <a:gd name="T40" fmla="*/ 92 w 310"/>
                <a:gd name="T41" fmla="*/ 432 h 484"/>
                <a:gd name="T42" fmla="*/ 17 w 310"/>
                <a:gd name="T43" fmla="*/ 507 h 484"/>
                <a:gd name="T44" fmla="*/ 17 w 310"/>
                <a:gd name="T45" fmla="*/ 567 h 484"/>
                <a:gd name="T46" fmla="*/ 101 w 310"/>
                <a:gd name="T47" fmla="*/ 641 h 484"/>
                <a:gd name="T48" fmla="*/ 101 w 310"/>
                <a:gd name="T49" fmla="*/ 640 h 484"/>
                <a:gd name="T50" fmla="*/ 112 w 310"/>
                <a:gd name="T51" fmla="*/ 644 h 484"/>
                <a:gd name="T52" fmla="*/ 328 w 310"/>
                <a:gd name="T53" fmla="*/ 644 h 484"/>
                <a:gd name="T54" fmla="*/ 412 w 310"/>
                <a:gd name="T55" fmla="*/ 560 h 484"/>
                <a:gd name="T56" fmla="*/ 412 w 310"/>
                <a:gd name="T57" fmla="*/ 442 h 484"/>
                <a:gd name="T58" fmla="*/ 412 w 310"/>
                <a:gd name="T59" fmla="*/ 419 h 484"/>
                <a:gd name="T60" fmla="*/ 371 w 310"/>
                <a:gd name="T61" fmla="*/ 353 h 48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10" h="484">
                  <a:moveTo>
                    <a:pt x="279" y="265"/>
                  </a:moveTo>
                  <a:cubicBezTo>
                    <a:pt x="279" y="265"/>
                    <a:pt x="279" y="265"/>
                    <a:pt x="279" y="265"/>
                  </a:cubicBezTo>
                  <a:cubicBezTo>
                    <a:pt x="270" y="260"/>
                    <a:pt x="260" y="267"/>
                    <a:pt x="260" y="276"/>
                  </a:cubicBezTo>
                  <a:cubicBezTo>
                    <a:pt x="260" y="332"/>
                    <a:pt x="260" y="332"/>
                    <a:pt x="260" y="332"/>
                  </a:cubicBezTo>
                  <a:cubicBezTo>
                    <a:pt x="247" y="332"/>
                    <a:pt x="247" y="332"/>
                    <a:pt x="247" y="332"/>
                  </a:cubicBezTo>
                  <a:cubicBezTo>
                    <a:pt x="247" y="261"/>
                    <a:pt x="247" y="261"/>
                    <a:pt x="247" y="261"/>
                  </a:cubicBezTo>
                  <a:cubicBezTo>
                    <a:pt x="247" y="246"/>
                    <a:pt x="240" y="232"/>
                    <a:pt x="227" y="224"/>
                  </a:cubicBezTo>
                  <a:cubicBezTo>
                    <a:pt x="214" y="216"/>
                    <a:pt x="197" y="225"/>
                    <a:pt x="197" y="240"/>
                  </a:cubicBezTo>
                  <a:cubicBezTo>
                    <a:pt x="197" y="332"/>
                    <a:pt x="197" y="332"/>
                    <a:pt x="197" y="332"/>
                  </a:cubicBezTo>
                  <a:cubicBezTo>
                    <a:pt x="184" y="332"/>
                    <a:pt x="184" y="332"/>
                    <a:pt x="184" y="332"/>
                  </a:cubicBezTo>
                  <a:cubicBezTo>
                    <a:pt x="184" y="183"/>
                    <a:pt x="184" y="183"/>
                    <a:pt x="184" y="183"/>
                  </a:cubicBezTo>
                  <a:cubicBezTo>
                    <a:pt x="184" y="168"/>
                    <a:pt x="177" y="153"/>
                    <a:pt x="165" y="144"/>
                  </a:cubicBezTo>
                  <a:cubicBezTo>
                    <a:pt x="153" y="134"/>
                    <a:pt x="134" y="143"/>
                    <a:pt x="134" y="159"/>
                  </a:cubicBezTo>
                  <a:cubicBezTo>
                    <a:pt x="134" y="332"/>
                    <a:pt x="134" y="332"/>
                    <a:pt x="134" y="332"/>
                  </a:cubicBezTo>
                  <a:cubicBezTo>
                    <a:pt x="122" y="332"/>
                    <a:pt x="122" y="332"/>
                    <a:pt x="122" y="332"/>
                  </a:cubicBezTo>
                  <a:cubicBezTo>
                    <a:pt x="122" y="25"/>
                    <a:pt x="122" y="25"/>
                    <a:pt x="122" y="25"/>
                  </a:cubicBezTo>
                  <a:cubicBezTo>
                    <a:pt x="122" y="11"/>
                    <a:pt x="111" y="0"/>
                    <a:pt x="97" y="0"/>
                  </a:cubicBezTo>
                  <a:cubicBezTo>
                    <a:pt x="83" y="0"/>
                    <a:pt x="72" y="11"/>
                    <a:pt x="72" y="25"/>
                  </a:cubicBezTo>
                  <a:cubicBezTo>
                    <a:pt x="72" y="332"/>
                    <a:pt x="72" y="332"/>
                    <a:pt x="72" y="332"/>
                  </a:cubicBezTo>
                  <a:cubicBezTo>
                    <a:pt x="72" y="384"/>
                    <a:pt x="72" y="384"/>
                    <a:pt x="72" y="384"/>
                  </a:cubicBezTo>
                  <a:cubicBezTo>
                    <a:pt x="69" y="325"/>
                    <a:pt x="69" y="325"/>
                    <a:pt x="69" y="325"/>
                  </a:cubicBezTo>
                  <a:cubicBezTo>
                    <a:pt x="13" y="381"/>
                    <a:pt x="13" y="381"/>
                    <a:pt x="13" y="381"/>
                  </a:cubicBezTo>
                  <a:cubicBezTo>
                    <a:pt x="0" y="394"/>
                    <a:pt x="0" y="413"/>
                    <a:pt x="13" y="426"/>
                  </a:cubicBezTo>
                  <a:cubicBezTo>
                    <a:pt x="76" y="482"/>
                    <a:pt x="76" y="482"/>
                    <a:pt x="76" y="482"/>
                  </a:cubicBezTo>
                  <a:cubicBezTo>
                    <a:pt x="76" y="481"/>
                    <a:pt x="76" y="481"/>
                    <a:pt x="76" y="481"/>
                  </a:cubicBezTo>
                  <a:cubicBezTo>
                    <a:pt x="78" y="483"/>
                    <a:pt x="81" y="484"/>
                    <a:pt x="84" y="484"/>
                  </a:cubicBezTo>
                  <a:cubicBezTo>
                    <a:pt x="247" y="484"/>
                    <a:pt x="247" y="484"/>
                    <a:pt x="247" y="484"/>
                  </a:cubicBezTo>
                  <a:cubicBezTo>
                    <a:pt x="282" y="484"/>
                    <a:pt x="310" y="455"/>
                    <a:pt x="310" y="421"/>
                  </a:cubicBezTo>
                  <a:cubicBezTo>
                    <a:pt x="310" y="332"/>
                    <a:pt x="310" y="332"/>
                    <a:pt x="310" y="332"/>
                  </a:cubicBezTo>
                  <a:cubicBezTo>
                    <a:pt x="310" y="315"/>
                    <a:pt x="310" y="315"/>
                    <a:pt x="310" y="315"/>
                  </a:cubicBezTo>
                  <a:cubicBezTo>
                    <a:pt x="310" y="294"/>
                    <a:pt x="298" y="274"/>
                    <a:pt x="279" y="265"/>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20" name="Freeform 150"/>
            <p:cNvSpPr/>
            <p:nvPr/>
          </p:nvSpPr>
          <p:spPr bwMode="auto">
            <a:xfrm>
              <a:off x="2572" y="1231"/>
              <a:ext cx="50" cy="25"/>
            </a:xfrm>
            <a:custGeom>
              <a:avLst/>
              <a:gdLst>
                <a:gd name="T0" fmla="*/ 25 w 38"/>
                <a:gd name="T1" fmla="*/ 0 h 19"/>
                <a:gd name="T2" fmla="*/ 0 w 38"/>
                <a:gd name="T3" fmla="*/ 25 h 19"/>
                <a:gd name="T4" fmla="*/ 50 w 38"/>
                <a:gd name="T5" fmla="*/ 25 h 19"/>
                <a:gd name="T6" fmla="*/ 25 w 38"/>
                <a:gd name="T7" fmla="*/ 0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 h="19">
                  <a:moveTo>
                    <a:pt x="19" y="0"/>
                  </a:moveTo>
                  <a:cubicBezTo>
                    <a:pt x="8" y="0"/>
                    <a:pt x="0" y="9"/>
                    <a:pt x="0" y="19"/>
                  </a:cubicBezTo>
                  <a:cubicBezTo>
                    <a:pt x="38" y="19"/>
                    <a:pt x="38" y="19"/>
                    <a:pt x="38" y="19"/>
                  </a:cubicBezTo>
                  <a:cubicBezTo>
                    <a:pt x="38" y="9"/>
                    <a:pt x="29" y="0"/>
                    <a:pt x="19" y="0"/>
                  </a:cubicBezTo>
                </a:path>
              </a:pathLst>
            </a:custGeom>
            <a:solidFill>
              <a:srgbClr val="FCD3C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21" name="Freeform 151"/>
            <p:cNvSpPr>
              <a:spLocks noEditPoints="1"/>
            </p:cNvSpPr>
            <p:nvPr/>
          </p:nvSpPr>
          <p:spPr bwMode="auto">
            <a:xfrm>
              <a:off x="2572" y="1231"/>
              <a:ext cx="50" cy="25"/>
            </a:xfrm>
            <a:custGeom>
              <a:avLst/>
              <a:gdLst>
                <a:gd name="T0" fmla="*/ 0 w 38"/>
                <a:gd name="T1" fmla="*/ 24 h 19"/>
                <a:gd name="T2" fmla="*/ 0 w 38"/>
                <a:gd name="T3" fmla="*/ 25 h 19"/>
                <a:gd name="T4" fmla="*/ 0 w 38"/>
                <a:gd name="T5" fmla="*/ 25 h 19"/>
                <a:gd name="T6" fmla="*/ 0 w 38"/>
                <a:gd name="T7" fmla="*/ 24 h 19"/>
                <a:gd name="T8" fmla="*/ 25 w 38"/>
                <a:gd name="T9" fmla="*/ 0 h 19"/>
                <a:gd name="T10" fmla="*/ 0 w 38"/>
                <a:gd name="T11" fmla="*/ 21 h 19"/>
                <a:gd name="T12" fmla="*/ 50 w 38"/>
                <a:gd name="T13" fmla="*/ 21 h 19"/>
                <a:gd name="T14" fmla="*/ 25 w 38"/>
                <a:gd name="T15" fmla="*/ 0 h 1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 h="19">
                  <a:moveTo>
                    <a:pt x="0" y="18"/>
                  </a:moveTo>
                  <a:cubicBezTo>
                    <a:pt x="0" y="19"/>
                    <a:pt x="0" y="19"/>
                    <a:pt x="0" y="19"/>
                  </a:cubicBezTo>
                  <a:cubicBezTo>
                    <a:pt x="0" y="19"/>
                    <a:pt x="0" y="19"/>
                    <a:pt x="0" y="19"/>
                  </a:cubicBezTo>
                  <a:cubicBezTo>
                    <a:pt x="0" y="18"/>
                    <a:pt x="0" y="18"/>
                    <a:pt x="0" y="18"/>
                  </a:cubicBezTo>
                  <a:moveTo>
                    <a:pt x="19" y="0"/>
                  </a:moveTo>
                  <a:cubicBezTo>
                    <a:pt x="10" y="0"/>
                    <a:pt x="2" y="7"/>
                    <a:pt x="0" y="16"/>
                  </a:cubicBezTo>
                  <a:cubicBezTo>
                    <a:pt x="38" y="16"/>
                    <a:pt x="38" y="16"/>
                    <a:pt x="38" y="16"/>
                  </a:cubicBezTo>
                  <a:cubicBezTo>
                    <a:pt x="36" y="7"/>
                    <a:pt x="28" y="0"/>
                    <a:pt x="19" y="0"/>
                  </a:cubicBezTo>
                </a:path>
              </a:pathLst>
            </a:custGeom>
            <a:solidFill>
              <a:srgbClr val="D0DD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22" name="Freeform 152"/>
            <p:cNvSpPr>
              <a:spLocks noEditPoints="1"/>
            </p:cNvSpPr>
            <p:nvPr/>
          </p:nvSpPr>
          <p:spPr bwMode="auto">
            <a:xfrm>
              <a:off x="2572" y="1252"/>
              <a:ext cx="50" cy="9"/>
            </a:xfrm>
            <a:custGeom>
              <a:avLst/>
              <a:gdLst>
                <a:gd name="T0" fmla="*/ 0 w 38"/>
                <a:gd name="T1" fmla="*/ 0 h 7"/>
                <a:gd name="T2" fmla="*/ 0 w 38"/>
                <a:gd name="T3" fmla="*/ 0 h 7"/>
                <a:gd name="T4" fmla="*/ 0 w 38"/>
                <a:gd name="T5" fmla="*/ 3 h 7"/>
                <a:gd name="T6" fmla="*/ 0 w 38"/>
                <a:gd name="T7" fmla="*/ 0 h 7"/>
                <a:gd name="T8" fmla="*/ 50 w 38"/>
                <a:gd name="T9" fmla="*/ 0 h 7"/>
                <a:gd name="T10" fmla="*/ 50 w 38"/>
                <a:gd name="T11" fmla="*/ 0 h 7"/>
                <a:gd name="T12" fmla="*/ 50 w 38"/>
                <a:gd name="T13" fmla="*/ 4 h 7"/>
                <a:gd name="T14" fmla="*/ 0 w 38"/>
                <a:gd name="T15" fmla="*/ 4 h 7"/>
                <a:gd name="T16" fmla="*/ 0 w 38"/>
                <a:gd name="T17" fmla="*/ 4 h 7"/>
                <a:gd name="T18" fmla="*/ 0 w 38"/>
                <a:gd name="T19" fmla="*/ 9 h 7"/>
                <a:gd name="T20" fmla="*/ 50 w 38"/>
                <a:gd name="T21" fmla="*/ 9 h 7"/>
                <a:gd name="T22" fmla="*/ 50 w 38"/>
                <a:gd name="T23" fmla="*/ 0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8" h="7">
                  <a:moveTo>
                    <a:pt x="0" y="0"/>
                  </a:moveTo>
                  <a:cubicBezTo>
                    <a:pt x="0" y="0"/>
                    <a:pt x="0" y="0"/>
                    <a:pt x="0" y="0"/>
                  </a:cubicBezTo>
                  <a:cubicBezTo>
                    <a:pt x="0" y="2"/>
                    <a:pt x="0" y="2"/>
                    <a:pt x="0" y="2"/>
                  </a:cubicBezTo>
                  <a:cubicBezTo>
                    <a:pt x="0" y="1"/>
                    <a:pt x="0" y="1"/>
                    <a:pt x="0" y="0"/>
                  </a:cubicBezTo>
                  <a:moveTo>
                    <a:pt x="38" y="0"/>
                  </a:moveTo>
                  <a:cubicBezTo>
                    <a:pt x="38" y="0"/>
                    <a:pt x="38" y="0"/>
                    <a:pt x="38" y="0"/>
                  </a:cubicBezTo>
                  <a:cubicBezTo>
                    <a:pt x="38" y="1"/>
                    <a:pt x="38" y="2"/>
                    <a:pt x="38" y="3"/>
                  </a:cubicBezTo>
                  <a:cubicBezTo>
                    <a:pt x="0" y="3"/>
                    <a:pt x="0" y="3"/>
                    <a:pt x="0" y="3"/>
                  </a:cubicBezTo>
                  <a:cubicBezTo>
                    <a:pt x="0" y="3"/>
                    <a:pt x="0" y="3"/>
                    <a:pt x="0" y="3"/>
                  </a:cubicBezTo>
                  <a:cubicBezTo>
                    <a:pt x="0" y="7"/>
                    <a:pt x="0" y="7"/>
                    <a:pt x="0" y="7"/>
                  </a:cubicBezTo>
                  <a:cubicBezTo>
                    <a:pt x="38" y="7"/>
                    <a:pt x="38" y="7"/>
                    <a:pt x="38" y="7"/>
                  </a:cubicBezTo>
                  <a:cubicBezTo>
                    <a:pt x="38" y="0"/>
                    <a:pt x="38" y="0"/>
                    <a:pt x="38" y="0"/>
                  </a:cubicBezTo>
                </a:path>
              </a:pathLst>
            </a:custGeom>
            <a:solidFill>
              <a:srgbClr val="D0C8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23" name="Freeform 153"/>
            <p:cNvSpPr/>
            <p:nvPr/>
          </p:nvSpPr>
          <p:spPr bwMode="auto">
            <a:xfrm>
              <a:off x="2572" y="1252"/>
              <a:ext cx="50" cy="4"/>
            </a:xfrm>
            <a:custGeom>
              <a:avLst/>
              <a:gdLst>
                <a:gd name="T0" fmla="*/ 50 w 38"/>
                <a:gd name="T1" fmla="*/ 0 h 3"/>
                <a:gd name="T2" fmla="*/ 0 w 38"/>
                <a:gd name="T3" fmla="*/ 0 h 3"/>
                <a:gd name="T4" fmla="*/ 0 w 38"/>
                <a:gd name="T5" fmla="*/ 3 h 3"/>
                <a:gd name="T6" fmla="*/ 0 w 38"/>
                <a:gd name="T7" fmla="*/ 4 h 3"/>
                <a:gd name="T8" fmla="*/ 50 w 38"/>
                <a:gd name="T9" fmla="*/ 4 h 3"/>
                <a:gd name="T10" fmla="*/ 50 w 38"/>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3">
                  <a:moveTo>
                    <a:pt x="38" y="0"/>
                  </a:moveTo>
                  <a:cubicBezTo>
                    <a:pt x="0" y="0"/>
                    <a:pt x="0" y="0"/>
                    <a:pt x="0" y="0"/>
                  </a:cubicBezTo>
                  <a:cubicBezTo>
                    <a:pt x="0" y="1"/>
                    <a:pt x="0" y="1"/>
                    <a:pt x="0" y="2"/>
                  </a:cubicBezTo>
                  <a:cubicBezTo>
                    <a:pt x="0" y="3"/>
                    <a:pt x="0" y="3"/>
                    <a:pt x="0" y="3"/>
                  </a:cubicBezTo>
                  <a:cubicBezTo>
                    <a:pt x="38" y="3"/>
                    <a:pt x="38" y="3"/>
                    <a:pt x="38" y="3"/>
                  </a:cubicBezTo>
                  <a:cubicBezTo>
                    <a:pt x="38" y="2"/>
                    <a:pt x="38" y="1"/>
                    <a:pt x="38" y="0"/>
                  </a:cubicBezTo>
                </a:path>
              </a:pathLst>
            </a:custGeom>
            <a:solidFill>
              <a:srgbClr val="CECBC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24" name="Rectangle 154"/>
            <p:cNvSpPr>
              <a:spLocks noChangeArrowheads="1"/>
            </p:cNvSpPr>
            <p:nvPr/>
          </p:nvSpPr>
          <p:spPr bwMode="auto">
            <a:xfrm>
              <a:off x="2705" y="1855"/>
              <a:ext cx="93" cy="88"/>
            </a:xfrm>
            <a:prstGeom prst="rect">
              <a:avLst/>
            </a:prstGeom>
            <a:solidFill>
              <a:srgbClr val="F5A48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825" name="Rectangle 155"/>
            <p:cNvSpPr>
              <a:spLocks noChangeArrowheads="1"/>
            </p:cNvSpPr>
            <p:nvPr/>
          </p:nvSpPr>
          <p:spPr bwMode="auto">
            <a:xfrm>
              <a:off x="2610" y="1855"/>
              <a:ext cx="95" cy="88"/>
            </a:xfrm>
            <a:prstGeom prst="rect">
              <a:avLst/>
            </a:prstGeom>
            <a:solidFill>
              <a:srgbClr val="FFC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110748" name="Group 156"/>
          <p:cNvGrpSpPr/>
          <p:nvPr/>
        </p:nvGrpSpPr>
        <p:grpSpPr bwMode="auto">
          <a:xfrm>
            <a:off x="6553201" y="2655359"/>
            <a:ext cx="4559300" cy="4176184"/>
            <a:chOff x="658" y="294"/>
            <a:chExt cx="1973" cy="1807"/>
          </a:xfrm>
        </p:grpSpPr>
        <p:sp>
          <p:nvSpPr>
            <p:cNvPr id="32797" name="Oval 157"/>
            <p:cNvSpPr>
              <a:spLocks noChangeArrowheads="1"/>
            </p:cNvSpPr>
            <p:nvPr/>
          </p:nvSpPr>
          <p:spPr bwMode="auto">
            <a:xfrm>
              <a:off x="2037" y="355"/>
              <a:ext cx="499" cy="499"/>
            </a:xfrm>
            <a:prstGeom prst="ellipse">
              <a:avLst/>
            </a:prstGeom>
            <a:solidFill>
              <a:schemeClr val="accent1">
                <a:alpha val="2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798" name="Freeform 158"/>
            <p:cNvSpPr/>
            <p:nvPr/>
          </p:nvSpPr>
          <p:spPr bwMode="auto">
            <a:xfrm>
              <a:off x="1586" y="771"/>
              <a:ext cx="216" cy="116"/>
            </a:xfrm>
            <a:custGeom>
              <a:avLst/>
              <a:gdLst>
                <a:gd name="T0" fmla="*/ 205 w 163"/>
                <a:gd name="T1" fmla="*/ 103 h 87"/>
                <a:gd name="T2" fmla="*/ 205 w 163"/>
                <a:gd name="T3" fmla="*/ 103 h 87"/>
                <a:gd name="T4" fmla="*/ 183 w 163"/>
                <a:gd name="T5" fmla="*/ 116 h 87"/>
                <a:gd name="T6" fmla="*/ 0 w 163"/>
                <a:gd name="T7" fmla="*/ 59 h 87"/>
                <a:gd name="T8" fmla="*/ 49 w 163"/>
                <a:gd name="T9" fmla="*/ 0 h 87"/>
                <a:gd name="T10" fmla="*/ 183 w 163"/>
                <a:gd name="T11" fmla="*/ 61 h 87"/>
                <a:gd name="T12" fmla="*/ 205 w 163"/>
                <a:gd name="T13" fmla="*/ 103 h 8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3" h="87">
                  <a:moveTo>
                    <a:pt x="155" y="77"/>
                  </a:moveTo>
                  <a:cubicBezTo>
                    <a:pt x="155" y="77"/>
                    <a:pt x="155" y="77"/>
                    <a:pt x="155" y="77"/>
                  </a:cubicBezTo>
                  <a:cubicBezTo>
                    <a:pt x="151" y="83"/>
                    <a:pt x="145" y="87"/>
                    <a:pt x="138" y="87"/>
                  </a:cubicBezTo>
                  <a:cubicBezTo>
                    <a:pt x="0" y="44"/>
                    <a:pt x="0" y="44"/>
                    <a:pt x="0" y="44"/>
                  </a:cubicBezTo>
                  <a:cubicBezTo>
                    <a:pt x="37" y="0"/>
                    <a:pt x="37" y="0"/>
                    <a:pt x="37" y="0"/>
                  </a:cubicBezTo>
                  <a:cubicBezTo>
                    <a:pt x="138" y="46"/>
                    <a:pt x="138" y="46"/>
                    <a:pt x="138" y="46"/>
                  </a:cubicBezTo>
                  <a:cubicBezTo>
                    <a:pt x="154" y="46"/>
                    <a:pt x="163" y="63"/>
                    <a:pt x="155" y="77"/>
                  </a:cubicBezTo>
                  <a:close/>
                </a:path>
              </a:pathLst>
            </a:custGeom>
            <a:solidFill>
              <a:srgbClr val="F5A48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799" name="Freeform 159"/>
            <p:cNvSpPr/>
            <p:nvPr/>
          </p:nvSpPr>
          <p:spPr bwMode="auto">
            <a:xfrm>
              <a:off x="1639" y="749"/>
              <a:ext cx="210" cy="79"/>
            </a:xfrm>
            <a:custGeom>
              <a:avLst/>
              <a:gdLst>
                <a:gd name="T0" fmla="*/ 206 w 158"/>
                <a:gd name="T1" fmla="*/ 37 h 59"/>
                <a:gd name="T2" fmla="*/ 206 w 158"/>
                <a:gd name="T3" fmla="*/ 37 h 59"/>
                <a:gd name="T4" fmla="*/ 191 w 158"/>
                <a:gd name="T5" fmla="*/ 58 h 59"/>
                <a:gd name="T6" fmla="*/ 0 w 158"/>
                <a:gd name="T7" fmla="*/ 79 h 59"/>
                <a:gd name="T8" fmla="*/ 23 w 158"/>
                <a:gd name="T9" fmla="*/ 5 h 59"/>
                <a:gd name="T10" fmla="*/ 169 w 158"/>
                <a:gd name="T11" fmla="*/ 8 h 59"/>
                <a:gd name="T12" fmla="*/ 206 w 158"/>
                <a:gd name="T13" fmla="*/ 37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8" h="59">
                  <a:moveTo>
                    <a:pt x="155" y="28"/>
                  </a:moveTo>
                  <a:cubicBezTo>
                    <a:pt x="155" y="28"/>
                    <a:pt x="155" y="28"/>
                    <a:pt x="155" y="28"/>
                  </a:cubicBezTo>
                  <a:cubicBezTo>
                    <a:pt x="154" y="34"/>
                    <a:pt x="150" y="40"/>
                    <a:pt x="144" y="43"/>
                  </a:cubicBezTo>
                  <a:cubicBezTo>
                    <a:pt x="0" y="59"/>
                    <a:pt x="0" y="59"/>
                    <a:pt x="0" y="59"/>
                  </a:cubicBezTo>
                  <a:cubicBezTo>
                    <a:pt x="17" y="4"/>
                    <a:pt x="17" y="4"/>
                    <a:pt x="17" y="4"/>
                  </a:cubicBezTo>
                  <a:cubicBezTo>
                    <a:pt x="127" y="6"/>
                    <a:pt x="127" y="6"/>
                    <a:pt x="127" y="6"/>
                  </a:cubicBezTo>
                  <a:cubicBezTo>
                    <a:pt x="142" y="0"/>
                    <a:pt x="158" y="12"/>
                    <a:pt x="155" y="28"/>
                  </a:cubicBezTo>
                  <a:close/>
                </a:path>
              </a:pathLst>
            </a:custGeom>
            <a:solidFill>
              <a:srgbClr val="F5A48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00" name="Freeform 160"/>
            <p:cNvSpPr/>
            <p:nvPr/>
          </p:nvSpPr>
          <p:spPr bwMode="auto">
            <a:xfrm>
              <a:off x="1721" y="693"/>
              <a:ext cx="384" cy="259"/>
            </a:xfrm>
            <a:custGeom>
              <a:avLst/>
              <a:gdLst>
                <a:gd name="T0" fmla="*/ 35 w 682"/>
                <a:gd name="T1" fmla="*/ 259 h 460"/>
                <a:gd name="T2" fmla="*/ 0 w 682"/>
                <a:gd name="T3" fmla="*/ 194 h 460"/>
                <a:gd name="T4" fmla="*/ 348 w 682"/>
                <a:gd name="T5" fmla="*/ 0 h 460"/>
                <a:gd name="T6" fmla="*/ 384 w 682"/>
                <a:gd name="T7" fmla="*/ 65 h 460"/>
                <a:gd name="T8" fmla="*/ 35 w 682"/>
                <a:gd name="T9" fmla="*/ 259 h 4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2" h="460">
                  <a:moveTo>
                    <a:pt x="63" y="460"/>
                  </a:moveTo>
                  <a:lnTo>
                    <a:pt x="0" y="345"/>
                  </a:lnTo>
                  <a:lnTo>
                    <a:pt x="618" y="0"/>
                  </a:lnTo>
                  <a:lnTo>
                    <a:pt x="682" y="115"/>
                  </a:lnTo>
                  <a:lnTo>
                    <a:pt x="63" y="460"/>
                  </a:lnTo>
                  <a:close/>
                </a:path>
              </a:pathLst>
            </a:custGeom>
            <a:solidFill>
              <a:srgbClr val="5A6C7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01" name="Freeform 161"/>
            <p:cNvSpPr/>
            <p:nvPr/>
          </p:nvSpPr>
          <p:spPr bwMode="auto">
            <a:xfrm>
              <a:off x="1721" y="693"/>
              <a:ext cx="384" cy="259"/>
            </a:xfrm>
            <a:custGeom>
              <a:avLst/>
              <a:gdLst>
                <a:gd name="T0" fmla="*/ 35 w 682"/>
                <a:gd name="T1" fmla="*/ 259 h 460"/>
                <a:gd name="T2" fmla="*/ 0 w 682"/>
                <a:gd name="T3" fmla="*/ 194 h 460"/>
                <a:gd name="T4" fmla="*/ 348 w 682"/>
                <a:gd name="T5" fmla="*/ 0 h 460"/>
                <a:gd name="T6" fmla="*/ 384 w 682"/>
                <a:gd name="T7" fmla="*/ 65 h 460"/>
                <a:gd name="T8" fmla="*/ 35 w 682"/>
                <a:gd name="T9" fmla="*/ 259 h 4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2" h="460">
                  <a:moveTo>
                    <a:pt x="63" y="460"/>
                  </a:moveTo>
                  <a:lnTo>
                    <a:pt x="0" y="345"/>
                  </a:lnTo>
                  <a:lnTo>
                    <a:pt x="618" y="0"/>
                  </a:lnTo>
                  <a:lnTo>
                    <a:pt x="682" y="115"/>
                  </a:lnTo>
                  <a:lnTo>
                    <a:pt x="63" y="4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02" name="Freeform 162"/>
            <p:cNvSpPr/>
            <p:nvPr/>
          </p:nvSpPr>
          <p:spPr bwMode="auto">
            <a:xfrm>
              <a:off x="1721" y="693"/>
              <a:ext cx="368" cy="227"/>
            </a:xfrm>
            <a:custGeom>
              <a:avLst/>
              <a:gdLst>
                <a:gd name="T0" fmla="*/ 17 w 652"/>
                <a:gd name="T1" fmla="*/ 227 h 404"/>
                <a:gd name="T2" fmla="*/ 0 w 652"/>
                <a:gd name="T3" fmla="*/ 194 h 404"/>
                <a:gd name="T4" fmla="*/ 349 w 652"/>
                <a:gd name="T5" fmla="*/ 0 h 404"/>
                <a:gd name="T6" fmla="*/ 368 w 652"/>
                <a:gd name="T7" fmla="*/ 33 h 404"/>
                <a:gd name="T8" fmla="*/ 17 w 652"/>
                <a:gd name="T9" fmla="*/ 227 h 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2" h="404">
                  <a:moveTo>
                    <a:pt x="30" y="404"/>
                  </a:moveTo>
                  <a:lnTo>
                    <a:pt x="0" y="345"/>
                  </a:lnTo>
                  <a:lnTo>
                    <a:pt x="618" y="0"/>
                  </a:lnTo>
                  <a:lnTo>
                    <a:pt x="652" y="59"/>
                  </a:lnTo>
                  <a:lnTo>
                    <a:pt x="30" y="404"/>
                  </a:lnTo>
                  <a:close/>
                </a:path>
              </a:pathLst>
            </a:custGeom>
            <a:solidFill>
              <a:srgbClr val="5A6C7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03" name="Freeform 163"/>
            <p:cNvSpPr/>
            <p:nvPr/>
          </p:nvSpPr>
          <p:spPr bwMode="auto">
            <a:xfrm>
              <a:off x="1721" y="693"/>
              <a:ext cx="368" cy="227"/>
            </a:xfrm>
            <a:custGeom>
              <a:avLst/>
              <a:gdLst>
                <a:gd name="T0" fmla="*/ 17 w 652"/>
                <a:gd name="T1" fmla="*/ 227 h 404"/>
                <a:gd name="T2" fmla="*/ 0 w 652"/>
                <a:gd name="T3" fmla="*/ 194 h 404"/>
                <a:gd name="T4" fmla="*/ 349 w 652"/>
                <a:gd name="T5" fmla="*/ 0 h 404"/>
                <a:gd name="T6" fmla="*/ 368 w 652"/>
                <a:gd name="T7" fmla="*/ 33 h 404"/>
                <a:gd name="T8" fmla="*/ 17 w 652"/>
                <a:gd name="T9" fmla="*/ 227 h 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2" h="404">
                  <a:moveTo>
                    <a:pt x="30" y="404"/>
                  </a:moveTo>
                  <a:lnTo>
                    <a:pt x="0" y="345"/>
                  </a:lnTo>
                  <a:lnTo>
                    <a:pt x="618" y="0"/>
                  </a:lnTo>
                  <a:lnTo>
                    <a:pt x="652" y="59"/>
                  </a:lnTo>
                  <a:lnTo>
                    <a:pt x="30" y="40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04" name="Freeform 164"/>
            <p:cNvSpPr/>
            <p:nvPr/>
          </p:nvSpPr>
          <p:spPr bwMode="auto">
            <a:xfrm>
              <a:off x="2056" y="693"/>
              <a:ext cx="49" cy="81"/>
            </a:xfrm>
            <a:custGeom>
              <a:avLst/>
              <a:gdLst>
                <a:gd name="T0" fmla="*/ 13 w 37"/>
                <a:gd name="T1" fmla="*/ 0 h 61"/>
                <a:gd name="T2" fmla="*/ 32 w 37"/>
                <a:gd name="T3" fmla="*/ 33 h 61"/>
                <a:gd name="T4" fmla="*/ 0 w 37"/>
                <a:gd name="T5" fmla="*/ 49 h 61"/>
                <a:gd name="T6" fmla="*/ 21 w 37"/>
                <a:gd name="T7" fmla="*/ 81 h 61"/>
                <a:gd name="T8" fmla="*/ 49 w 37"/>
                <a:gd name="T9" fmla="*/ 65 h 61"/>
                <a:gd name="T10" fmla="*/ 13 w 37"/>
                <a:gd name="T11" fmla="*/ 0 h 6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7" h="61">
                  <a:moveTo>
                    <a:pt x="10" y="0"/>
                  </a:moveTo>
                  <a:cubicBezTo>
                    <a:pt x="24" y="25"/>
                    <a:pt x="24" y="25"/>
                    <a:pt x="24" y="25"/>
                  </a:cubicBezTo>
                  <a:cubicBezTo>
                    <a:pt x="0" y="37"/>
                    <a:pt x="0" y="37"/>
                    <a:pt x="0" y="37"/>
                  </a:cubicBezTo>
                  <a:cubicBezTo>
                    <a:pt x="5" y="46"/>
                    <a:pt x="11" y="53"/>
                    <a:pt x="16" y="61"/>
                  </a:cubicBezTo>
                  <a:cubicBezTo>
                    <a:pt x="37" y="49"/>
                    <a:pt x="37" y="49"/>
                    <a:pt x="37" y="49"/>
                  </a:cubicBezTo>
                  <a:cubicBezTo>
                    <a:pt x="10" y="0"/>
                    <a:pt x="10" y="0"/>
                    <a:pt x="10" y="0"/>
                  </a:cubicBezTo>
                </a:path>
              </a:pathLst>
            </a:custGeom>
            <a:solidFill>
              <a:srgbClr val="7FAA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05" name="Freeform 165"/>
            <p:cNvSpPr/>
            <p:nvPr/>
          </p:nvSpPr>
          <p:spPr bwMode="auto">
            <a:xfrm>
              <a:off x="2041" y="693"/>
              <a:ext cx="48" cy="49"/>
            </a:xfrm>
            <a:custGeom>
              <a:avLst/>
              <a:gdLst>
                <a:gd name="T0" fmla="*/ 29 w 36"/>
                <a:gd name="T1" fmla="*/ 0 h 37"/>
                <a:gd name="T2" fmla="*/ 0 w 36"/>
                <a:gd name="T3" fmla="*/ 16 h 37"/>
                <a:gd name="T4" fmla="*/ 13 w 36"/>
                <a:gd name="T5" fmla="*/ 44 h 37"/>
                <a:gd name="T6" fmla="*/ 16 w 36"/>
                <a:gd name="T7" fmla="*/ 49 h 37"/>
                <a:gd name="T8" fmla="*/ 48 w 36"/>
                <a:gd name="T9" fmla="*/ 33 h 37"/>
                <a:gd name="T10" fmla="*/ 29 w 36"/>
                <a:gd name="T11" fmla="*/ 0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6" h="37">
                  <a:moveTo>
                    <a:pt x="22" y="0"/>
                  </a:moveTo>
                  <a:cubicBezTo>
                    <a:pt x="0" y="12"/>
                    <a:pt x="0" y="12"/>
                    <a:pt x="0" y="12"/>
                  </a:cubicBezTo>
                  <a:cubicBezTo>
                    <a:pt x="3" y="19"/>
                    <a:pt x="6" y="26"/>
                    <a:pt x="10" y="33"/>
                  </a:cubicBezTo>
                  <a:cubicBezTo>
                    <a:pt x="11" y="34"/>
                    <a:pt x="12" y="36"/>
                    <a:pt x="12" y="37"/>
                  </a:cubicBezTo>
                  <a:cubicBezTo>
                    <a:pt x="36" y="25"/>
                    <a:pt x="36" y="25"/>
                    <a:pt x="36" y="25"/>
                  </a:cubicBezTo>
                  <a:cubicBezTo>
                    <a:pt x="22" y="0"/>
                    <a:pt x="22" y="0"/>
                    <a:pt x="22" y="0"/>
                  </a:cubicBezTo>
                </a:path>
              </a:pathLst>
            </a:custGeom>
            <a:solidFill>
              <a:srgbClr val="7FAA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06" name="Freeform 166"/>
            <p:cNvSpPr>
              <a:spLocks noEditPoints="1"/>
            </p:cNvSpPr>
            <p:nvPr/>
          </p:nvSpPr>
          <p:spPr bwMode="auto">
            <a:xfrm>
              <a:off x="1942" y="294"/>
              <a:ext cx="689" cy="624"/>
            </a:xfrm>
            <a:custGeom>
              <a:avLst/>
              <a:gdLst>
                <a:gd name="T0" fmla="*/ 262 w 518"/>
                <a:gd name="T1" fmla="*/ 601 h 469"/>
                <a:gd name="T2" fmla="*/ 81 w 518"/>
                <a:gd name="T3" fmla="*/ 459 h 469"/>
                <a:gd name="T4" fmla="*/ 198 w 518"/>
                <a:gd name="T5" fmla="*/ 49 h 469"/>
                <a:gd name="T6" fmla="*/ 427 w 518"/>
                <a:gd name="T7" fmla="*/ 23 h 469"/>
                <a:gd name="T8" fmla="*/ 608 w 518"/>
                <a:gd name="T9" fmla="*/ 165 h 469"/>
                <a:gd name="T10" fmla="*/ 491 w 518"/>
                <a:gd name="T11" fmla="*/ 575 h 469"/>
                <a:gd name="T12" fmla="*/ 262 w 518"/>
                <a:gd name="T13" fmla="*/ 601 h 469"/>
                <a:gd name="T14" fmla="*/ 408 w 518"/>
                <a:gd name="T15" fmla="*/ 89 h 469"/>
                <a:gd name="T16" fmla="*/ 231 w 518"/>
                <a:gd name="T17" fmla="*/ 109 h 469"/>
                <a:gd name="T18" fmla="*/ 142 w 518"/>
                <a:gd name="T19" fmla="*/ 424 h 469"/>
                <a:gd name="T20" fmla="*/ 281 w 518"/>
                <a:gd name="T21" fmla="*/ 535 h 469"/>
                <a:gd name="T22" fmla="*/ 458 w 518"/>
                <a:gd name="T23" fmla="*/ 515 h 469"/>
                <a:gd name="T24" fmla="*/ 548 w 518"/>
                <a:gd name="T25" fmla="*/ 200 h 469"/>
                <a:gd name="T26" fmla="*/ 408 w 518"/>
                <a:gd name="T27" fmla="*/ 89 h 46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18" h="469">
                  <a:moveTo>
                    <a:pt x="197" y="452"/>
                  </a:moveTo>
                  <a:cubicBezTo>
                    <a:pt x="139" y="436"/>
                    <a:pt x="91" y="397"/>
                    <a:pt x="61" y="345"/>
                  </a:cubicBezTo>
                  <a:cubicBezTo>
                    <a:pt x="0" y="235"/>
                    <a:pt x="40" y="97"/>
                    <a:pt x="149" y="37"/>
                  </a:cubicBezTo>
                  <a:cubicBezTo>
                    <a:pt x="202" y="7"/>
                    <a:pt x="263" y="0"/>
                    <a:pt x="321" y="17"/>
                  </a:cubicBezTo>
                  <a:cubicBezTo>
                    <a:pt x="379" y="33"/>
                    <a:pt x="428" y="71"/>
                    <a:pt x="457" y="124"/>
                  </a:cubicBezTo>
                  <a:cubicBezTo>
                    <a:pt x="518" y="234"/>
                    <a:pt x="478" y="372"/>
                    <a:pt x="369" y="432"/>
                  </a:cubicBezTo>
                  <a:cubicBezTo>
                    <a:pt x="316" y="462"/>
                    <a:pt x="255" y="469"/>
                    <a:pt x="197" y="452"/>
                  </a:cubicBezTo>
                  <a:close/>
                  <a:moveTo>
                    <a:pt x="307" y="67"/>
                  </a:moveTo>
                  <a:cubicBezTo>
                    <a:pt x="262" y="54"/>
                    <a:pt x="215" y="59"/>
                    <a:pt x="174" y="82"/>
                  </a:cubicBezTo>
                  <a:cubicBezTo>
                    <a:pt x="90" y="129"/>
                    <a:pt x="60" y="235"/>
                    <a:pt x="107" y="319"/>
                  </a:cubicBezTo>
                  <a:cubicBezTo>
                    <a:pt x="129" y="360"/>
                    <a:pt x="166" y="390"/>
                    <a:pt x="211" y="402"/>
                  </a:cubicBezTo>
                  <a:cubicBezTo>
                    <a:pt x="256" y="415"/>
                    <a:pt x="303" y="410"/>
                    <a:pt x="344" y="387"/>
                  </a:cubicBezTo>
                  <a:cubicBezTo>
                    <a:pt x="428" y="340"/>
                    <a:pt x="458" y="234"/>
                    <a:pt x="412" y="150"/>
                  </a:cubicBezTo>
                  <a:cubicBezTo>
                    <a:pt x="389" y="109"/>
                    <a:pt x="352" y="79"/>
                    <a:pt x="307" y="67"/>
                  </a:cubicBezTo>
                  <a:close/>
                </a:path>
              </a:pathLst>
            </a:custGeom>
            <a:solidFill>
              <a:srgbClr val="5A6C7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07" name="Freeform 167"/>
            <p:cNvSpPr/>
            <p:nvPr/>
          </p:nvSpPr>
          <p:spPr bwMode="auto">
            <a:xfrm>
              <a:off x="1611" y="735"/>
              <a:ext cx="352" cy="245"/>
            </a:xfrm>
            <a:custGeom>
              <a:avLst/>
              <a:gdLst>
                <a:gd name="T0" fmla="*/ 320 w 265"/>
                <a:gd name="T1" fmla="*/ 0 h 184"/>
                <a:gd name="T2" fmla="*/ 43 w 265"/>
                <a:gd name="T3" fmla="*/ 156 h 184"/>
                <a:gd name="T4" fmla="*/ 17 w 265"/>
                <a:gd name="T5" fmla="*/ 244 h 184"/>
                <a:gd name="T6" fmla="*/ 19 w 265"/>
                <a:gd name="T7" fmla="*/ 245 h 184"/>
                <a:gd name="T8" fmla="*/ 352 w 265"/>
                <a:gd name="T9" fmla="*/ 59 h 184"/>
                <a:gd name="T10" fmla="*/ 320 w 265"/>
                <a:gd name="T11" fmla="*/ 0 h 1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5" h="184">
                  <a:moveTo>
                    <a:pt x="241" y="0"/>
                  </a:moveTo>
                  <a:cubicBezTo>
                    <a:pt x="32" y="117"/>
                    <a:pt x="32" y="117"/>
                    <a:pt x="32" y="117"/>
                  </a:cubicBezTo>
                  <a:cubicBezTo>
                    <a:pt x="9" y="130"/>
                    <a:pt x="0" y="159"/>
                    <a:pt x="13" y="183"/>
                  </a:cubicBezTo>
                  <a:cubicBezTo>
                    <a:pt x="14" y="184"/>
                    <a:pt x="14" y="184"/>
                    <a:pt x="14" y="184"/>
                  </a:cubicBezTo>
                  <a:cubicBezTo>
                    <a:pt x="265" y="44"/>
                    <a:pt x="265" y="44"/>
                    <a:pt x="265" y="44"/>
                  </a:cubicBezTo>
                  <a:lnTo>
                    <a:pt x="241" y="0"/>
                  </a:lnTo>
                  <a:close/>
                </a:path>
              </a:pathLst>
            </a:custGeom>
            <a:solidFill>
              <a:srgbClr val="FF6E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08" name="Freeform 168"/>
            <p:cNvSpPr/>
            <p:nvPr/>
          </p:nvSpPr>
          <p:spPr bwMode="auto">
            <a:xfrm>
              <a:off x="1630" y="793"/>
              <a:ext cx="367" cy="231"/>
            </a:xfrm>
            <a:custGeom>
              <a:avLst/>
              <a:gdLst>
                <a:gd name="T0" fmla="*/ 334 w 276"/>
                <a:gd name="T1" fmla="*/ 0 h 173"/>
                <a:gd name="T2" fmla="*/ 0 w 276"/>
                <a:gd name="T3" fmla="*/ 187 h 173"/>
                <a:gd name="T4" fmla="*/ 1 w 276"/>
                <a:gd name="T5" fmla="*/ 188 h 173"/>
                <a:gd name="T6" fmla="*/ 89 w 276"/>
                <a:gd name="T7" fmla="*/ 214 h 173"/>
                <a:gd name="T8" fmla="*/ 367 w 276"/>
                <a:gd name="T9" fmla="*/ 59 h 173"/>
                <a:gd name="T10" fmla="*/ 334 w 276"/>
                <a:gd name="T11" fmla="*/ 0 h 1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76" h="173">
                  <a:moveTo>
                    <a:pt x="251" y="0"/>
                  </a:moveTo>
                  <a:cubicBezTo>
                    <a:pt x="0" y="140"/>
                    <a:pt x="0" y="140"/>
                    <a:pt x="0" y="140"/>
                  </a:cubicBezTo>
                  <a:cubicBezTo>
                    <a:pt x="1" y="141"/>
                    <a:pt x="1" y="141"/>
                    <a:pt x="1" y="141"/>
                  </a:cubicBezTo>
                  <a:cubicBezTo>
                    <a:pt x="14" y="165"/>
                    <a:pt x="43" y="173"/>
                    <a:pt x="67" y="160"/>
                  </a:cubicBezTo>
                  <a:cubicBezTo>
                    <a:pt x="276" y="44"/>
                    <a:pt x="276" y="44"/>
                    <a:pt x="276" y="44"/>
                  </a:cubicBezTo>
                  <a:lnTo>
                    <a:pt x="251" y="0"/>
                  </a:lnTo>
                  <a:close/>
                </a:path>
              </a:pathLst>
            </a:custGeom>
            <a:solidFill>
              <a:srgbClr val="DD2C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09" name="Freeform 169"/>
            <p:cNvSpPr/>
            <p:nvPr/>
          </p:nvSpPr>
          <p:spPr bwMode="auto">
            <a:xfrm>
              <a:off x="1399" y="683"/>
              <a:ext cx="528" cy="556"/>
            </a:xfrm>
            <a:custGeom>
              <a:avLst/>
              <a:gdLst>
                <a:gd name="T0" fmla="*/ 152 w 397"/>
                <a:gd name="T1" fmla="*/ 556 h 418"/>
                <a:gd name="T2" fmla="*/ 436 w 397"/>
                <a:gd name="T3" fmla="*/ 370 h 418"/>
                <a:gd name="T4" fmla="*/ 511 w 397"/>
                <a:gd name="T5" fmla="*/ 262 h 418"/>
                <a:gd name="T6" fmla="*/ 484 w 397"/>
                <a:gd name="T7" fmla="*/ 193 h 418"/>
                <a:gd name="T8" fmla="*/ 484 w 397"/>
                <a:gd name="T9" fmla="*/ 193 h 418"/>
                <a:gd name="T10" fmla="*/ 438 w 397"/>
                <a:gd name="T11" fmla="*/ 209 h 418"/>
                <a:gd name="T12" fmla="*/ 380 w 397"/>
                <a:gd name="T13" fmla="*/ 283 h 418"/>
                <a:gd name="T14" fmla="*/ 283 w 397"/>
                <a:gd name="T15" fmla="*/ 307 h 418"/>
                <a:gd name="T16" fmla="*/ 239 w 397"/>
                <a:gd name="T17" fmla="*/ 213 h 418"/>
                <a:gd name="T18" fmla="*/ 253 w 397"/>
                <a:gd name="T19" fmla="*/ 164 h 418"/>
                <a:gd name="T20" fmla="*/ 456 w 397"/>
                <a:gd name="T21" fmla="*/ 77 h 418"/>
                <a:gd name="T22" fmla="*/ 479 w 397"/>
                <a:gd name="T23" fmla="*/ 37 h 418"/>
                <a:gd name="T24" fmla="*/ 428 w 397"/>
                <a:gd name="T25" fmla="*/ 8 h 418"/>
                <a:gd name="T26" fmla="*/ 192 w 397"/>
                <a:gd name="T27" fmla="*/ 100 h 418"/>
                <a:gd name="T28" fmla="*/ 0 w 397"/>
                <a:gd name="T29" fmla="*/ 414 h 418"/>
                <a:gd name="T30" fmla="*/ 152 w 397"/>
                <a:gd name="T31" fmla="*/ 556 h 4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97" h="418">
                  <a:moveTo>
                    <a:pt x="114" y="418"/>
                  </a:moveTo>
                  <a:cubicBezTo>
                    <a:pt x="328" y="278"/>
                    <a:pt x="328" y="278"/>
                    <a:pt x="328" y="278"/>
                  </a:cubicBezTo>
                  <a:cubicBezTo>
                    <a:pt x="384" y="197"/>
                    <a:pt x="384" y="197"/>
                    <a:pt x="384" y="197"/>
                  </a:cubicBezTo>
                  <a:cubicBezTo>
                    <a:pt x="397" y="177"/>
                    <a:pt x="387" y="150"/>
                    <a:pt x="364" y="145"/>
                  </a:cubicBezTo>
                  <a:cubicBezTo>
                    <a:pt x="364" y="145"/>
                    <a:pt x="364" y="145"/>
                    <a:pt x="364" y="145"/>
                  </a:cubicBezTo>
                  <a:cubicBezTo>
                    <a:pt x="351" y="141"/>
                    <a:pt x="337" y="146"/>
                    <a:pt x="329" y="157"/>
                  </a:cubicBezTo>
                  <a:cubicBezTo>
                    <a:pt x="286" y="213"/>
                    <a:pt x="286" y="213"/>
                    <a:pt x="286" y="213"/>
                  </a:cubicBezTo>
                  <a:cubicBezTo>
                    <a:pt x="269" y="235"/>
                    <a:pt x="239" y="242"/>
                    <a:pt x="213" y="231"/>
                  </a:cubicBezTo>
                  <a:cubicBezTo>
                    <a:pt x="186" y="218"/>
                    <a:pt x="172" y="189"/>
                    <a:pt x="180" y="160"/>
                  </a:cubicBezTo>
                  <a:cubicBezTo>
                    <a:pt x="190" y="123"/>
                    <a:pt x="190" y="123"/>
                    <a:pt x="190" y="123"/>
                  </a:cubicBezTo>
                  <a:cubicBezTo>
                    <a:pt x="343" y="58"/>
                    <a:pt x="343" y="58"/>
                    <a:pt x="343" y="58"/>
                  </a:cubicBezTo>
                  <a:cubicBezTo>
                    <a:pt x="355" y="53"/>
                    <a:pt x="362" y="41"/>
                    <a:pt x="360" y="28"/>
                  </a:cubicBezTo>
                  <a:cubicBezTo>
                    <a:pt x="357" y="10"/>
                    <a:pt x="339" y="0"/>
                    <a:pt x="322" y="6"/>
                  </a:cubicBezTo>
                  <a:cubicBezTo>
                    <a:pt x="144" y="75"/>
                    <a:pt x="144" y="75"/>
                    <a:pt x="144" y="75"/>
                  </a:cubicBezTo>
                  <a:cubicBezTo>
                    <a:pt x="0" y="311"/>
                    <a:pt x="0" y="311"/>
                    <a:pt x="0" y="311"/>
                  </a:cubicBezTo>
                  <a:lnTo>
                    <a:pt x="114" y="418"/>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10" name="Freeform 170"/>
            <p:cNvSpPr/>
            <p:nvPr/>
          </p:nvSpPr>
          <p:spPr bwMode="auto">
            <a:xfrm>
              <a:off x="1780" y="871"/>
              <a:ext cx="147" cy="182"/>
            </a:xfrm>
            <a:custGeom>
              <a:avLst/>
              <a:gdLst>
                <a:gd name="T0" fmla="*/ 57 w 111"/>
                <a:gd name="T1" fmla="*/ 21 h 137"/>
                <a:gd name="T2" fmla="*/ 103 w 111"/>
                <a:gd name="T3" fmla="*/ 5 h 137"/>
                <a:gd name="T4" fmla="*/ 103 w 111"/>
                <a:gd name="T5" fmla="*/ 5 h 137"/>
                <a:gd name="T6" fmla="*/ 130 w 111"/>
                <a:gd name="T7" fmla="*/ 74 h 137"/>
                <a:gd name="T8" fmla="*/ 56 w 111"/>
                <a:gd name="T9" fmla="*/ 182 h 137"/>
                <a:gd name="T10" fmla="*/ 0 w 111"/>
                <a:gd name="T11" fmla="*/ 96 h 137"/>
                <a:gd name="T12" fmla="*/ 57 w 111"/>
                <a:gd name="T13" fmla="*/ 21 h 1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37">
                  <a:moveTo>
                    <a:pt x="43" y="16"/>
                  </a:moveTo>
                  <a:cubicBezTo>
                    <a:pt x="51" y="5"/>
                    <a:pt x="65" y="0"/>
                    <a:pt x="78" y="4"/>
                  </a:cubicBezTo>
                  <a:cubicBezTo>
                    <a:pt x="78" y="4"/>
                    <a:pt x="78" y="4"/>
                    <a:pt x="78" y="4"/>
                  </a:cubicBezTo>
                  <a:cubicBezTo>
                    <a:pt x="101" y="9"/>
                    <a:pt x="111" y="36"/>
                    <a:pt x="98" y="56"/>
                  </a:cubicBezTo>
                  <a:cubicBezTo>
                    <a:pt x="42" y="137"/>
                    <a:pt x="42" y="137"/>
                    <a:pt x="42" y="137"/>
                  </a:cubicBezTo>
                  <a:cubicBezTo>
                    <a:pt x="0" y="72"/>
                    <a:pt x="0" y="72"/>
                    <a:pt x="0" y="72"/>
                  </a:cubicBezTo>
                  <a:lnTo>
                    <a:pt x="43" y="16"/>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11" name="Freeform 171"/>
            <p:cNvSpPr/>
            <p:nvPr/>
          </p:nvSpPr>
          <p:spPr bwMode="auto">
            <a:xfrm>
              <a:off x="1359" y="1097"/>
              <a:ext cx="192" cy="195"/>
            </a:xfrm>
            <a:custGeom>
              <a:avLst/>
              <a:gdLst>
                <a:gd name="T0" fmla="*/ 192 w 340"/>
                <a:gd name="T1" fmla="*/ 142 h 347"/>
                <a:gd name="T2" fmla="*/ 141 w 340"/>
                <a:gd name="T3" fmla="*/ 195 h 347"/>
                <a:gd name="T4" fmla="*/ 137 w 340"/>
                <a:gd name="T5" fmla="*/ 191 h 347"/>
                <a:gd name="T6" fmla="*/ 0 w 340"/>
                <a:gd name="T7" fmla="*/ 71 h 347"/>
                <a:gd name="T8" fmla="*/ 40 w 340"/>
                <a:gd name="T9" fmla="*/ 0 h 347"/>
                <a:gd name="T10" fmla="*/ 192 w 340"/>
                <a:gd name="T11" fmla="*/ 142 h 3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0" h="347">
                  <a:moveTo>
                    <a:pt x="340" y="253"/>
                  </a:moveTo>
                  <a:lnTo>
                    <a:pt x="250" y="347"/>
                  </a:lnTo>
                  <a:lnTo>
                    <a:pt x="243" y="340"/>
                  </a:lnTo>
                  <a:lnTo>
                    <a:pt x="0" y="127"/>
                  </a:lnTo>
                  <a:lnTo>
                    <a:pt x="71" y="0"/>
                  </a:lnTo>
                  <a:lnTo>
                    <a:pt x="340" y="253"/>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12" name="Freeform 172"/>
            <p:cNvSpPr/>
            <p:nvPr/>
          </p:nvSpPr>
          <p:spPr bwMode="auto">
            <a:xfrm>
              <a:off x="1427" y="1097"/>
              <a:ext cx="341" cy="195"/>
            </a:xfrm>
            <a:custGeom>
              <a:avLst/>
              <a:gdLst>
                <a:gd name="T0" fmla="*/ 130 w 604"/>
                <a:gd name="T1" fmla="*/ 138 h 347"/>
                <a:gd name="T2" fmla="*/ 341 w 604"/>
                <a:gd name="T3" fmla="*/ 0 h 347"/>
                <a:gd name="T4" fmla="*/ 0 w 604"/>
                <a:gd name="T5" fmla="*/ 130 h 347"/>
                <a:gd name="T6" fmla="*/ 73 w 604"/>
                <a:gd name="T7" fmla="*/ 195 h 347"/>
                <a:gd name="T8" fmla="*/ 130 w 604"/>
                <a:gd name="T9" fmla="*/ 138 h 3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347">
                  <a:moveTo>
                    <a:pt x="231" y="246"/>
                  </a:moveTo>
                  <a:lnTo>
                    <a:pt x="604" y="0"/>
                  </a:lnTo>
                  <a:lnTo>
                    <a:pt x="0" y="231"/>
                  </a:lnTo>
                  <a:lnTo>
                    <a:pt x="129" y="347"/>
                  </a:lnTo>
                  <a:lnTo>
                    <a:pt x="231" y="246"/>
                  </a:lnTo>
                  <a:close/>
                </a:path>
              </a:pathLst>
            </a:custGeom>
            <a:solidFill>
              <a:srgbClr val="F5A48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13" name="Freeform 173"/>
            <p:cNvSpPr/>
            <p:nvPr/>
          </p:nvSpPr>
          <p:spPr bwMode="auto">
            <a:xfrm>
              <a:off x="1399" y="1227"/>
              <a:ext cx="129" cy="121"/>
            </a:xfrm>
            <a:custGeom>
              <a:avLst/>
              <a:gdLst>
                <a:gd name="T0" fmla="*/ 93 w 229"/>
                <a:gd name="T1" fmla="*/ 121 h 215"/>
                <a:gd name="T2" fmla="*/ 0 w 229"/>
                <a:gd name="T3" fmla="*/ 43 h 215"/>
                <a:gd name="T4" fmla="*/ 36 w 229"/>
                <a:gd name="T5" fmla="*/ 0 h 215"/>
                <a:gd name="T6" fmla="*/ 129 w 229"/>
                <a:gd name="T7" fmla="*/ 79 h 215"/>
                <a:gd name="T8" fmla="*/ 93 w 229"/>
                <a:gd name="T9" fmla="*/ 121 h 2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9" h="215">
                  <a:moveTo>
                    <a:pt x="165" y="215"/>
                  </a:moveTo>
                  <a:lnTo>
                    <a:pt x="0" y="76"/>
                  </a:lnTo>
                  <a:lnTo>
                    <a:pt x="64" y="0"/>
                  </a:lnTo>
                  <a:lnTo>
                    <a:pt x="229" y="140"/>
                  </a:lnTo>
                  <a:lnTo>
                    <a:pt x="165" y="215"/>
                  </a:lnTo>
                  <a:close/>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14" name="Freeform 174"/>
            <p:cNvSpPr/>
            <p:nvPr/>
          </p:nvSpPr>
          <p:spPr bwMode="auto">
            <a:xfrm>
              <a:off x="1306" y="1149"/>
              <a:ext cx="129" cy="121"/>
            </a:xfrm>
            <a:custGeom>
              <a:avLst/>
              <a:gdLst>
                <a:gd name="T0" fmla="*/ 93 w 229"/>
                <a:gd name="T1" fmla="*/ 121 h 215"/>
                <a:gd name="T2" fmla="*/ 0 w 229"/>
                <a:gd name="T3" fmla="*/ 43 h 215"/>
                <a:gd name="T4" fmla="*/ 35 w 229"/>
                <a:gd name="T5" fmla="*/ 0 h 215"/>
                <a:gd name="T6" fmla="*/ 129 w 229"/>
                <a:gd name="T7" fmla="*/ 78 h 215"/>
                <a:gd name="T8" fmla="*/ 93 w 229"/>
                <a:gd name="T9" fmla="*/ 121 h 2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9" h="215">
                  <a:moveTo>
                    <a:pt x="165" y="215"/>
                  </a:moveTo>
                  <a:lnTo>
                    <a:pt x="0" y="76"/>
                  </a:lnTo>
                  <a:lnTo>
                    <a:pt x="63" y="0"/>
                  </a:lnTo>
                  <a:lnTo>
                    <a:pt x="229" y="139"/>
                  </a:lnTo>
                  <a:lnTo>
                    <a:pt x="165" y="21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15" name="Freeform 175"/>
            <p:cNvSpPr/>
            <p:nvPr/>
          </p:nvSpPr>
          <p:spPr bwMode="auto">
            <a:xfrm>
              <a:off x="816" y="1171"/>
              <a:ext cx="692" cy="699"/>
            </a:xfrm>
            <a:custGeom>
              <a:avLst/>
              <a:gdLst>
                <a:gd name="T0" fmla="*/ 475 w 1229"/>
                <a:gd name="T1" fmla="*/ 0 h 1240"/>
                <a:gd name="T2" fmla="*/ 0 w 1229"/>
                <a:gd name="T3" fmla="*/ 699 h 1240"/>
                <a:gd name="T4" fmla="*/ 692 w 1229"/>
                <a:gd name="T5" fmla="*/ 185 h 1240"/>
                <a:gd name="T6" fmla="*/ 475 w 1229"/>
                <a:gd name="T7" fmla="*/ 0 h 1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29" h="1240">
                  <a:moveTo>
                    <a:pt x="844" y="0"/>
                  </a:moveTo>
                  <a:lnTo>
                    <a:pt x="0" y="1240"/>
                  </a:lnTo>
                  <a:lnTo>
                    <a:pt x="1229" y="328"/>
                  </a:lnTo>
                  <a:lnTo>
                    <a:pt x="844" y="0"/>
                  </a:lnTo>
                  <a:close/>
                </a:path>
              </a:pathLst>
            </a:custGeom>
            <a:solidFill>
              <a:srgbClr val="00A79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16" name="Freeform 176"/>
            <p:cNvSpPr/>
            <p:nvPr/>
          </p:nvSpPr>
          <p:spPr bwMode="auto">
            <a:xfrm>
              <a:off x="658" y="1356"/>
              <a:ext cx="877" cy="745"/>
            </a:xfrm>
            <a:custGeom>
              <a:avLst/>
              <a:gdLst>
                <a:gd name="T0" fmla="*/ 158 w 1557"/>
                <a:gd name="T1" fmla="*/ 514 h 1323"/>
                <a:gd name="T2" fmla="*/ 0 w 1557"/>
                <a:gd name="T3" fmla="*/ 745 h 1323"/>
                <a:gd name="T4" fmla="*/ 389 w 1557"/>
                <a:gd name="T5" fmla="*/ 733 h 1323"/>
                <a:gd name="T6" fmla="*/ 877 w 1557"/>
                <a:gd name="T7" fmla="*/ 23 h 1323"/>
                <a:gd name="T8" fmla="*/ 851 w 1557"/>
                <a:gd name="T9" fmla="*/ 0 h 1323"/>
                <a:gd name="T10" fmla="*/ 158 w 1557"/>
                <a:gd name="T11" fmla="*/ 514 h 13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57" h="1323">
                  <a:moveTo>
                    <a:pt x="281" y="912"/>
                  </a:moveTo>
                  <a:lnTo>
                    <a:pt x="0" y="1323"/>
                  </a:lnTo>
                  <a:lnTo>
                    <a:pt x="690" y="1302"/>
                  </a:lnTo>
                  <a:lnTo>
                    <a:pt x="1557" y="41"/>
                  </a:lnTo>
                  <a:lnTo>
                    <a:pt x="1510" y="0"/>
                  </a:lnTo>
                  <a:lnTo>
                    <a:pt x="281" y="912"/>
                  </a:lnTo>
                  <a:close/>
                </a:path>
              </a:pathLst>
            </a:custGeom>
            <a:solidFill>
              <a:srgbClr val="008C8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32787" name="Rectangle 177"/>
          <p:cNvSpPr>
            <a:spLocks noChangeArrowheads="1"/>
          </p:cNvSpPr>
          <p:nvPr/>
        </p:nvSpPr>
        <p:spPr bwMode="auto">
          <a:xfrm>
            <a:off x="0" y="6118226"/>
            <a:ext cx="12192000" cy="738717"/>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110775" name="Text Box 183"/>
          <p:cNvSpPr txBox="1">
            <a:spLocks noChangeArrowheads="1"/>
          </p:cNvSpPr>
          <p:nvPr/>
        </p:nvSpPr>
        <p:spPr bwMode="auto">
          <a:xfrm>
            <a:off x="317501" y="2879726"/>
            <a:ext cx="2922595" cy="913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zh-CN" altLang="en-US" sz="5335" b="1">
                <a:solidFill>
                  <a:schemeClr val="bg1"/>
                </a:solidFill>
                <a:ea typeface="微软雅黑" pitchFamily="34" charset="-122"/>
              </a:rPr>
              <a:t>谢谢观赏</a:t>
            </a:r>
          </a:p>
        </p:txBody>
      </p:sp>
      <p:sp>
        <p:nvSpPr>
          <p:cNvPr id="110777" name="Text Box 185"/>
          <p:cNvSpPr txBox="1">
            <a:spLocks noChangeArrowheads="1"/>
          </p:cNvSpPr>
          <p:nvPr/>
        </p:nvSpPr>
        <p:spPr bwMode="auto">
          <a:xfrm>
            <a:off x="1277031" y="2225497"/>
            <a:ext cx="387798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zh-CN" altLang="en-US" sz="7200" b="1" dirty="0">
                <a:solidFill>
                  <a:srgbClr val="2A323B"/>
                </a:solidFill>
                <a:ea typeface="微软雅黑" pitchFamily="34" charset="-122"/>
              </a:rPr>
              <a:t>谢谢观看</a:t>
            </a:r>
          </a:p>
        </p:txBody>
      </p:sp>
      <p:sp>
        <p:nvSpPr>
          <p:cNvPr id="181" name="Text Box 41140"/>
          <p:cNvSpPr txBox="1">
            <a:spLocks noChangeArrowheads="1"/>
          </p:cNvSpPr>
          <p:nvPr/>
        </p:nvSpPr>
        <p:spPr bwMode="auto">
          <a:xfrm>
            <a:off x="194331" y="3416682"/>
            <a:ext cx="572464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en-US" altLang="zh-CN" sz="2400" b="1" dirty="0">
                <a:solidFill>
                  <a:srgbClr val="2A323B"/>
                </a:solidFill>
                <a:ea typeface="微软雅黑" pitchFamily="34" charset="-122"/>
              </a:rPr>
              <a:t>PRD-G06</a:t>
            </a:r>
            <a:r>
              <a:rPr lang="zh-CN" altLang="en-US" sz="2400" b="1" dirty="0">
                <a:solidFill>
                  <a:srgbClr val="2A323B"/>
                </a:solidFill>
                <a:ea typeface="微软雅黑" pitchFamily="34" charset="-122"/>
              </a:rPr>
              <a:t>小组</a:t>
            </a:r>
          </a:p>
          <a:p>
            <a:pPr algn="ctr" eaLnBrk="1" hangingPunct="1">
              <a:buClrTx/>
              <a:buFontTx/>
              <a:buNone/>
            </a:pPr>
            <a:r>
              <a:rPr lang="zh-CN" altLang="en-US" sz="2400" b="1" dirty="0">
                <a:solidFill>
                  <a:srgbClr val="2A323B"/>
                </a:solidFill>
                <a:ea typeface="微软雅黑" pitchFamily="34" charset="-122"/>
              </a:rPr>
              <a:t>组长：赵豪杰</a:t>
            </a:r>
          </a:p>
          <a:p>
            <a:pPr algn="ctr" eaLnBrk="1" hangingPunct="1">
              <a:buClrTx/>
              <a:buFontTx/>
              <a:buNone/>
            </a:pPr>
            <a:r>
              <a:rPr lang="zh-CN" altLang="en-US" sz="2400" b="1" dirty="0">
                <a:solidFill>
                  <a:srgbClr val="2A323B"/>
                </a:solidFill>
                <a:ea typeface="微软雅黑" pitchFamily="34" charset="-122"/>
              </a:rPr>
              <a:t>组员：罗培铖，苏碧青，郑丞钧，张嘉诚</a:t>
            </a:r>
          </a:p>
        </p:txBody>
      </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110595"/>
                                        </p:tgtEl>
                                        <p:attrNameLst>
                                          <p:attrName>style.visibility</p:attrName>
                                        </p:attrNameLst>
                                      </p:cBhvr>
                                      <p:to>
                                        <p:strVal val="visible"/>
                                      </p:to>
                                    </p:set>
                                    <p:anim calcmode="lin" valueType="num">
                                      <p:cBhvr additive="base">
                                        <p:cTn id="7" dur="500" fill="hold"/>
                                        <p:tgtEl>
                                          <p:spTgt spid="110595"/>
                                        </p:tgtEl>
                                        <p:attrNameLst>
                                          <p:attrName>ppt_x</p:attrName>
                                        </p:attrNameLst>
                                      </p:cBhvr>
                                      <p:tavLst>
                                        <p:tav tm="0">
                                          <p:val>
                                            <p:strVal val="1+#ppt_w/2"/>
                                          </p:val>
                                        </p:tav>
                                        <p:tav tm="100000">
                                          <p:val>
                                            <p:strVal val="#ppt_x"/>
                                          </p:val>
                                        </p:tav>
                                      </p:tavLst>
                                    </p:anim>
                                    <p:anim calcmode="lin" valueType="num">
                                      <p:cBhvr additive="base">
                                        <p:cTn id="8" dur="500" fill="hold"/>
                                        <p:tgtEl>
                                          <p:spTgt spid="110595"/>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100"/>
                                  </p:stCondLst>
                                  <p:childTnLst>
                                    <p:set>
                                      <p:cBhvr>
                                        <p:cTn id="10" dur="1" fill="hold">
                                          <p:stCondLst>
                                            <p:cond delay="0"/>
                                          </p:stCondLst>
                                        </p:cTn>
                                        <p:tgtEl>
                                          <p:spTgt spid="110598"/>
                                        </p:tgtEl>
                                        <p:attrNameLst>
                                          <p:attrName>style.visibility</p:attrName>
                                        </p:attrNameLst>
                                      </p:cBhvr>
                                      <p:to>
                                        <p:strVal val="visible"/>
                                      </p:to>
                                    </p:set>
                                    <p:anim calcmode="lin" valueType="num">
                                      <p:cBhvr additive="base">
                                        <p:cTn id="11" dur="500" fill="hold"/>
                                        <p:tgtEl>
                                          <p:spTgt spid="110598"/>
                                        </p:tgtEl>
                                        <p:attrNameLst>
                                          <p:attrName>ppt_x</p:attrName>
                                        </p:attrNameLst>
                                      </p:cBhvr>
                                      <p:tavLst>
                                        <p:tav tm="0">
                                          <p:val>
                                            <p:strVal val="1+#ppt_w/2"/>
                                          </p:val>
                                        </p:tav>
                                        <p:tav tm="100000">
                                          <p:val>
                                            <p:strVal val="#ppt_x"/>
                                          </p:val>
                                        </p:tav>
                                      </p:tavLst>
                                    </p:anim>
                                    <p:anim calcmode="lin" valueType="num">
                                      <p:cBhvr additive="base">
                                        <p:cTn id="12" dur="500" fill="hold"/>
                                        <p:tgtEl>
                                          <p:spTgt spid="110598"/>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200"/>
                                  </p:stCondLst>
                                  <p:childTnLst>
                                    <p:set>
                                      <p:cBhvr>
                                        <p:cTn id="14" dur="1" fill="hold">
                                          <p:stCondLst>
                                            <p:cond delay="0"/>
                                          </p:stCondLst>
                                        </p:cTn>
                                        <p:tgtEl>
                                          <p:spTgt spid="110601"/>
                                        </p:tgtEl>
                                        <p:attrNameLst>
                                          <p:attrName>style.visibility</p:attrName>
                                        </p:attrNameLst>
                                      </p:cBhvr>
                                      <p:to>
                                        <p:strVal val="visible"/>
                                      </p:to>
                                    </p:set>
                                    <p:anim calcmode="lin" valueType="num">
                                      <p:cBhvr additive="base">
                                        <p:cTn id="15" dur="500" fill="hold"/>
                                        <p:tgtEl>
                                          <p:spTgt spid="110601"/>
                                        </p:tgtEl>
                                        <p:attrNameLst>
                                          <p:attrName>ppt_x</p:attrName>
                                        </p:attrNameLst>
                                      </p:cBhvr>
                                      <p:tavLst>
                                        <p:tav tm="0">
                                          <p:val>
                                            <p:strVal val="1+#ppt_w/2"/>
                                          </p:val>
                                        </p:tav>
                                        <p:tav tm="100000">
                                          <p:val>
                                            <p:strVal val="#ppt_x"/>
                                          </p:val>
                                        </p:tav>
                                      </p:tavLst>
                                    </p:anim>
                                    <p:anim calcmode="lin" valueType="num">
                                      <p:cBhvr additive="base">
                                        <p:cTn id="16" dur="500" fill="hold"/>
                                        <p:tgtEl>
                                          <p:spTgt spid="110601"/>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300"/>
                                  </p:stCondLst>
                                  <p:childTnLst>
                                    <p:set>
                                      <p:cBhvr>
                                        <p:cTn id="18" dur="1" fill="hold">
                                          <p:stCondLst>
                                            <p:cond delay="0"/>
                                          </p:stCondLst>
                                        </p:cTn>
                                        <p:tgtEl>
                                          <p:spTgt spid="110604"/>
                                        </p:tgtEl>
                                        <p:attrNameLst>
                                          <p:attrName>style.visibility</p:attrName>
                                        </p:attrNameLst>
                                      </p:cBhvr>
                                      <p:to>
                                        <p:strVal val="visible"/>
                                      </p:to>
                                    </p:set>
                                    <p:anim calcmode="lin" valueType="num">
                                      <p:cBhvr additive="base">
                                        <p:cTn id="19" dur="500" fill="hold"/>
                                        <p:tgtEl>
                                          <p:spTgt spid="110604"/>
                                        </p:tgtEl>
                                        <p:attrNameLst>
                                          <p:attrName>ppt_x</p:attrName>
                                        </p:attrNameLst>
                                      </p:cBhvr>
                                      <p:tavLst>
                                        <p:tav tm="0">
                                          <p:val>
                                            <p:strVal val="1+#ppt_w/2"/>
                                          </p:val>
                                        </p:tav>
                                        <p:tav tm="100000">
                                          <p:val>
                                            <p:strVal val="#ppt_x"/>
                                          </p:val>
                                        </p:tav>
                                      </p:tavLst>
                                    </p:anim>
                                    <p:anim calcmode="lin" valueType="num">
                                      <p:cBhvr additive="base">
                                        <p:cTn id="20" dur="500" fill="hold"/>
                                        <p:tgtEl>
                                          <p:spTgt spid="110604"/>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400"/>
                                  </p:stCondLst>
                                  <p:childTnLst>
                                    <p:set>
                                      <p:cBhvr>
                                        <p:cTn id="22" dur="1" fill="hold">
                                          <p:stCondLst>
                                            <p:cond delay="0"/>
                                          </p:stCondLst>
                                        </p:cTn>
                                        <p:tgtEl>
                                          <p:spTgt spid="110616"/>
                                        </p:tgtEl>
                                        <p:attrNameLst>
                                          <p:attrName>style.visibility</p:attrName>
                                        </p:attrNameLst>
                                      </p:cBhvr>
                                      <p:to>
                                        <p:strVal val="visible"/>
                                      </p:to>
                                    </p:set>
                                    <p:anim calcmode="lin" valueType="num">
                                      <p:cBhvr additive="base">
                                        <p:cTn id="23" dur="500" fill="hold"/>
                                        <p:tgtEl>
                                          <p:spTgt spid="110616"/>
                                        </p:tgtEl>
                                        <p:attrNameLst>
                                          <p:attrName>ppt_x</p:attrName>
                                        </p:attrNameLst>
                                      </p:cBhvr>
                                      <p:tavLst>
                                        <p:tav tm="0">
                                          <p:val>
                                            <p:strVal val="1+#ppt_w/2"/>
                                          </p:val>
                                        </p:tav>
                                        <p:tav tm="100000">
                                          <p:val>
                                            <p:strVal val="#ppt_x"/>
                                          </p:val>
                                        </p:tav>
                                      </p:tavLst>
                                    </p:anim>
                                    <p:anim calcmode="lin" valueType="num">
                                      <p:cBhvr additive="base">
                                        <p:cTn id="24" dur="500" fill="hold"/>
                                        <p:tgtEl>
                                          <p:spTgt spid="110616"/>
                                        </p:tgtEl>
                                        <p:attrNameLst>
                                          <p:attrName>ppt_y</p:attrName>
                                        </p:attrNameLst>
                                      </p:cBhvr>
                                      <p:tavLst>
                                        <p:tav tm="0">
                                          <p:val>
                                            <p:strVal val="#ppt_y"/>
                                          </p:val>
                                        </p:tav>
                                        <p:tav tm="100000">
                                          <p:val>
                                            <p:strVal val="#ppt_y"/>
                                          </p:val>
                                        </p:tav>
                                      </p:tavLst>
                                    </p:anim>
                                  </p:childTnLst>
                                </p:cTn>
                              </p:par>
                              <p:par>
                                <p:cTn id="25" presetID="2" presetClass="entr" presetSubtype="2" decel="50000" fill="hold" nodeType="withEffect">
                                  <p:stCondLst>
                                    <p:cond delay="500"/>
                                  </p:stCondLst>
                                  <p:childTnLst>
                                    <p:set>
                                      <p:cBhvr>
                                        <p:cTn id="26" dur="1" fill="hold">
                                          <p:stCondLst>
                                            <p:cond delay="0"/>
                                          </p:stCondLst>
                                        </p:cTn>
                                        <p:tgtEl>
                                          <p:spTgt spid="110714"/>
                                        </p:tgtEl>
                                        <p:attrNameLst>
                                          <p:attrName>style.visibility</p:attrName>
                                        </p:attrNameLst>
                                      </p:cBhvr>
                                      <p:to>
                                        <p:strVal val="visible"/>
                                      </p:to>
                                    </p:set>
                                    <p:anim calcmode="lin" valueType="num">
                                      <p:cBhvr additive="base">
                                        <p:cTn id="27" dur="500" fill="hold"/>
                                        <p:tgtEl>
                                          <p:spTgt spid="110714"/>
                                        </p:tgtEl>
                                        <p:attrNameLst>
                                          <p:attrName>ppt_x</p:attrName>
                                        </p:attrNameLst>
                                      </p:cBhvr>
                                      <p:tavLst>
                                        <p:tav tm="0">
                                          <p:val>
                                            <p:strVal val="1+#ppt_w/2"/>
                                          </p:val>
                                        </p:tav>
                                        <p:tav tm="100000">
                                          <p:val>
                                            <p:strVal val="#ppt_x"/>
                                          </p:val>
                                        </p:tav>
                                      </p:tavLst>
                                    </p:anim>
                                    <p:anim calcmode="lin" valueType="num">
                                      <p:cBhvr additive="base">
                                        <p:cTn id="28" dur="500" fill="hold"/>
                                        <p:tgtEl>
                                          <p:spTgt spid="110714"/>
                                        </p:tgtEl>
                                        <p:attrNameLst>
                                          <p:attrName>ppt_y</p:attrName>
                                        </p:attrNameLst>
                                      </p:cBhvr>
                                      <p:tavLst>
                                        <p:tav tm="0">
                                          <p:val>
                                            <p:strVal val="#ppt_y"/>
                                          </p:val>
                                        </p:tav>
                                        <p:tav tm="100000">
                                          <p:val>
                                            <p:strVal val="#ppt_y"/>
                                          </p:val>
                                        </p:tav>
                                      </p:tavLst>
                                    </p:anim>
                                  </p:childTnLst>
                                </p:cTn>
                              </p:par>
                              <p:par>
                                <p:cTn id="29" presetID="2" presetClass="entr" presetSubtype="2" decel="50000" fill="hold" nodeType="withEffect">
                                  <p:stCondLst>
                                    <p:cond delay="600"/>
                                  </p:stCondLst>
                                  <p:childTnLst>
                                    <p:set>
                                      <p:cBhvr>
                                        <p:cTn id="30" dur="1" fill="hold">
                                          <p:stCondLst>
                                            <p:cond delay="0"/>
                                          </p:stCondLst>
                                        </p:cTn>
                                        <p:tgtEl>
                                          <p:spTgt spid="110717"/>
                                        </p:tgtEl>
                                        <p:attrNameLst>
                                          <p:attrName>style.visibility</p:attrName>
                                        </p:attrNameLst>
                                      </p:cBhvr>
                                      <p:to>
                                        <p:strVal val="visible"/>
                                      </p:to>
                                    </p:set>
                                    <p:anim calcmode="lin" valueType="num">
                                      <p:cBhvr additive="base">
                                        <p:cTn id="31" dur="500" fill="hold"/>
                                        <p:tgtEl>
                                          <p:spTgt spid="110717"/>
                                        </p:tgtEl>
                                        <p:attrNameLst>
                                          <p:attrName>ppt_x</p:attrName>
                                        </p:attrNameLst>
                                      </p:cBhvr>
                                      <p:tavLst>
                                        <p:tav tm="0">
                                          <p:val>
                                            <p:strVal val="1+#ppt_w/2"/>
                                          </p:val>
                                        </p:tav>
                                        <p:tav tm="100000">
                                          <p:val>
                                            <p:strVal val="#ppt_x"/>
                                          </p:val>
                                        </p:tav>
                                      </p:tavLst>
                                    </p:anim>
                                    <p:anim calcmode="lin" valueType="num">
                                      <p:cBhvr additive="base">
                                        <p:cTn id="32" dur="500" fill="hold"/>
                                        <p:tgtEl>
                                          <p:spTgt spid="110717"/>
                                        </p:tgtEl>
                                        <p:attrNameLst>
                                          <p:attrName>ppt_y</p:attrName>
                                        </p:attrNameLst>
                                      </p:cBhvr>
                                      <p:tavLst>
                                        <p:tav tm="0">
                                          <p:val>
                                            <p:strVal val="#ppt_y"/>
                                          </p:val>
                                        </p:tav>
                                        <p:tav tm="100000">
                                          <p:val>
                                            <p:strVal val="#ppt_y"/>
                                          </p:val>
                                        </p:tav>
                                      </p:tavLst>
                                    </p:anim>
                                  </p:childTnLst>
                                </p:cTn>
                              </p:par>
                              <p:par>
                                <p:cTn id="33" presetID="23" presetClass="entr" presetSubtype="16" fill="hold" nodeType="withEffect">
                                  <p:stCondLst>
                                    <p:cond delay="600"/>
                                  </p:stCondLst>
                                  <p:childTnLst>
                                    <p:set>
                                      <p:cBhvr>
                                        <p:cTn id="34" dur="1" fill="hold">
                                          <p:stCondLst>
                                            <p:cond delay="0"/>
                                          </p:stCondLst>
                                        </p:cTn>
                                        <p:tgtEl>
                                          <p:spTgt spid="110722"/>
                                        </p:tgtEl>
                                        <p:attrNameLst>
                                          <p:attrName>style.visibility</p:attrName>
                                        </p:attrNameLst>
                                      </p:cBhvr>
                                      <p:to>
                                        <p:strVal val="visible"/>
                                      </p:to>
                                    </p:set>
                                    <p:anim calcmode="lin" valueType="num">
                                      <p:cBhvr>
                                        <p:cTn id="35" dur="500" fill="hold"/>
                                        <p:tgtEl>
                                          <p:spTgt spid="110722"/>
                                        </p:tgtEl>
                                        <p:attrNameLst>
                                          <p:attrName>ppt_w</p:attrName>
                                        </p:attrNameLst>
                                      </p:cBhvr>
                                      <p:tavLst>
                                        <p:tav tm="0">
                                          <p:val>
                                            <p:fltVal val="0"/>
                                          </p:val>
                                        </p:tav>
                                        <p:tav tm="100000">
                                          <p:val>
                                            <p:strVal val="#ppt_w"/>
                                          </p:val>
                                        </p:tav>
                                      </p:tavLst>
                                    </p:anim>
                                    <p:anim calcmode="lin" valueType="num">
                                      <p:cBhvr>
                                        <p:cTn id="36" dur="500" fill="hold"/>
                                        <p:tgtEl>
                                          <p:spTgt spid="110722"/>
                                        </p:tgtEl>
                                        <p:attrNameLst>
                                          <p:attrName>ppt_h</p:attrName>
                                        </p:attrNameLst>
                                      </p:cBhvr>
                                      <p:tavLst>
                                        <p:tav tm="0">
                                          <p:val>
                                            <p:fltVal val="0"/>
                                          </p:val>
                                        </p:tav>
                                        <p:tav tm="100000">
                                          <p:val>
                                            <p:strVal val="#ppt_h"/>
                                          </p:val>
                                        </p:tav>
                                      </p:tavLst>
                                    </p:anim>
                                  </p:childTnLst>
                                </p:cTn>
                              </p:par>
                              <p:par>
                                <p:cTn id="37" presetID="8" presetClass="emph" presetSubtype="0" fill="hold" nodeType="withEffect">
                                  <p:stCondLst>
                                    <p:cond delay="600"/>
                                  </p:stCondLst>
                                  <p:childTnLst>
                                    <p:animRot by="21600000">
                                      <p:cBhvr>
                                        <p:cTn id="38" dur="500" fill="hold"/>
                                        <p:tgtEl>
                                          <p:spTgt spid="110722"/>
                                        </p:tgtEl>
                                        <p:attrNameLst>
                                          <p:attrName>r</p:attrName>
                                        </p:attrNameLst>
                                      </p:cBhvr>
                                    </p:animRot>
                                  </p:childTnLst>
                                </p:cTn>
                              </p:par>
                              <p:par>
                                <p:cTn id="39" presetID="8" presetClass="emph" presetSubtype="0" decel="50000" autoRev="1" fill="hold" nodeType="withEffect">
                                  <p:stCondLst>
                                    <p:cond delay="1100"/>
                                  </p:stCondLst>
                                  <p:childTnLst>
                                    <p:animRot by="1500000">
                                      <p:cBhvr>
                                        <p:cTn id="40" dur="150" fill="hold"/>
                                        <p:tgtEl>
                                          <p:spTgt spid="110722"/>
                                        </p:tgtEl>
                                        <p:attrNameLst>
                                          <p:attrName>r</p:attrName>
                                        </p:attrNameLst>
                                      </p:cBhvr>
                                    </p:animRot>
                                  </p:childTnLst>
                                </p:cTn>
                              </p:par>
                              <p:par>
                                <p:cTn id="41" presetID="23" presetClass="entr" presetSubtype="16" fill="hold" nodeType="withEffect">
                                  <p:stCondLst>
                                    <p:cond delay="1100"/>
                                  </p:stCondLst>
                                  <p:childTnLst>
                                    <p:set>
                                      <p:cBhvr>
                                        <p:cTn id="42" dur="1" fill="hold">
                                          <p:stCondLst>
                                            <p:cond delay="0"/>
                                          </p:stCondLst>
                                        </p:cTn>
                                        <p:tgtEl>
                                          <p:spTgt spid="110620"/>
                                        </p:tgtEl>
                                        <p:attrNameLst>
                                          <p:attrName>style.visibility</p:attrName>
                                        </p:attrNameLst>
                                      </p:cBhvr>
                                      <p:to>
                                        <p:strVal val="visible"/>
                                      </p:to>
                                    </p:set>
                                    <p:anim calcmode="lin" valueType="num">
                                      <p:cBhvr>
                                        <p:cTn id="43" dur="300" fill="hold"/>
                                        <p:tgtEl>
                                          <p:spTgt spid="110620"/>
                                        </p:tgtEl>
                                        <p:attrNameLst>
                                          <p:attrName>ppt_w</p:attrName>
                                        </p:attrNameLst>
                                      </p:cBhvr>
                                      <p:tavLst>
                                        <p:tav tm="0">
                                          <p:val>
                                            <p:fltVal val="0"/>
                                          </p:val>
                                        </p:tav>
                                        <p:tav tm="100000">
                                          <p:val>
                                            <p:strVal val="#ppt_w"/>
                                          </p:val>
                                        </p:tav>
                                      </p:tavLst>
                                    </p:anim>
                                    <p:anim calcmode="lin" valueType="num">
                                      <p:cBhvr>
                                        <p:cTn id="44" dur="300" fill="hold"/>
                                        <p:tgtEl>
                                          <p:spTgt spid="110620"/>
                                        </p:tgtEl>
                                        <p:attrNameLst>
                                          <p:attrName>ppt_h</p:attrName>
                                        </p:attrNameLst>
                                      </p:cBhvr>
                                      <p:tavLst>
                                        <p:tav tm="0">
                                          <p:val>
                                            <p:fltVal val="0"/>
                                          </p:val>
                                        </p:tav>
                                        <p:tav tm="100000">
                                          <p:val>
                                            <p:strVal val="#ppt_h"/>
                                          </p:val>
                                        </p:tav>
                                      </p:tavLst>
                                    </p:anim>
                                  </p:childTnLst>
                                </p:cTn>
                              </p:par>
                              <p:par>
                                <p:cTn id="45" presetID="6" presetClass="emph" presetSubtype="0" autoRev="1" fill="hold" nodeType="withEffect">
                                  <p:stCondLst>
                                    <p:cond delay="1400"/>
                                  </p:stCondLst>
                                  <p:childTnLst>
                                    <p:animScale>
                                      <p:cBhvr>
                                        <p:cTn id="46" dur="150" fill="hold"/>
                                        <p:tgtEl>
                                          <p:spTgt spid="110620"/>
                                        </p:tgtEl>
                                      </p:cBhvr>
                                      <p:by x="110000" y="110000"/>
                                    </p:animScale>
                                  </p:childTnLst>
                                </p:cTn>
                              </p:par>
                              <p:par>
                                <p:cTn id="47" presetID="23" presetClass="entr" presetSubtype="16" fill="hold" nodeType="withEffect">
                                  <p:stCondLst>
                                    <p:cond delay="1200"/>
                                  </p:stCondLst>
                                  <p:childTnLst>
                                    <p:set>
                                      <p:cBhvr>
                                        <p:cTn id="48" dur="1" fill="hold">
                                          <p:stCondLst>
                                            <p:cond delay="0"/>
                                          </p:stCondLst>
                                        </p:cTn>
                                        <p:tgtEl>
                                          <p:spTgt spid="110732"/>
                                        </p:tgtEl>
                                        <p:attrNameLst>
                                          <p:attrName>style.visibility</p:attrName>
                                        </p:attrNameLst>
                                      </p:cBhvr>
                                      <p:to>
                                        <p:strVal val="visible"/>
                                      </p:to>
                                    </p:set>
                                    <p:anim calcmode="lin" valueType="num">
                                      <p:cBhvr>
                                        <p:cTn id="49" dur="300" fill="hold"/>
                                        <p:tgtEl>
                                          <p:spTgt spid="110732"/>
                                        </p:tgtEl>
                                        <p:attrNameLst>
                                          <p:attrName>ppt_w</p:attrName>
                                        </p:attrNameLst>
                                      </p:cBhvr>
                                      <p:tavLst>
                                        <p:tav tm="0">
                                          <p:val>
                                            <p:fltVal val="0"/>
                                          </p:val>
                                        </p:tav>
                                        <p:tav tm="100000">
                                          <p:val>
                                            <p:strVal val="#ppt_w"/>
                                          </p:val>
                                        </p:tav>
                                      </p:tavLst>
                                    </p:anim>
                                    <p:anim calcmode="lin" valueType="num">
                                      <p:cBhvr>
                                        <p:cTn id="50" dur="300" fill="hold"/>
                                        <p:tgtEl>
                                          <p:spTgt spid="110732"/>
                                        </p:tgtEl>
                                        <p:attrNameLst>
                                          <p:attrName>ppt_h</p:attrName>
                                        </p:attrNameLst>
                                      </p:cBhvr>
                                      <p:tavLst>
                                        <p:tav tm="0">
                                          <p:val>
                                            <p:fltVal val="0"/>
                                          </p:val>
                                        </p:tav>
                                        <p:tav tm="100000">
                                          <p:val>
                                            <p:strVal val="#ppt_h"/>
                                          </p:val>
                                        </p:tav>
                                      </p:tavLst>
                                    </p:anim>
                                  </p:childTnLst>
                                </p:cTn>
                              </p:par>
                              <p:par>
                                <p:cTn id="51" presetID="6" presetClass="emph" presetSubtype="0" autoRev="1" fill="hold" nodeType="withEffect">
                                  <p:stCondLst>
                                    <p:cond delay="1500"/>
                                  </p:stCondLst>
                                  <p:childTnLst>
                                    <p:animScale>
                                      <p:cBhvr>
                                        <p:cTn id="52" dur="150" fill="hold"/>
                                        <p:tgtEl>
                                          <p:spTgt spid="110732"/>
                                        </p:tgtEl>
                                      </p:cBhvr>
                                      <p:by x="110000" y="110000"/>
                                    </p:animScale>
                                  </p:childTnLst>
                                </p:cTn>
                              </p:par>
                              <p:par>
                                <p:cTn id="53" presetID="23" presetClass="entr" presetSubtype="16" fill="hold" nodeType="withEffect">
                                  <p:stCondLst>
                                    <p:cond delay="1300"/>
                                  </p:stCondLst>
                                  <p:childTnLst>
                                    <p:set>
                                      <p:cBhvr>
                                        <p:cTn id="54" dur="1" fill="hold">
                                          <p:stCondLst>
                                            <p:cond delay="0"/>
                                          </p:stCondLst>
                                        </p:cTn>
                                        <p:tgtEl>
                                          <p:spTgt spid="110729"/>
                                        </p:tgtEl>
                                        <p:attrNameLst>
                                          <p:attrName>style.visibility</p:attrName>
                                        </p:attrNameLst>
                                      </p:cBhvr>
                                      <p:to>
                                        <p:strVal val="visible"/>
                                      </p:to>
                                    </p:set>
                                    <p:anim calcmode="lin" valueType="num">
                                      <p:cBhvr>
                                        <p:cTn id="55" dur="300" fill="hold"/>
                                        <p:tgtEl>
                                          <p:spTgt spid="110729"/>
                                        </p:tgtEl>
                                        <p:attrNameLst>
                                          <p:attrName>ppt_w</p:attrName>
                                        </p:attrNameLst>
                                      </p:cBhvr>
                                      <p:tavLst>
                                        <p:tav tm="0">
                                          <p:val>
                                            <p:fltVal val="0"/>
                                          </p:val>
                                        </p:tav>
                                        <p:tav tm="100000">
                                          <p:val>
                                            <p:strVal val="#ppt_w"/>
                                          </p:val>
                                        </p:tav>
                                      </p:tavLst>
                                    </p:anim>
                                    <p:anim calcmode="lin" valueType="num">
                                      <p:cBhvr>
                                        <p:cTn id="56" dur="300" fill="hold"/>
                                        <p:tgtEl>
                                          <p:spTgt spid="110729"/>
                                        </p:tgtEl>
                                        <p:attrNameLst>
                                          <p:attrName>ppt_h</p:attrName>
                                        </p:attrNameLst>
                                      </p:cBhvr>
                                      <p:tavLst>
                                        <p:tav tm="0">
                                          <p:val>
                                            <p:fltVal val="0"/>
                                          </p:val>
                                        </p:tav>
                                        <p:tav tm="100000">
                                          <p:val>
                                            <p:strVal val="#ppt_h"/>
                                          </p:val>
                                        </p:tav>
                                      </p:tavLst>
                                    </p:anim>
                                  </p:childTnLst>
                                </p:cTn>
                              </p:par>
                              <p:par>
                                <p:cTn id="57" presetID="6" presetClass="emph" presetSubtype="0" autoRev="1" fill="hold" nodeType="withEffect">
                                  <p:stCondLst>
                                    <p:cond delay="1600"/>
                                  </p:stCondLst>
                                  <p:childTnLst>
                                    <p:animScale>
                                      <p:cBhvr>
                                        <p:cTn id="58" dur="150" fill="hold"/>
                                        <p:tgtEl>
                                          <p:spTgt spid="110729"/>
                                        </p:tgtEl>
                                      </p:cBhvr>
                                      <p:by x="110000" y="110000"/>
                                    </p:animScale>
                                  </p:childTnLst>
                                </p:cTn>
                              </p:par>
                              <p:par>
                                <p:cTn id="59" presetID="23" presetClass="entr" presetSubtype="16" fill="hold" grpId="0" nodeType="withEffect">
                                  <p:stCondLst>
                                    <p:cond delay="1400"/>
                                  </p:stCondLst>
                                  <p:childTnLst>
                                    <p:set>
                                      <p:cBhvr>
                                        <p:cTn id="60" dur="1" fill="hold">
                                          <p:stCondLst>
                                            <p:cond delay="0"/>
                                          </p:stCondLst>
                                        </p:cTn>
                                        <p:tgtEl>
                                          <p:spTgt spid="110607"/>
                                        </p:tgtEl>
                                        <p:attrNameLst>
                                          <p:attrName>style.visibility</p:attrName>
                                        </p:attrNameLst>
                                      </p:cBhvr>
                                      <p:to>
                                        <p:strVal val="visible"/>
                                      </p:to>
                                    </p:set>
                                    <p:anim calcmode="lin" valueType="num">
                                      <p:cBhvr>
                                        <p:cTn id="61" dur="300" fill="hold"/>
                                        <p:tgtEl>
                                          <p:spTgt spid="110607"/>
                                        </p:tgtEl>
                                        <p:attrNameLst>
                                          <p:attrName>ppt_w</p:attrName>
                                        </p:attrNameLst>
                                      </p:cBhvr>
                                      <p:tavLst>
                                        <p:tav tm="0">
                                          <p:val>
                                            <p:fltVal val="0"/>
                                          </p:val>
                                        </p:tav>
                                        <p:tav tm="100000">
                                          <p:val>
                                            <p:strVal val="#ppt_w"/>
                                          </p:val>
                                        </p:tav>
                                      </p:tavLst>
                                    </p:anim>
                                    <p:anim calcmode="lin" valueType="num">
                                      <p:cBhvr>
                                        <p:cTn id="62" dur="300" fill="hold"/>
                                        <p:tgtEl>
                                          <p:spTgt spid="110607"/>
                                        </p:tgtEl>
                                        <p:attrNameLst>
                                          <p:attrName>ppt_h</p:attrName>
                                        </p:attrNameLst>
                                      </p:cBhvr>
                                      <p:tavLst>
                                        <p:tav tm="0">
                                          <p:val>
                                            <p:fltVal val="0"/>
                                          </p:val>
                                        </p:tav>
                                        <p:tav tm="100000">
                                          <p:val>
                                            <p:strVal val="#ppt_h"/>
                                          </p:val>
                                        </p:tav>
                                      </p:tavLst>
                                    </p:anim>
                                  </p:childTnLst>
                                </p:cTn>
                              </p:par>
                              <p:par>
                                <p:cTn id="63" presetID="6" presetClass="emph" presetSubtype="0" autoRev="1" fill="hold" grpId="1" nodeType="withEffect">
                                  <p:stCondLst>
                                    <p:cond delay="1700"/>
                                  </p:stCondLst>
                                  <p:childTnLst>
                                    <p:animScale>
                                      <p:cBhvr>
                                        <p:cTn id="64" dur="150" fill="hold"/>
                                        <p:tgtEl>
                                          <p:spTgt spid="110607"/>
                                        </p:tgtEl>
                                      </p:cBhvr>
                                      <p:by x="110000" y="110000"/>
                                    </p:animScale>
                                  </p:childTnLst>
                                </p:cTn>
                              </p:par>
                              <p:par>
                                <p:cTn id="65" presetID="23" presetClass="entr" presetSubtype="16" fill="hold" nodeType="withEffect">
                                  <p:stCondLst>
                                    <p:cond delay="1500"/>
                                  </p:stCondLst>
                                  <p:childTnLst>
                                    <p:set>
                                      <p:cBhvr>
                                        <p:cTn id="66" dur="1" fill="hold">
                                          <p:stCondLst>
                                            <p:cond delay="0"/>
                                          </p:stCondLst>
                                        </p:cTn>
                                        <p:tgtEl>
                                          <p:spTgt spid="110608"/>
                                        </p:tgtEl>
                                        <p:attrNameLst>
                                          <p:attrName>style.visibility</p:attrName>
                                        </p:attrNameLst>
                                      </p:cBhvr>
                                      <p:to>
                                        <p:strVal val="visible"/>
                                      </p:to>
                                    </p:set>
                                    <p:anim calcmode="lin" valueType="num">
                                      <p:cBhvr>
                                        <p:cTn id="67" dur="300" fill="hold"/>
                                        <p:tgtEl>
                                          <p:spTgt spid="110608"/>
                                        </p:tgtEl>
                                        <p:attrNameLst>
                                          <p:attrName>ppt_w</p:attrName>
                                        </p:attrNameLst>
                                      </p:cBhvr>
                                      <p:tavLst>
                                        <p:tav tm="0">
                                          <p:val>
                                            <p:fltVal val="0"/>
                                          </p:val>
                                        </p:tav>
                                        <p:tav tm="100000">
                                          <p:val>
                                            <p:strVal val="#ppt_w"/>
                                          </p:val>
                                        </p:tav>
                                      </p:tavLst>
                                    </p:anim>
                                    <p:anim calcmode="lin" valueType="num">
                                      <p:cBhvr>
                                        <p:cTn id="68" dur="300" fill="hold"/>
                                        <p:tgtEl>
                                          <p:spTgt spid="110608"/>
                                        </p:tgtEl>
                                        <p:attrNameLst>
                                          <p:attrName>ppt_h</p:attrName>
                                        </p:attrNameLst>
                                      </p:cBhvr>
                                      <p:tavLst>
                                        <p:tav tm="0">
                                          <p:val>
                                            <p:fltVal val="0"/>
                                          </p:val>
                                        </p:tav>
                                        <p:tav tm="100000">
                                          <p:val>
                                            <p:strVal val="#ppt_h"/>
                                          </p:val>
                                        </p:tav>
                                      </p:tavLst>
                                    </p:anim>
                                  </p:childTnLst>
                                </p:cTn>
                              </p:par>
                              <p:par>
                                <p:cTn id="69" presetID="6" presetClass="emph" presetSubtype="0" autoRev="1" fill="hold" nodeType="withEffect">
                                  <p:stCondLst>
                                    <p:cond delay="1800"/>
                                  </p:stCondLst>
                                  <p:childTnLst>
                                    <p:animScale>
                                      <p:cBhvr>
                                        <p:cTn id="70" dur="150" fill="hold"/>
                                        <p:tgtEl>
                                          <p:spTgt spid="110608"/>
                                        </p:tgtEl>
                                      </p:cBhvr>
                                      <p:by x="110000" y="110000"/>
                                    </p:animScale>
                                  </p:childTnLst>
                                </p:cTn>
                              </p:par>
                              <p:par>
                                <p:cTn id="71" presetID="2" presetClass="entr" presetSubtype="8" fill="hold" grpId="0" nodeType="withEffect">
                                  <p:stCondLst>
                                    <p:cond delay="800"/>
                                  </p:stCondLst>
                                  <p:childTnLst>
                                    <p:set>
                                      <p:cBhvr>
                                        <p:cTn id="72" dur="1" fill="hold">
                                          <p:stCondLst>
                                            <p:cond delay="0"/>
                                          </p:stCondLst>
                                        </p:cTn>
                                        <p:tgtEl>
                                          <p:spTgt spid="110775"/>
                                        </p:tgtEl>
                                        <p:attrNameLst>
                                          <p:attrName>style.visibility</p:attrName>
                                        </p:attrNameLst>
                                      </p:cBhvr>
                                      <p:to>
                                        <p:strVal val="visible"/>
                                      </p:to>
                                    </p:set>
                                    <p:anim calcmode="lin" valueType="num">
                                      <p:cBhvr additive="base">
                                        <p:cTn id="73" dur="500" fill="hold"/>
                                        <p:tgtEl>
                                          <p:spTgt spid="110775"/>
                                        </p:tgtEl>
                                        <p:attrNameLst>
                                          <p:attrName>ppt_x</p:attrName>
                                        </p:attrNameLst>
                                      </p:cBhvr>
                                      <p:tavLst>
                                        <p:tav tm="0">
                                          <p:val>
                                            <p:strVal val="0-#ppt_w/2"/>
                                          </p:val>
                                        </p:tav>
                                        <p:tav tm="100000">
                                          <p:val>
                                            <p:strVal val="#ppt_x"/>
                                          </p:val>
                                        </p:tav>
                                      </p:tavLst>
                                    </p:anim>
                                    <p:anim calcmode="lin" valueType="num">
                                      <p:cBhvr additive="base">
                                        <p:cTn id="74" dur="500" fill="hold"/>
                                        <p:tgtEl>
                                          <p:spTgt spid="110775"/>
                                        </p:tgtEl>
                                        <p:attrNameLst>
                                          <p:attrName>ppt_y</p:attrName>
                                        </p:attrNameLst>
                                      </p:cBhvr>
                                      <p:tavLst>
                                        <p:tav tm="0">
                                          <p:val>
                                            <p:strVal val="#ppt_y"/>
                                          </p:val>
                                        </p:tav>
                                        <p:tav tm="100000">
                                          <p:val>
                                            <p:strVal val="#ppt_y"/>
                                          </p:val>
                                        </p:tav>
                                      </p:tavLst>
                                    </p:anim>
                                  </p:childTnLst>
                                </p:cTn>
                              </p:par>
                              <p:par>
                                <p:cTn id="75" presetID="2" presetClass="entr" presetSubtype="8" fill="hold" grpId="0" nodeType="withEffect">
                                  <p:stCondLst>
                                    <p:cond delay="900"/>
                                  </p:stCondLst>
                                  <p:childTnLst>
                                    <p:set>
                                      <p:cBhvr>
                                        <p:cTn id="76" dur="1" fill="hold">
                                          <p:stCondLst>
                                            <p:cond delay="0"/>
                                          </p:stCondLst>
                                        </p:cTn>
                                        <p:tgtEl>
                                          <p:spTgt spid="110777"/>
                                        </p:tgtEl>
                                        <p:attrNameLst>
                                          <p:attrName>style.visibility</p:attrName>
                                        </p:attrNameLst>
                                      </p:cBhvr>
                                      <p:to>
                                        <p:strVal val="visible"/>
                                      </p:to>
                                    </p:set>
                                    <p:anim calcmode="lin" valueType="num">
                                      <p:cBhvr additive="base">
                                        <p:cTn id="77" dur="500" fill="hold"/>
                                        <p:tgtEl>
                                          <p:spTgt spid="110777"/>
                                        </p:tgtEl>
                                        <p:attrNameLst>
                                          <p:attrName>ppt_x</p:attrName>
                                        </p:attrNameLst>
                                      </p:cBhvr>
                                      <p:tavLst>
                                        <p:tav tm="0">
                                          <p:val>
                                            <p:strVal val="0-#ppt_w/2"/>
                                          </p:val>
                                        </p:tav>
                                        <p:tav tm="100000">
                                          <p:val>
                                            <p:strVal val="#ppt_x"/>
                                          </p:val>
                                        </p:tav>
                                      </p:tavLst>
                                    </p:anim>
                                    <p:anim calcmode="lin" valueType="num">
                                      <p:cBhvr additive="base">
                                        <p:cTn id="78" dur="500" fill="hold"/>
                                        <p:tgtEl>
                                          <p:spTgt spid="110777"/>
                                        </p:tgtEl>
                                        <p:attrNameLst>
                                          <p:attrName>ppt_y</p:attrName>
                                        </p:attrNameLst>
                                      </p:cBhvr>
                                      <p:tavLst>
                                        <p:tav tm="0">
                                          <p:val>
                                            <p:strVal val="#ppt_y"/>
                                          </p:val>
                                        </p:tav>
                                        <p:tav tm="100000">
                                          <p:val>
                                            <p:strVal val="#ppt_y"/>
                                          </p:val>
                                        </p:tav>
                                      </p:tavLst>
                                    </p:anim>
                                  </p:childTnLst>
                                </p:cTn>
                              </p:par>
                              <p:par>
                                <p:cTn id="79" presetID="1" presetClass="entr" presetSubtype="0" fill="hold" nodeType="withEffect">
                                  <p:stCondLst>
                                    <p:cond delay="1000"/>
                                  </p:stCondLst>
                                  <p:childTnLst>
                                    <p:set>
                                      <p:cBhvr>
                                        <p:cTn id="80" dur="1" fill="hold">
                                          <p:stCondLst>
                                            <p:cond delay="0"/>
                                          </p:stCondLst>
                                        </p:cTn>
                                        <p:tgtEl>
                                          <p:spTgt spid="110737"/>
                                        </p:tgtEl>
                                        <p:attrNameLst>
                                          <p:attrName>style.visibility</p:attrName>
                                        </p:attrNameLst>
                                      </p:cBhvr>
                                      <p:to>
                                        <p:strVal val="visible"/>
                                      </p:to>
                                    </p:set>
                                  </p:childTnLst>
                                </p:cTn>
                              </p:par>
                              <p:par>
                                <p:cTn id="81" presetID="1" presetClass="entr" presetSubtype="0" fill="hold" nodeType="withEffect">
                                  <p:stCondLst>
                                    <p:cond delay="1000"/>
                                  </p:stCondLst>
                                  <p:childTnLst>
                                    <p:set>
                                      <p:cBhvr>
                                        <p:cTn id="82" dur="1" fill="hold">
                                          <p:stCondLst>
                                            <p:cond delay="0"/>
                                          </p:stCondLst>
                                        </p:cTn>
                                        <p:tgtEl>
                                          <p:spTgt spid="110738"/>
                                        </p:tgtEl>
                                        <p:attrNameLst>
                                          <p:attrName>style.visibility</p:attrName>
                                        </p:attrNameLst>
                                      </p:cBhvr>
                                      <p:to>
                                        <p:strVal val="visible"/>
                                      </p:to>
                                    </p:set>
                                  </p:childTnLst>
                                </p:cTn>
                              </p:par>
                              <p:par>
                                <p:cTn id="83" presetID="0" presetClass="path" presetSubtype="0" accel="50000" decel="50000" fill="hold" nodeType="withEffect">
                                  <p:stCondLst>
                                    <p:cond delay="1000"/>
                                  </p:stCondLst>
                                  <p:childTnLst>
                                    <p:animMotion origin="layout" path="M 0 0 L 0.00017 0.83874 " pathEditMode="relative" ptsTypes="AA">
                                      <p:cBhvr>
                                        <p:cTn id="84" dur="500" spd="-100000" fill="hold"/>
                                        <p:tgtEl>
                                          <p:spTgt spid="110737"/>
                                        </p:tgtEl>
                                        <p:attrNameLst>
                                          <p:attrName>ppt_x</p:attrName>
                                          <p:attrName>ppt_y</p:attrName>
                                        </p:attrNameLst>
                                      </p:cBhvr>
                                    </p:animMotion>
                                  </p:childTnLst>
                                </p:cTn>
                              </p:par>
                              <p:par>
                                <p:cTn id="85" presetID="0" presetClass="path" presetSubtype="0" accel="50000" decel="50000" fill="hold" nodeType="withEffect">
                                  <p:stCondLst>
                                    <p:cond delay="1000"/>
                                  </p:stCondLst>
                                  <p:childTnLst>
                                    <p:animMotion origin="layout" path="M 0 0 L 0.00017 0.83874 " pathEditMode="relative" ptsTypes="AA">
                                      <p:cBhvr>
                                        <p:cTn id="86" dur="500" spd="-100000" fill="hold"/>
                                        <p:tgtEl>
                                          <p:spTgt spid="110738"/>
                                        </p:tgtEl>
                                        <p:attrNameLst>
                                          <p:attrName>ppt_x</p:attrName>
                                          <p:attrName>ppt_y</p:attrName>
                                        </p:attrNameLst>
                                      </p:cBhvr>
                                    </p:animMotion>
                                  </p:childTnLst>
                                </p:cTn>
                              </p:par>
                              <p:par>
                                <p:cTn id="87" presetID="1" presetClass="entr" presetSubtype="0" fill="hold" nodeType="withEffect">
                                  <p:stCondLst>
                                    <p:cond delay="1200"/>
                                  </p:stCondLst>
                                  <p:childTnLst>
                                    <p:set>
                                      <p:cBhvr>
                                        <p:cTn id="88" dur="1" fill="hold">
                                          <p:stCondLst>
                                            <p:cond delay="0"/>
                                          </p:stCondLst>
                                        </p:cTn>
                                        <p:tgtEl>
                                          <p:spTgt spid="110748"/>
                                        </p:tgtEl>
                                        <p:attrNameLst>
                                          <p:attrName>style.visibility</p:attrName>
                                        </p:attrNameLst>
                                      </p:cBhvr>
                                      <p:to>
                                        <p:strVal val="visible"/>
                                      </p:to>
                                    </p:set>
                                  </p:childTnLst>
                                </p:cTn>
                              </p:par>
                              <p:par>
                                <p:cTn id="89" presetID="0" presetClass="path" presetSubtype="0" accel="50000" decel="50000" fill="hold" nodeType="withEffect">
                                  <p:stCondLst>
                                    <p:cond delay="1200"/>
                                  </p:stCondLst>
                                  <p:childTnLst>
                                    <p:animMotion origin="layout" path="M 1.94444E-6 -1.4118E-6 L -0.22691 0.692 " pathEditMode="relative" ptsTypes="AA">
                                      <p:cBhvr>
                                        <p:cTn id="90" dur="500" spd="-100000" fill="hold"/>
                                        <p:tgtEl>
                                          <p:spTgt spid="110748"/>
                                        </p:tgtEl>
                                        <p:attrNameLst>
                                          <p:attrName>ppt_x</p:attrName>
                                          <p:attrName>ppt_y</p:attrName>
                                        </p:attrNameLst>
                                      </p:cBhvr>
                                    </p:animMotion>
                                  </p:childTnLst>
                                </p:cTn>
                              </p:par>
                              <p:par>
                                <p:cTn id="91" presetID="0" presetClass="path" presetSubtype="0" repeatCount="indefinite" fill="hold" grpId="0" nodeType="withEffect">
                                  <p:stCondLst>
                                    <p:cond delay="0"/>
                                  </p:stCondLst>
                                  <p:childTnLst>
                                    <p:animMotion origin="layout" path="M -0.00139 -0.00124 L 0.49861 -0.00093 " pathEditMode="relative" ptsTypes="AA">
                                      <p:cBhvr>
                                        <p:cTn id="92" dur="3000" fill="hold"/>
                                        <p:tgtEl>
                                          <p:spTgt spid="110594"/>
                                        </p:tgtEl>
                                        <p:attrNameLst>
                                          <p:attrName>ppt_x</p:attrName>
                                          <p:attrName>ppt_y</p:attrName>
                                        </p:attrNameLst>
                                      </p:cBhvr>
                                    </p:animMotion>
                                  </p:childTnLst>
                                </p:cTn>
                              </p:par>
                              <p:par>
                                <p:cTn id="93" presetID="2" presetClass="entr" presetSubtype="8" fill="hold" grpId="0" nodeType="withEffect">
                                  <p:stCondLst>
                                    <p:cond delay="900"/>
                                  </p:stCondLst>
                                  <p:childTnLst>
                                    <p:set>
                                      <p:cBhvr>
                                        <p:cTn id="94" dur="1" fill="hold">
                                          <p:stCondLst>
                                            <p:cond delay="0"/>
                                          </p:stCondLst>
                                        </p:cTn>
                                        <p:tgtEl>
                                          <p:spTgt spid="181"/>
                                        </p:tgtEl>
                                        <p:attrNameLst>
                                          <p:attrName>style.visibility</p:attrName>
                                        </p:attrNameLst>
                                      </p:cBhvr>
                                      <p:to>
                                        <p:strVal val="visible"/>
                                      </p:to>
                                    </p:set>
                                    <p:anim calcmode="lin" valueType="num">
                                      <p:cBhvr additive="base">
                                        <p:cTn id="95" dur="500" fill="hold"/>
                                        <p:tgtEl>
                                          <p:spTgt spid="181"/>
                                        </p:tgtEl>
                                        <p:attrNameLst>
                                          <p:attrName>ppt_x</p:attrName>
                                        </p:attrNameLst>
                                      </p:cBhvr>
                                      <p:tavLst>
                                        <p:tav tm="0">
                                          <p:val>
                                            <p:strVal val="0-#ppt_w/2"/>
                                          </p:val>
                                        </p:tav>
                                        <p:tav tm="100000">
                                          <p:val>
                                            <p:strVal val="#ppt_x"/>
                                          </p:val>
                                        </p:tav>
                                      </p:tavLst>
                                    </p:anim>
                                    <p:anim calcmode="lin" valueType="num">
                                      <p:cBhvr additive="base">
                                        <p:cTn id="96" dur="500" fill="hold"/>
                                        <p:tgtEl>
                                          <p:spTgt spid="18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4" grpId="0" animBg="1"/>
      <p:bldP spid="110607" grpId="0" animBg="1"/>
      <p:bldP spid="110607" grpId="1" animBg="1"/>
      <p:bldP spid="110775" grpId="0"/>
      <p:bldP spid="110777" grpId="0"/>
      <p:bldP spid="181"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65" name="Line 333"/>
          <p:cNvSpPr>
            <a:spLocks noChangeShapeType="1"/>
          </p:cNvSpPr>
          <p:nvPr/>
        </p:nvSpPr>
        <p:spPr bwMode="auto">
          <a:xfrm flipV="1">
            <a:off x="-6673851" y="2287060"/>
            <a:ext cx="18865851" cy="29633"/>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nvGrpSpPr>
          <p:cNvPr id="44248" name="Group 216"/>
          <p:cNvGrpSpPr/>
          <p:nvPr/>
        </p:nvGrpSpPr>
        <p:grpSpPr bwMode="auto">
          <a:xfrm>
            <a:off x="334434" y="3717925"/>
            <a:ext cx="1602317" cy="95251"/>
            <a:chOff x="4759" y="1740"/>
            <a:chExt cx="757" cy="45"/>
          </a:xfrm>
        </p:grpSpPr>
        <p:sp>
          <p:nvSpPr>
            <p:cNvPr id="8380" name="Rectangle 217"/>
            <p:cNvSpPr>
              <a:spLocks noChangeArrowheads="1"/>
            </p:cNvSpPr>
            <p:nvPr/>
          </p:nvSpPr>
          <p:spPr bwMode="auto">
            <a:xfrm>
              <a:off x="5339" y="1740"/>
              <a:ext cx="177"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81" name="Rectangle 218"/>
            <p:cNvSpPr>
              <a:spLocks noChangeArrowheads="1"/>
            </p:cNvSpPr>
            <p:nvPr/>
          </p:nvSpPr>
          <p:spPr bwMode="auto">
            <a:xfrm>
              <a:off x="4759" y="1740"/>
              <a:ext cx="522"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5" name="Group 203"/>
          <p:cNvGrpSpPr/>
          <p:nvPr/>
        </p:nvGrpSpPr>
        <p:grpSpPr bwMode="auto">
          <a:xfrm>
            <a:off x="5293785" y="4196293"/>
            <a:ext cx="1602316" cy="99484"/>
            <a:chOff x="4477" y="2290"/>
            <a:chExt cx="757" cy="47"/>
          </a:xfrm>
        </p:grpSpPr>
        <p:sp>
          <p:nvSpPr>
            <p:cNvPr id="8378" name="Rectangle 204"/>
            <p:cNvSpPr>
              <a:spLocks noChangeArrowheads="1"/>
            </p:cNvSpPr>
            <p:nvPr/>
          </p:nvSpPr>
          <p:spPr bwMode="auto">
            <a:xfrm>
              <a:off x="4477" y="2290"/>
              <a:ext cx="176"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9" name="Rectangle 205"/>
            <p:cNvSpPr>
              <a:spLocks noChangeArrowheads="1"/>
            </p:cNvSpPr>
            <p:nvPr/>
          </p:nvSpPr>
          <p:spPr bwMode="auto">
            <a:xfrm>
              <a:off x="4710" y="2290"/>
              <a:ext cx="524"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8" name="Group 206"/>
          <p:cNvGrpSpPr/>
          <p:nvPr/>
        </p:nvGrpSpPr>
        <p:grpSpPr bwMode="auto">
          <a:xfrm>
            <a:off x="3464985" y="3233209"/>
            <a:ext cx="1602316" cy="99483"/>
            <a:chOff x="3596" y="2055"/>
            <a:chExt cx="757" cy="47"/>
          </a:xfrm>
        </p:grpSpPr>
        <p:sp>
          <p:nvSpPr>
            <p:cNvPr id="8376" name="Rectangle 207"/>
            <p:cNvSpPr>
              <a:spLocks noChangeArrowheads="1"/>
            </p:cNvSpPr>
            <p:nvPr/>
          </p:nvSpPr>
          <p:spPr bwMode="auto">
            <a:xfrm>
              <a:off x="4178" y="2055"/>
              <a:ext cx="175"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7" name="Rectangle 208"/>
            <p:cNvSpPr>
              <a:spLocks noChangeArrowheads="1"/>
            </p:cNvSpPr>
            <p:nvPr/>
          </p:nvSpPr>
          <p:spPr bwMode="auto">
            <a:xfrm>
              <a:off x="3596" y="2055"/>
              <a:ext cx="524"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1" name="Group 209"/>
          <p:cNvGrpSpPr/>
          <p:nvPr/>
        </p:nvGrpSpPr>
        <p:grpSpPr bwMode="auto">
          <a:xfrm>
            <a:off x="8688918" y="3089276"/>
            <a:ext cx="1606549" cy="99483"/>
            <a:chOff x="4886" y="1938"/>
            <a:chExt cx="759" cy="47"/>
          </a:xfrm>
        </p:grpSpPr>
        <p:sp>
          <p:nvSpPr>
            <p:cNvPr id="8374" name="Rectangle 210"/>
            <p:cNvSpPr>
              <a:spLocks noChangeArrowheads="1"/>
            </p:cNvSpPr>
            <p:nvPr/>
          </p:nvSpPr>
          <p:spPr bwMode="auto">
            <a:xfrm>
              <a:off x="5468" y="1938"/>
              <a:ext cx="177"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5" name="Rectangle 211"/>
            <p:cNvSpPr>
              <a:spLocks noChangeArrowheads="1"/>
            </p:cNvSpPr>
            <p:nvPr/>
          </p:nvSpPr>
          <p:spPr bwMode="auto">
            <a:xfrm>
              <a:off x="4886" y="1938"/>
              <a:ext cx="524"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4" name="Group 212"/>
          <p:cNvGrpSpPr/>
          <p:nvPr/>
        </p:nvGrpSpPr>
        <p:grpSpPr bwMode="auto">
          <a:xfrm>
            <a:off x="6479118" y="2564344"/>
            <a:ext cx="1602316" cy="95249"/>
            <a:chOff x="4759" y="1740"/>
            <a:chExt cx="757" cy="45"/>
          </a:xfrm>
        </p:grpSpPr>
        <p:sp>
          <p:nvSpPr>
            <p:cNvPr id="8372" name="Rectangle 213"/>
            <p:cNvSpPr>
              <a:spLocks noChangeArrowheads="1"/>
            </p:cNvSpPr>
            <p:nvPr/>
          </p:nvSpPr>
          <p:spPr bwMode="auto">
            <a:xfrm>
              <a:off x="5339" y="1740"/>
              <a:ext cx="177"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3" name="Rectangle 214"/>
            <p:cNvSpPr>
              <a:spLocks noChangeArrowheads="1"/>
            </p:cNvSpPr>
            <p:nvPr/>
          </p:nvSpPr>
          <p:spPr bwMode="auto">
            <a:xfrm>
              <a:off x="4759" y="1740"/>
              <a:ext cx="522"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2" name="Group 200"/>
          <p:cNvGrpSpPr/>
          <p:nvPr/>
        </p:nvGrpSpPr>
        <p:grpSpPr bwMode="auto">
          <a:xfrm rot="10800000">
            <a:off x="1049867" y="2924177"/>
            <a:ext cx="2887133" cy="1443567"/>
            <a:chOff x="1837" y="302"/>
            <a:chExt cx="1364" cy="682"/>
          </a:xfrm>
        </p:grpSpPr>
        <p:sp>
          <p:nvSpPr>
            <p:cNvPr id="8257" name="Freeform 14"/>
            <p:cNvSpPr/>
            <p:nvPr/>
          </p:nvSpPr>
          <p:spPr bwMode="auto">
            <a:xfrm>
              <a:off x="1839" y="302"/>
              <a:ext cx="1360" cy="71"/>
            </a:xfrm>
            <a:custGeom>
              <a:avLst/>
              <a:gdLst>
                <a:gd name="T0" fmla="*/ 1360 w 686"/>
                <a:gd name="T1" fmla="*/ 71 h 36"/>
                <a:gd name="T2" fmla="*/ 0 w 686"/>
                <a:gd name="T3" fmla="*/ 61 h 36"/>
                <a:gd name="T4" fmla="*/ 61 w 686"/>
                <a:gd name="T5" fmla="*/ 0 h 36"/>
                <a:gd name="T6" fmla="*/ 1299 w 686"/>
                <a:gd name="T7" fmla="*/ 10 h 36"/>
                <a:gd name="T8" fmla="*/ 1360 w 686"/>
                <a:gd name="T9" fmla="*/ 71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36">
                  <a:moveTo>
                    <a:pt x="686" y="36"/>
                  </a:moveTo>
                  <a:cubicBezTo>
                    <a:pt x="0" y="31"/>
                    <a:pt x="0" y="31"/>
                    <a:pt x="0" y="31"/>
                  </a:cubicBezTo>
                  <a:cubicBezTo>
                    <a:pt x="0" y="13"/>
                    <a:pt x="14" y="0"/>
                    <a:pt x="31" y="0"/>
                  </a:cubicBezTo>
                  <a:cubicBezTo>
                    <a:pt x="655" y="5"/>
                    <a:pt x="655" y="5"/>
                    <a:pt x="655" y="5"/>
                  </a:cubicBezTo>
                  <a:cubicBezTo>
                    <a:pt x="672" y="5"/>
                    <a:pt x="686" y="19"/>
                    <a:pt x="686" y="3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8" name="Freeform 15"/>
            <p:cNvSpPr/>
            <p:nvPr/>
          </p:nvSpPr>
          <p:spPr bwMode="auto">
            <a:xfrm>
              <a:off x="1920" y="363"/>
              <a:ext cx="1192" cy="621"/>
            </a:xfrm>
            <a:custGeom>
              <a:avLst/>
              <a:gdLst>
                <a:gd name="T0" fmla="*/ 1148 w 601"/>
                <a:gd name="T1" fmla="*/ 621 h 313"/>
                <a:gd name="T2" fmla="*/ 38 w 601"/>
                <a:gd name="T3" fmla="*/ 611 h 313"/>
                <a:gd name="T4" fmla="*/ 0 w 601"/>
                <a:gd name="T5" fmla="*/ 573 h 313"/>
                <a:gd name="T6" fmla="*/ 4 w 601"/>
                <a:gd name="T7" fmla="*/ 0 h 313"/>
                <a:gd name="T8" fmla="*/ 1192 w 601"/>
                <a:gd name="T9" fmla="*/ 10 h 313"/>
                <a:gd name="T10" fmla="*/ 1188 w 601"/>
                <a:gd name="T11" fmla="*/ 583 h 313"/>
                <a:gd name="T12" fmla="*/ 1148 w 601"/>
                <a:gd name="T13" fmla="*/ 621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9"/>
                  </a:cubicBezTo>
                  <a:cubicBezTo>
                    <a:pt x="2" y="0"/>
                    <a:pt x="2" y="0"/>
                    <a:pt x="2" y="0"/>
                  </a:cubicBezTo>
                  <a:cubicBezTo>
                    <a:pt x="601" y="5"/>
                    <a:pt x="601" y="5"/>
                    <a:pt x="601" y="5"/>
                  </a:cubicBezTo>
                  <a:cubicBezTo>
                    <a:pt x="599" y="294"/>
                    <a:pt x="599" y="294"/>
                    <a:pt x="599" y="294"/>
                  </a:cubicBezTo>
                  <a:cubicBezTo>
                    <a:pt x="599" y="304"/>
                    <a:pt x="590" y="313"/>
                    <a:pt x="579" y="31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9" name="Freeform 16"/>
            <p:cNvSpPr/>
            <p:nvPr/>
          </p:nvSpPr>
          <p:spPr bwMode="auto">
            <a:xfrm>
              <a:off x="1900" y="340"/>
              <a:ext cx="1192" cy="620"/>
            </a:xfrm>
            <a:custGeom>
              <a:avLst/>
              <a:gdLst>
                <a:gd name="T0" fmla="*/ 1148 w 601"/>
                <a:gd name="T1" fmla="*/ 620 h 313"/>
                <a:gd name="T2" fmla="*/ 38 w 601"/>
                <a:gd name="T3" fmla="*/ 610 h 313"/>
                <a:gd name="T4" fmla="*/ 0 w 601"/>
                <a:gd name="T5" fmla="*/ 570 h 313"/>
                <a:gd name="T6" fmla="*/ 4 w 601"/>
                <a:gd name="T7" fmla="*/ 0 h 313"/>
                <a:gd name="T8" fmla="*/ 1192 w 601"/>
                <a:gd name="T9" fmla="*/ 10 h 313"/>
                <a:gd name="T10" fmla="*/ 1188 w 601"/>
                <a:gd name="T11" fmla="*/ 580 h 313"/>
                <a:gd name="T12" fmla="*/ 1148 w 601"/>
                <a:gd name="T13" fmla="*/ 620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8"/>
                  </a:cubicBezTo>
                  <a:cubicBezTo>
                    <a:pt x="2" y="0"/>
                    <a:pt x="2" y="0"/>
                    <a:pt x="2" y="0"/>
                  </a:cubicBezTo>
                  <a:cubicBezTo>
                    <a:pt x="601" y="5"/>
                    <a:pt x="601" y="5"/>
                    <a:pt x="601" y="5"/>
                  </a:cubicBezTo>
                  <a:cubicBezTo>
                    <a:pt x="599" y="293"/>
                    <a:pt x="599" y="293"/>
                    <a:pt x="599" y="293"/>
                  </a:cubicBezTo>
                  <a:cubicBezTo>
                    <a:pt x="599" y="304"/>
                    <a:pt x="590" y="313"/>
                    <a:pt x="579" y="313"/>
                  </a:cubicBezTo>
                </a:path>
              </a:pathLst>
            </a:custGeom>
            <a:solidFill>
              <a:srgbClr val="F5EBE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0" name="Freeform 17"/>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1" name="Freeform 18"/>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2" name="Freeform 19"/>
            <p:cNvSpPr>
              <a:spLocks noEditPoints="1"/>
            </p:cNvSpPr>
            <p:nvPr/>
          </p:nvSpPr>
          <p:spPr bwMode="auto">
            <a:xfrm>
              <a:off x="1837" y="348"/>
              <a:ext cx="1364" cy="27"/>
            </a:xfrm>
            <a:custGeom>
              <a:avLst/>
              <a:gdLst>
                <a:gd name="T0" fmla="*/ 0 w 688"/>
                <a:gd name="T1" fmla="*/ 15 h 14"/>
                <a:gd name="T2" fmla="*/ 0 w 688"/>
                <a:gd name="T3" fmla="*/ 15 h 14"/>
                <a:gd name="T4" fmla="*/ 0 w 688"/>
                <a:gd name="T5" fmla="*/ 15 h 14"/>
                <a:gd name="T6" fmla="*/ 0 w 688"/>
                <a:gd name="T7" fmla="*/ 15 h 14"/>
                <a:gd name="T8" fmla="*/ 1360 w 688"/>
                <a:gd name="T9" fmla="*/ 10 h 14"/>
                <a:gd name="T10" fmla="*/ 1362 w 688"/>
                <a:gd name="T11" fmla="*/ 25 h 14"/>
                <a:gd name="T12" fmla="*/ 1275 w 688"/>
                <a:gd name="T13" fmla="*/ 25 h 14"/>
                <a:gd name="T14" fmla="*/ 1275 w 688"/>
                <a:gd name="T15" fmla="*/ 25 h 14"/>
                <a:gd name="T16" fmla="*/ 1275 w 688"/>
                <a:gd name="T17" fmla="*/ 27 h 14"/>
                <a:gd name="T18" fmla="*/ 1275 w 688"/>
                <a:gd name="T19" fmla="*/ 27 h 14"/>
                <a:gd name="T20" fmla="*/ 1364 w 688"/>
                <a:gd name="T21" fmla="*/ 27 h 14"/>
                <a:gd name="T22" fmla="*/ 1364 w 688"/>
                <a:gd name="T23" fmla="*/ 10 h 14"/>
                <a:gd name="T24" fmla="*/ 1360 w 688"/>
                <a:gd name="T25" fmla="*/ 10 h 14"/>
                <a:gd name="T26" fmla="*/ 0 w 688"/>
                <a:gd name="T27" fmla="*/ 8 h 14"/>
                <a:gd name="T28" fmla="*/ 0 w 688"/>
                <a:gd name="T29" fmla="*/ 15 h 14"/>
                <a:gd name="T30" fmla="*/ 0 w 688"/>
                <a:gd name="T31" fmla="*/ 8 h 14"/>
                <a:gd name="T32" fmla="*/ 0 w 688"/>
                <a:gd name="T33" fmla="*/ 8 h 14"/>
                <a:gd name="T34" fmla="*/ 0 w 688"/>
                <a:gd name="T35" fmla="*/ 8 h 14"/>
                <a:gd name="T36" fmla="*/ 0 w 688"/>
                <a:gd name="T37" fmla="*/ 8 h 14"/>
                <a:gd name="T38" fmla="*/ 0 w 688"/>
                <a:gd name="T39" fmla="*/ 15 h 14"/>
                <a:gd name="T40" fmla="*/ 0 w 688"/>
                <a:gd name="T41" fmla="*/ 8 h 14"/>
                <a:gd name="T42" fmla="*/ 0 w 688"/>
                <a:gd name="T43" fmla="*/ 0 h 14"/>
                <a:gd name="T44" fmla="*/ 0 w 688"/>
                <a:gd name="T45" fmla="*/ 15 h 14"/>
                <a:gd name="T46" fmla="*/ 87 w 688"/>
                <a:gd name="T47" fmla="*/ 17 h 14"/>
                <a:gd name="T48" fmla="*/ 87 w 688"/>
                <a:gd name="T49" fmla="*/ 15 h 14"/>
                <a:gd name="T50" fmla="*/ 87 w 688"/>
                <a:gd name="T51" fmla="*/ 15 h 14"/>
                <a:gd name="T52" fmla="*/ 2 w 688"/>
                <a:gd name="T53" fmla="*/ 15 h 14"/>
                <a:gd name="T54" fmla="*/ 4 w 688"/>
                <a:gd name="T55" fmla="*/ 0 h 14"/>
                <a:gd name="T56" fmla="*/ 0 w 688"/>
                <a:gd name="T57" fmla="*/ 0 h 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88" h="14">
                  <a:moveTo>
                    <a:pt x="0" y="8"/>
                  </a:moveTo>
                  <a:cubicBezTo>
                    <a:pt x="0" y="8"/>
                    <a:pt x="0" y="8"/>
                    <a:pt x="0" y="8"/>
                  </a:cubicBezTo>
                  <a:moveTo>
                    <a:pt x="0" y="8"/>
                  </a:moveTo>
                  <a:cubicBezTo>
                    <a:pt x="0" y="8"/>
                    <a:pt x="0" y="8"/>
                    <a:pt x="0" y="8"/>
                  </a:cubicBezTo>
                  <a:moveTo>
                    <a:pt x="686" y="5"/>
                  </a:moveTo>
                  <a:cubicBezTo>
                    <a:pt x="686" y="8"/>
                    <a:pt x="687" y="10"/>
                    <a:pt x="687" y="13"/>
                  </a:cubicBezTo>
                  <a:cubicBezTo>
                    <a:pt x="643" y="13"/>
                    <a:pt x="643" y="13"/>
                    <a:pt x="643" y="13"/>
                  </a:cubicBezTo>
                  <a:cubicBezTo>
                    <a:pt x="643" y="13"/>
                    <a:pt x="643" y="13"/>
                    <a:pt x="643" y="13"/>
                  </a:cubicBezTo>
                  <a:cubicBezTo>
                    <a:pt x="643" y="14"/>
                    <a:pt x="643" y="14"/>
                    <a:pt x="643" y="14"/>
                  </a:cubicBezTo>
                  <a:cubicBezTo>
                    <a:pt x="643" y="14"/>
                    <a:pt x="643" y="14"/>
                    <a:pt x="643" y="14"/>
                  </a:cubicBezTo>
                  <a:cubicBezTo>
                    <a:pt x="688" y="14"/>
                    <a:pt x="688" y="14"/>
                    <a:pt x="688" y="14"/>
                  </a:cubicBezTo>
                  <a:cubicBezTo>
                    <a:pt x="688" y="5"/>
                    <a:pt x="688" y="5"/>
                    <a:pt x="688" y="5"/>
                  </a:cubicBezTo>
                  <a:cubicBezTo>
                    <a:pt x="686" y="5"/>
                    <a:pt x="686" y="5"/>
                    <a:pt x="686" y="5"/>
                  </a:cubicBezTo>
                  <a:moveTo>
                    <a:pt x="0" y="4"/>
                  </a:moveTo>
                  <a:cubicBezTo>
                    <a:pt x="0" y="8"/>
                    <a:pt x="0" y="8"/>
                    <a:pt x="0" y="8"/>
                  </a:cubicBezTo>
                  <a:cubicBezTo>
                    <a:pt x="0" y="4"/>
                    <a:pt x="0" y="4"/>
                    <a:pt x="0" y="4"/>
                  </a:cubicBezTo>
                  <a:moveTo>
                    <a:pt x="0" y="4"/>
                  </a:moveTo>
                  <a:cubicBezTo>
                    <a:pt x="0" y="4"/>
                    <a:pt x="0" y="4"/>
                    <a:pt x="0" y="4"/>
                  </a:cubicBezTo>
                  <a:moveTo>
                    <a:pt x="0" y="4"/>
                  </a:moveTo>
                  <a:cubicBezTo>
                    <a:pt x="0" y="8"/>
                    <a:pt x="0" y="8"/>
                    <a:pt x="0" y="8"/>
                  </a:cubicBezTo>
                  <a:cubicBezTo>
                    <a:pt x="0" y="4"/>
                    <a:pt x="0" y="4"/>
                    <a:pt x="0" y="4"/>
                  </a:cubicBezTo>
                  <a:moveTo>
                    <a:pt x="0" y="0"/>
                  </a:moveTo>
                  <a:cubicBezTo>
                    <a:pt x="0" y="8"/>
                    <a:pt x="0" y="8"/>
                    <a:pt x="0" y="8"/>
                  </a:cubicBezTo>
                  <a:cubicBezTo>
                    <a:pt x="44" y="9"/>
                    <a:pt x="44" y="9"/>
                    <a:pt x="44" y="9"/>
                  </a:cubicBezTo>
                  <a:cubicBezTo>
                    <a:pt x="44" y="8"/>
                    <a:pt x="44" y="8"/>
                    <a:pt x="44" y="8"/>
                  </a:cubicBezTo>
                  <a:cubicBezTo>
                    <a:pt x="44" y="8"/>
                    <a:pt x="44" y="8"/>
                    <a:pt x="44" y="8"/>
                  </a:cubicBezTo>
                  <a:cubicBezTo>
                    <a:pt x="1" y="8"/>
                    <a:pt x="1" y="8"/>
                    <a:pt x="1" y="8"/>
                  </a:cubicBezTo>
                  <a:cubicBezTo>
                    <a:pt x="1" y="5"/>
                    <a:pt x="1" y="2"/>
                    <a:pt x="2" y="0"/>
                  </a:cubicBezTo>
                  <a:cubicBezTo>
                    <a:pt x="0" y="0"/>
                    <a:pt x="0" y="0"/>
                    <a:pt x="0"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3" name="Freeform 20"/>
            <p:cNvSpPr/>
            <p:nvPr/>
          </p:nvSpPr>
          <p:spPr bwMode="auto">
            <a:xfrm>
              <a:off x="1839" y="348"/>
              <a:ext cx="1360" cy="25"/>
            </a:xfrm>
            <a:custGeom>
              <a:avLst/>
              <a:gdLst>
                <a:gd name="T0" fmla="*/ 2 w 686"/>
                <a:gd name="T1" fmla="*/ 0 h 13"/>
                <a:gd name="T2" fmla="*/ 0 w 686"/>
                <a:gd name="T3" fmla="*/ 15 h 13"/>
                <a:gd name="T4" fmla="*/ 85 w 686"/>
                <a:gd name="T5" fmla="*/ 15 h 13"/>
                <a:gd name="T6" fmla="*/ 85 w 686"/>
                <a:gd name="T7" fmla="*/ 13 h 13"/>
                <a:gd name="T8" fmla="*/ 1273 w 686"/>
                <a:gd name="T9" fmla="*/ 23 h 13"/>
                <a:gd name="T10" fmla="*/ 1273 w 686"/>
                <a:gd name="T11" fmla="*/ 25 h 13"/>
                <a:gd name="T12" fmla="*/ 1360 w 686"/>
                <a:gd name="T13" fmla="*/ 25 h 13"/>
                <a:gd name="T14" fmla="*/ 1358 w 686"/>
                <a:gd name="T15" fmla="*/ 10 h 13"/>
                <a:gd name="T16" fmla="*/ 2 w 686"/>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86" h="13">
                  <a:moveTo>
                    <a:pt x="1" y="0"/>
                  </a:moveTo>
                  <a:cubicBezTo>
                    <a:pt x="0" y="2"/>
                    <a:pt x="0" y="5"/>
                    <a:pt x="0" y="8"/>
                  </a:cubicBezTo>
                  <a:cubicBezTo>
                    <a:pt x="43" y="8"/>
                    <a:pt x="43" y="8"/>
                    <a:pt x="43" y="8"/>
                  </a:cubicBezTo>
                  <a:cubicBezTo>
                    <a:pt x="43" y="7"/>
                    <a:pt x="43" y="7"/>
                    <a:pt x="43" y="7"/>
                  </a:cubicBezTo>
                  <a:cubicBezTo>
                    <a:pt x="642" y="12"/>
                    <a:pt x="642" y="12"/>
                    <a:pt x="642" y="12"/>
                  </a:cubicBezTo>
                  <a:cubicBezTo>
                    <a:pt x="642" y="13"/>
                    <a:pt x="642" y="13"/>
                    <a:pt x="642" y="13"/>
                  </a:cubicBezTo>
                  <a:cubicBezTo>
                    <a:pt x="686" y="13"/>
                    <a:pt x="686" y="13"/>
                    <a:pt x="686" y="13"/>
                  </a:cubicBezTo>
                  <a:cubicBezTo>
                    <a:pt x="686" y="10"/>
                    <a:pt x="685" y="8"/>
                    <a:pt x="685" y="5"/>
                  </a:cubicBezTo>
                  <a:cubicBezTo>
                    <a:pt x="1" y="0"/>
                    <a:pt x="1" y="0"/>
                    <a:pt x="1"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4" name="Freeform 21"/>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close/>
                  <a:moveTo>
                    <a:pt x="20" y="0"/>
                  </a:moveTo>
                  <a:lnTo>
                    <a:pt x="20" y="0"/>
                  </a:lnTo>
                  <a:close/>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5" name="Freeform 22"/>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moveTo>
                    <a:pt x="20" y="0"/>
                  </a:move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6" name="Freeform 23"/>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close/>
                  <a:moveTo>
                    <a:pt x="0" y="0"/>
                  </a:moveTo>
                  <a:lnTo>
                    <a:pt x="0" y="2"/>
                  </a:lnTo>
                  <a:lnTo>
                    <a:pt x="0" y="0"/>
                  </a:lnTo>
                  <a:close/>
                </a:path>
              </a:pathLst>
            </a:custGeom>
            <a:solidFill>
              <a:srgbClr val="CBC6C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7" name="Freeform 24"/>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8" name="Freeform 25"/>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9" name="Freeform 26"/>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0" name="Freeform 27"/>
            <p:cNvSpPr/>
            <p:nvPr/>
          </p:nvSpPr>
          <p:spPr bwMode="auto">
            <a:xfrm>
              <a:off x="2265" y="798"/>
              <a:ext cx="250" cy="130"/>
            </a:xfrm>
            <a:custGeom>
              <a:avLst/>
              <a:gdLst>
                <a:gd name="T0" fmla="*/ 248 w 250"/>
                <a:gd name="T1" fmla="*/ 130 h 130"/>
                <a:gd name="T2" fmla="*/ 0 w 250"/>
                <a:gd name="T3" fmla="*/ 128 h 130"/>
                <a:gd name="T4" fmla="*/ 2 w 250"/>
                <a:gd name="T5" fmla="*/ 0 h 130"/>
                <a:gd name="T6" fmla="*/ 250 w 250"/>
                <a:gd name="T7" fmla="*/ 2 h 130"/>
                <a:gd name="T8" fmla="*/ 248 w 250"/>
                <a:gd name="T9" fmla="*/ 130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130">
                  <a:moveTo>
                    <a:pt x="248" y="130"/>
                  </a:moveTo>
                  <a:lnTo>
                    <a:pt x="0" y="128"/>
                  </a:lnTo>
                  <a:lnTo>
                    <a:pt x="2" y="0"/>
                  </a:lnTo>
                  <a:lnTo>
                    <a:pt x="250" y="2"/>
                  </a:lnTo>
                  <a:lnTo>
                    <a:pt x="248" y="130"/>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1" name="Freeform 28"/>
            <p:cNvSpPr/>
            <p:nvPr/>
          </p:nvSpPr>
          <p:spPr bwMode="auto">
            <a:xfrm>
              <a:off x="2265" y="796"/>
              <a:ext cx="250" cy="134"/>
            </a:xfrm>
            <a:custGeom>
              <a:avLst/>
              <a:gdLst>
                <a:gd name="T0" fmla="*/ 248 w 250"/>
                <a:gd name="T1" fmla="*/ 132 h 134"/>
                <a:gd name="T2" fmla="*/ 248 w 250"/>
                <a:gd name="T3" fmla="*/ 132 h 134"/>
                <a:gd name="T4" fmla="*/ 2 w 250"/>
                <a:gd name="T5" fmla="*/ 130 h 134"/>
                <a:gd name="T6" fmla="*/ 4 w 250"/>
                <a:gd name="T7" fmla="*/ 2 h 134"/>
                <a:gd name="T8" fmla="*/ 248 w 250"/>
                <a:gd name="T9" fmla="*/ 4 h 134"/>
                <a:gd name="T10" fmla="*/ 246 w 250"/>
                <a:gd name="T11" fmla="*/ 132 h 134"/>
                <a:gd name="T12" fmla="*/ 248 w 250"/>
                <a:gd name="T13" fmla="*/ 132 h 134"/>
                <a:gd name="T14" fmla="*/ 248 w 250"/>
                <a:gd name="T15" fmla="*/ 132 h 134"/>
                <a:gd name="T16" fmla="*/ 248 w 250"/>
                <a:gd name="T17" fmla="*/ 132 h 134"/>
                <a:gd name="T18" fmla="*/ 250 w 250"/>
                <a:gd name="T19" fmla="*/ 132 h 134"/>
                <a:gd name="T20" fmla="*/ 250 w 250"/>
                <a:gd name="T21" fmla="*/ 2 h 134"/>
                <a:gd name="T22" fmla="*/ 0 w 250"/>
                <a:gd name="T23" fmla="*/ 0 h 134"/>
                <a:gd name="T24" fmla="*/ 0 w 250"/>
                <a:gd name="T25" fmla="*/ 132 h 134"/>
                <a:gd name="T26" fmla="*/ 250 w 250"/>
                <a:gd name="T27" fmla="*/ 134 h 134"/>
                <a:gd name="T28" fmla="*/ 250 w 250"/>
                <a:gd name="T29" fmla="*/ 132 h 134"/>
                <a:gd name="T30" fmla="*/ 248 w 250"/>
                <a:gd name="T31" fmla="*/ 132 h 1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0" h="134">
                  <a:moveTo>
                    <a:pt x="248" y="132"/>
                  </a:moveTo>
                  <a:lnTo>
                    <a:pt x="248" y="132"/>
                  </a:lnTo>
                  <a:lnTo>
                    <a:pt x="2" y="130"/>
                  </a:lnTo>
                  <a:lnTo>
                    <a:pt x="4" y="2"/>
                  </a:lnTo>
                  <a:lnTo>
                    <a:pt x="248" y="4"/>
                  </a:lnTo>
                  <a:lnTo>
                    <a:pt x="246" y="132"/>
                  </a:lnTo>
                  <a:lnTo>
                    <a:pt x="248" y="132"/>
                  </a:lnTo>
                  <a:lnTo>
                    <a:pt x="250" y="132"/>
                  </a:lnTo>
                  <a:lnTo>
                    <a:pt x="250" y="2"/>
                  </a:lnTo>
                  <a:lnTo>
                    <a:pt x="0" y="0"/>
                  </a:lnTo>
                  <a:lnTo>
                    <a:pt x="0" y="132"/>
                  </a:lnTo>
                  <a:lnTo>
                    <a:pt x="250" y="134"/>
                  </a:lnTo>
                  <a:lnTo>
                    <a:pt x="250" y="132"/>
                  </a:lnTo>
                  <a:lnTo>
                    <a:pt x="248" y="132"/>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2" name="Freeform 29"/>
            <p:cNvSpPr/>
            <p:nvPr/>
          </p:nvSpPr>
          <p:spPr bwMode="auto">
            <a:xfrm>
              <a:off x="2265" y="800"/>
              <a:ext cx="250" cy="130"/>
            </a:xfrm>
            <a:custGeom>
              <a:avLst/>
              <a:gdLst>
                <a:gd name="T0" fmla="*/ 250 w 250"/>
                <a:gd name="T1" fmla="*/ 130 h 130"/>
                <a:gd name="T2" fmla="*/ 0 w 250"/>
                <a:gd name="T3" fmla="*/ 128 h 130"/>
                <a:gd name="T4" fmla="*/ 0 w 250"/>
                <a:gd name="T5" fmla="*/ 126 h 130"/>
                <a:gd name="T6" fmla="*/ 246 w 250"/>
                <a:gd name="T7" fmla="*/ 128 h 130"/>
                <a:gd name="T8" fmla="*/ 248 w 250"/>
                <a:gd name="T9" fmla="*/ 0 h 130"/>
                <a:gd name="T10" fmla="*/ 250 w 250"/>
                <a:gd name="T11" fmla="*/ 0 h 130"/>
                <a:gd name="T12" fmla="*/ 250 w 250"/>
                <a:gd name="T13" fmla="*/ 130 h 1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0" h="130">
                  <a:moveTo>
                    <a:pt x="250" y="130"/>
                  </a:moveTo>
                  <a:lnTo>
                    <a:pt x="0" y="128"/>
                  </a:lnTo>
                  <a:lnTo>
                    <a:pt x="0" y="126"/>
                  </a:lnTo>
                  <a:lnTo>
                    <a:pt x="246" y="128"/>
                  </a:lnTo>
                  <a:lnTo>
                    <a:pt x="248" y="0"/>
                  </a:lnTo>
                  <a:lnTo>
                    <a:pt x="250" y="0"/>
                  </a:lnTo>
                  <a:lnTo>
                    <a:pt x="250" y="1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3" name="Freeform 30"/>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4" name="Freeform 31"/>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5" name="Freeform 32"/>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6" name="Freeform 33"/>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7" name="Freeform 34"/>
            <p:cNvSpPr/>
            <p:nvPr/>
          </p:nvSpPr>
          <p:spPr bwMode="auto">
            <a:xfrm>
              <a:off x="1974" y="449"/>
              <a:ext cx="1092" cy="333"/>
            </a:xfrm>
            <a:custGeom>
              <a:avLst/>
              <a:gdLst>
                <a:gd name="T0" fmla="*/ 1088 w 1092"/>
                <a:gd name="T1" fmla="*/ 333 h 333"/>
                <a:gd name="T2" fmla="*/ 0 w 1092"/>
                <a:gd name="T3" fmla="*/ 325 h 333"/>
                <a:gd name="T4" fmla="*/ 0 w 1092"/>
                <a:gd name="T5" fmla="*/ 315 h 333"/>
                <a:gd name="T6" fmla="*/ 1078 w 1092"/>
                <a:gd name="T7" fmla="*/ 323 h 333"/>
                <a:gd name="T8" fmla="*/ 1080 w 1092"/>
                <a:gd name="T9" fmla="*/ 0 h 333"/>
                <a:gd name="T10" fmla="*/ 1092 w 1092"/>
                <a:gd name="T11" fmla="*/ 0 h 333"/>
                <a:gd name="T12" fmla="*/ 1088 w 1092"/>
                <a:gd name="T13" fmla="*/ 333 h 3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92" h="333">
                  <a:moveTo>
                    <a:pt x="1088" y="333"/>
                  </a:moveTo>
                  <a:lnTo>
                    <a:pt x="0" y="325"/>
                  </a:lnTo>
                  <a:lnTo>
                    <a:pt x="0" y="315"/>
                  </a:lnTo>
                  <a:lnTo>
                    <a:pt x="1078" y="323"/>
                  </a:lnTo>
                  <a:lnTo>
                    <a:pt x="1080" y="0"/>
                  </a:lnTo>
                  <a:lnTo>
                    <a:pt x="1092" y="0"/>
                  </a:lnTo>
                  <a:lnTo>
                    <a:pt x="1088" y="3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8" name="Freeform 35"/>
            <p:cNvSpPr/>
            <p:nvPr/>
          </p:nvSpPr>
          <p:spPr bwMode="auto">
            <a:xfrm>
              <a:off x="2001" y="530"/>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9" name="Freeform 36"/>
            <p:cNvSpPr>
              <a:spLocks noEditPoints="1"/>
            </p:cNvSpPr>
            <p:nvPr/>
          </p:nvSpPr>
          <p:spPr bwMode="auto">
            <a:xfrm>
              <a:off x="1999" y="528"/>
              <a:ext cx="70" cy="52"/>
            </a:xfrm>
            <a:custGeom>
              <a:avLst/>
              <a:gdLst>
                <a:gd name="T0" fmla="*/ 62 w 35"/>
                <a:gd name="T1" fmla="*/ 0 h 26"/>
                <a:gd name="T2" fmla="*/ 8 w 35"/>
                <a:gd name="T3" fmla="*/ 0 h 26"/>
                <a:gd name="T4" fmla="*/ 0 w 35"/>
                <a:gd name="T5" fmla="*/ 8 h 26"/>
                <a:gd name="T6" fmla="*/ 0 w 35"/>
                <a:gd name="T7" fmla="*/ 42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1"/>
                    <a:pt x="0" y="21"/>
                    <a:pt x="0" y="21"/>
                  </a:cubicBezTo>
                  <a:cubicBezTo>
                    <a:pt x="0" y="24"/>
                    <a:pt x="2" y="26"/>
                    <a:pt x="4" y="26"/>
                  </a:cubicBezTo>
                  <a:cubicBezTo>
                    <a:pt x="31" y="26"/>
                    <a:pt x="31" y="26"/>
                    <a:pt x="31" y="26"/>
                  </a:cubicBezTo>
                  <a:cubicBezTo>
                    <a:pt x="33" y="26"/>
                    <a:pt x="34"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0" name="Freeform 37"/>
            <p:cNvSpPr/>
            <p:nvPr/>
          </p:nvSpPr>
          <p:spPr bwMode="auto">
            <a:xfrm>
              <a:off x="2085" y="530"/>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2"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1" name="Freeform 38"/>
            <p:cNvSpPr>
              <a:spLocks noEditPoints="1"/>
            </p:cNvSpPr>
            <p:nvPr/>
          </p:nvSpPr>
          <p:spPr bwMode="auto">
            <a:xfrm>
              <a:off x="2083" y="528"/>
              <a:ext cx="67" cy="54"/>
            </a:xfrm>
            <a:custGeom>
              <a:avLst/>
              <a:gdLst>
                <a:gd name="T0" fmla="*/ 61 w 34"/>
                <a:gd name="T1" fmla="*/ 0 h 27"/>
                <a:gd name="T2" fmla="*/ 8 w 34"/>
                <a:gd name="T3" fmla="*/ 0 h 27"/>
                <a:gd name="T4" fmla="*/ 0 w 34"/>
                <a:gd name="T5" fmla="*/ 8 h 27"/>
                <a:gd name="T6" fmla="*/ 0 w 34"/>
                <a:gd name="T7" fmla="*/ 44 h 27"/>
                <a:gd name="T8" fmla="*/ 6 w 34"/>
                <a:gd name="T9" fmla="*/ 52 h 27"/>
                <a:gd name="T10" fmla="*/ 59 w 34"/>
                <a:gd name="T11" fmla="*/ 54 h 27"/>
                <a:gd name="T12" fmla="*/ 67 w 34"/>
                <a:gd name="T13" fmla="*/ 44 h 27"/>
                <a:gd name="T14" fmla="*/ 67 w 34"/>
                <a:gd name="T15" fmla="*/ 10 h 27"/>
                <a:gd name="T16" fmla="*/ 61 w 34"/>
                <a:gd name="T17" fmla="*/ 0 h 27"/>
                <a:gd name="T18" fmla="*/ 12 w 34"/>
                <a:gd name="T19" fmla="*/ 4 h 27"/>
                <a:gd name="T20" fmla="*/ 55 w 34"/>
                <a:gd name="T21" fmla="*/ 4 h 27"/>
                <a:gd name="T22" fmla="*/ 61 w 34"/>
                <a:gd name="T23" fmla="*/ 14 h 27"/>
                <a:gd name="T24" fmla="*/ 61 w 34"/>
                <a:gd name="T25" fmla="*/ 42 h 27"/>
                <a:gd name="T26" fmla="*/ 55 w 34"/>
                <a:gd name="T27" fmla="*/ 50 h 27"/>
                <a:gd name="T28" fmla="*/ 10 w 34"/>
                <a:gd name="T29" fmla="*/ 50 h 27"/>
                <a:gd name="T30" fmla="*/ 4 w 34"/>
                <a:gd name="T31" fmla="*/ 40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3" y="26"/>
                  </a:cubicBezTo>
                  <a:cubicBezTo>
                    <a:pt x="30" y="27"/>
                    <a:pt x="30" y="27"/>
                    <a:pt x="30" y="27"/>
                  </a:cubicBezTo>
                  <a:cubicBezTo>
                    <a:pt x="32" y="27"/>
                    <a:pt x="34" y="25"/>
                    <a:pt x="34" y="22"/>
                  </a:cubicBezTo>
                  <a:cubicBezTo>
                    <a:pt x="34" y="5"/>
                    <a:pt x="34" y="5"/>
                    <a:pt x="34" y="5"/>
                  </a:cubicBezTo>
                  <a:cubicBezTo>
                    <a:pt x="34" y="2"/>
                    <a:pt x="33" y="0"/>
                    <a:pt x="31" y="0"/>
                  </a:cubicBezTo>
                  <a:close/>
                  <a:moveTo>
                    <a:pt x="6" y="2"/>
                  </a:moveTo>
                  <a:cubicBezTo>
                    <a:pt x="28" y="2"/>
                    <a:pt x="28" y="2"/>
                    <a:pt x="28" y="2"/>
                  </a:cubicBezTo>
                  <a:cubicBezTo>
                    <a:pt x="30" y="2"/>
                    <a:pt x="31" y="4"/>
                    <a:pt x="31"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3"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2" name="Freeform 39"/>
            <p:cNvSpPr/>
            <p:nvPr/>
          </p:nvSpPr>
          <p:spPr bwMode="auto">
            <a:xfrm>
              <a:off x="2166" y="530"/>
              <a:ext cx="65" cy="50"/>
            </a:xfrm>
            <a:custGeom>
              <a:avLst/>
              <a:gdLst>
                <a:gd name="T0" fmla="*/ 63 w 33"/>
                <a:gd name="T1" fmla="*/ 50 h 25"/>
                <a:gd name="T2" fmla="*/ 0 w 33"/>
                <a:gd name="T3" fmla="*/ 50 h 25"/>
                <a:gd name="T4" fmla="*/ 0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0" y="6"/>
                    <a:pt x="0" y="6"/>
                    <a:pt x="0"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3" name="Freeform 40"/>
            <p:cNvSpPr>
              <a:spLocks noEditPoints="1"/>
            </p:cNvSpPr>
            <p:nvPr/>
          </p:nvSpPr>
          <p:spPr bwMode="auto">
            <a:xfrm>
              <a:off x="2164" y="528"/>
              <a:ext cx="69" cy="54"/>
            </a:xfrm>
            <a:custGeom>
              <a:avLst/>
              <a:gdLst>
                <a:gd name="T0" fmla="*/ 61 w 35"/>
                <a:gd name="T1" fmla="*/ 0 h 27"/>
                <a:gd name="T2" fmla="*/ 8 w 35"/>
                <a:gd name="T3" fmla="*/ 0 h 27"/>
                <a:gd name="T4" fmla="*/ 2 w 35"/>
                <a:gd name="T5" fmla="*/ 10 h 27"/>
                <a:gd name="T6" fmla="*/ 0 w 35"/>
                <a:gd name="T7" fmla="*/ 44 h 27"/>
                <a:gd name="T8" fmla="*/ 8 w 35"/>
                <a:gd name="T9" fmla="*/ 54 h 27"/>
                <a:gd name="T10" fmla="*/ 61 w 35"/>
                <a:gd name="T11" fmla="*/ 54 h 27"/>
                <a:gd name="T12" fmla="*/ 69 w 35"/>
                <a:gd name="T13" fmla="*/ 44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2 h 27"/>
                <a:gd name="T26" fmla="*/ 55 w 35"/>
                <a:gd name="T27" fmla="*/ 50 h 27"/>
                <a:gd name="T28" fmla="*/ 12 w 35"/>
                <a:gd name="T29" fmla="*/ 50 h 27"/>
                <a:gd name="T30" fmla="*/ 4 w 35"/>
                <a:gd name="T31" fmla="*/ 42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4" name="Freeform 41"/>
            <p:cNvSpPr/>
            <p:nvPr/>
          </p:nvSpPr>
          <p:spPr bwMode="auto">
            <a:xfrm>
              <a:off x="2249" y="532"/>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5" name="Freeform 42"/>
            <p:cNvSpPr>
              <a:spLocks noEditPoints="1"/>
            </p:cNvSpPr>
            <p:nvPr/>
          </p:nvSpPr>
          <p:spPr bwMode="auto">
            <a:xfrm>
              <a:off x="2247" y="530"/>
              <a:ext cx="70" cy="52"/>
            </a:xfrm>
            <a:custGeom>
              <a:avLst/>
              <a:gdLst>
                <a:gd name="T0" fmla="*/ 62 w 35"/>
                <a:gd name="T1" fmla="*/ 0 h 26"/>
                <a:gd name="T2" fmla="*/ 8 w 35"/>
                <a:gd name="T3" fmla="*/ 0 h 26"/>
                <a:gd name="T4" fmla="*/ 0 w 35"/>
                <a:gd name="T5" fmla="*/ 8 h 26"/>
                <a:gd name="T6" fmla="*/ 0 w 35"/>
                <a:gd name="T7" fmla="*/ 44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6" name="Freeform 43"/>
            <p:cNvSpPr/>
            <p:nvPr/>
          </p:nvSpPr>
          <p:spPr bwMode="auto">
            <a:xfrm>
              <a:off x="2333" y="532"/>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7" name="Freeform 44"/>
            <p:cNvSpPr>
              <a:spLocks noEditPoints="1"/>
            </p:cNvSpPr>
            <p:nvPr/>
          </p:nvSpPr>
          <p:spPr bwMode="auto">
            <a:xfrm>
              <a:off x="2331" y="530"/>
              <a:ext cx="67" cy="53"/>
            </a:xfrm>
            <a:custGeom>
              <a:avLst/>
              <a:gdLst>
                <a:gd name="T0" fmla="*/ 61 w 34"/>
                <a:gd name="T1" fmla="*/ 0 h 27"/>
                <a:gd name="T2" fmla="*/ 8 w 34"/>
                <a:gd name="T3" fmla="*/ 0 h 27"/>
                <a:gd name="T4" fmla="*/ 0 w 34"/>
                <a:gd name="T5" fmla="*/ 8 h 27"/>
                <a:gd name="T6" fmla="*/ 0 w 34"/>
                <a:gd name="T7" fmla="*/ 43 h 27"/>
                <a:gd name="T8" fmla="*/ 8 w 34"/>
                <a:gd name="T9" fmla="*/ 51 h 27"/>
                <a:gd name="T10" fmla="*/ 59 w 34"/>
                <a:gd name="T11" fmla="*/ 53 h 27"/>
                <a:gd name="T12" fmla="*/ 67 w 34"/>
                <a:gd name="T13" fmla="*/ 43 h 27"/>
                <a:gd name="T14" fmla="*/ 67 w 34"/>
                <a:gd name="T15" fmla="*/ 10 h 27"/>
                <a:gd name="T16" fmla="*/ 61 w 34"/>
                <a:gd name="T17" fmla="*/ 0 h 27"/>
                <a:gd name="T18" fmla="*/ 12 w 34"/>
                <a:gd name="T19" fmla="*/ 4 h 27"/>
                <a:gd name="T20" fmla="*/ 55 w 34"/>
                <a:gd name="T21" fmla="*/ 4 h 27"/>
                <a:gd name="T22" fmla="*/ 63 w 34"/>
                <a:gd name="T23" fmla="*/ 14 h 27"/>
                <a:gd name="T24" fmla="*/ 61 w 34"/>
                <a:gd name="T25" fmla="*/ 41 h 27"/>
                <a:gd name="T26" fmla="*/ 55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2" y="27"/>
                    <a:pt x="34" y="25"/>
                    <a:pt x="34" y="22"/>
                  </a:cubicBezTo>
                  <a:cubicBezTo>
                    <a:pt x="34" y="5"/>
                    <a:pt x="34" y="5"/>
                    <a:pt x="34" y="5"/>
                  </a:cubicBezTo>
                  <a:cubicBezTo>
                    <a:pt x="34" y="2"/>
                    <a:pt x="33" y="0"/>
                    <a:pt x="31" y="0"/>
                  </a:cubicBezTo>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8" name="Freeform 45"/>
            <p:cNvSpPr/>
            <p:nvPr/>
          </p:nvSpPr>
          <p:spPr bwMode="auto">
            <a:xfrm>
              <a:off x="2414" y="532"/>
              <a:ext cx="65" cy="50"/>
            </a:xfrm>
            <a:custGeom>
              <a:avLst/>
              <a:gdLst>
                <a:gd name="T0" fmla="*/ 63 w 33"/>
                <a:gd name="T1" fmla="*/ 50 h 25"/>
                <a:gd name="T2" fmla="*/ 0 w 33"/>
                <a:gd name="T3" fmla="*/ 50 h 25"/>
                <a:gd name="T4" fmla="*/ 2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1" y="6"/>
                    <a:pt x="1" y="6"/>
                    <a:pt x="1"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9" name="Freeform 46"/>
            <p:cNvSpPr>
              <a:spLocks noEditPoints="1"/>
            </p:cNvSpPr>
            <p:nvPr/>
          </p:nvSpPr>
          <p:spPr bwMode="auto">
            <a:xfrm>
              <a:off x="2412" y="530"/>
              <a:ext cx="69" cy="53"/>
            </a:xfrm>
            <a:custGeom>
              <a:avLst/>
              <a:gdLst>
                <a:gd name="T0" fmla="*/ 61 w 35"/>
                <a:gd name="T1" fmla="*/ 0 h 27"/>
                <a:gd name="T2" fmla="*/ 8 w 35"/>
                <a:gd name="T3" fmla="*/ 0 h 27"/>
                <a:gd name="T4" fmla="*/ 2 w 35"/>
                <a:gd name="T5" fmla="*/ 10 h 27"/>
                <a:gd name="T6" fmla="*/ 0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0" name="Freeform 47"/>
            <p:cNvSpPr/>
            <p:nvPr/>
          </p:nvSpPr>
          <p:spPr bwMode="auto">
            <a:xfrm>
              <a:off x="2497" y="534"/>
              <a:ext cx="64" cy="49"/>
            </a:xfrm>
            <a:custGeom>
              <a:avLst/>
              <a:gdLst>
                <a:gd name="T0" fmla="*/ 64 w 32"/>
                <a:gd name="T1" fmla="*/ 49 h 25"/>
                <a:gd name="T2" fmla="*/ 0 w 32"/>
                <a:gd name="T3" fmla="*/ 47 h 25"/>
                <a:gd name="T4" fmla="*/ 0 w 32"/>
                <a:gd name="T5" fmla="*/ 10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1" name="Freeform 48"/>
            <p:cNvSpPr>
              <a:spLocks noEditPoints="1"/>
            </p:cNvSpPr>
            <p:nvPr/>
          </p:nvSpPr>
          <p:spPr bwMode="auto">
            <a:xfrm>
              <a:off x="2495" y="532"/>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2" name="Freeform 49"/>
            <p:cNvSpPr/>
            <p:nvPr/>
          </p:nvSpPr>
          <p:spPr bwMode="auto">
            <a:xfrm>
              <a:off x="2580" y="534"/>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3" name="Freeform 50"/>
            <p:cNvSpPr>
              <a:spLocks noEditPoints="1"/>
            </p:cNvSpPr>
            <p:nvPr/>
          </p:nvSpPr>
          <p:spPr bwMode="auto">
            <a:xfrm>
              <a:off x="2578" y="532"/>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4" name="Freeform 51"/>
            <p:cNvSpPr/>
            <p:nvPr/>
          </p:nvSpPr>
          <p:spPr bwMode="auto">
            <a:xfrm>
              <a:off x="2659" y="531"/>
              <a:ext cx="65" cy="49"/>
            </a:xfrm>
            <a:custGeom>
              <a:avLst/>
              <a:gdLst>
                <a:gd name="T0" fmla="*/ 65 w 33"/>
                <a:gd name="T1" fmla="*/ 49 h 25"/>
                <a:gd name="T2" fmla="*/ 0 w 33"/>
                <a:gd name="T3" fmla="*/ 49 h 25"/>
                <a:gd name="T4" fmla="*/ 2 w 33"/>
                <a:gd name="T5" fmla="*/ 12 h 25"/>
                <a:gd name="T6" fmla="*/ 12 w 33"/>
                <a:gd name="T7" fmla="*/ 0 h 25"/>
                <a:gd name="T8" fmla="*/ 65 w 33"/>
                <a:gd name="T9" fmla="*/ 2 h 25"/>
                <a:gd name="T10" fmla="*/ 65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3" y="25"/>
                  </a:moveTo>
                  <a:cubicBezTo>
                    <a:pt x="0" y="25"/>
                    <a:pt x="0" y="25"/>
                    <a:pt x="0" y="25"/>
                  </a:cubicBezTo>
                  <a:cubicBezTo>
                    <a:pt x="1" y="6"/>
                    <a:pt x="1" y="6"/>
                    <a:pt x="1" y="6"/>
                  </a:cubicBezTo>
                  <a:cubicBezTo>
                    <a:pt x="1" y="3"/>
                    <a:pt x="3" y="0"/>
                    <a:pt x="6" y="0"/>
                  </a:cubicBezTo>
                  <a:cubicBezTo>
                    <a:pt x="33" y="1"/>
                    <a:pt x="33" y="1"/>
                    <a:pt x="33" y="1"/>
                  </a:cubicBezTo>
                  <a:cubicBezTo>
                    <a:pt x="33" y="25"/>
                    <a:pt x="33" y="25"/>
                    <a:pt x="33"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5" name="Freeform 52"/>
            <p:cNvSpPr>
              <a:spLocks noEditPoints="1"/>
            </p:cNvSpPr>
            <p:nvPr/>
          </p:nvSpPr>
          <p:spPr bwMode="auto">
            <a:xfrm>
              <a:off x="2660" y="532"/>
              <a:ext cx="69" cy="53"/>
            </a:xfrm>
            <a:custGeom>
              <a:avLst/>
              <a:gdLst>
                <a:gd name="T0" fmla="*/ 61 w 35"/>
                <a:gd name="T1" fmla="*/ 0 h 27"/>
                <a:gd name="T2" fmla="*/ 8 w 35"/>
                <a:gd name="T3" fmla="*/ 0 h 27"/>
                <a:gd name="T4" fmla="*/ 2 w 35"/>
                <a:gd name="T5" fmla="*/ 10 h 27"/>
                <a:gd name="T6" fmla="*/ 2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6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1" y="22"/>
                    <a:pt x="1" y="22"/>
                    <a:pt x="1"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moveTo>
                    <a:pt x="6" y="2"/>
                  </a:moveTo>
                  <a:cubicBezTo>
                    <a:pt x="28" y="3"/>
                    <a:pt x="28" y="3"/>
                    <a:pt x="28" y="3"/>
                  </a:cubicBezTo>
                  <a:cubicBezTo>
                    <a:pt x="31" y="3"/>
                    <a:pt x="32" y="5"/>
                    <a:pt x="32" y="7"/>
                  </a:cubicBezTo>
                  <a:cubicBezTo>
                    <a:pt x="32" y="21"/>
                    <a:pt x="32" y="21"/>
                    <a:pt x="32" y="21"/>
                  </a:cubicBezTo>
                  <a:cubicBezTo>
                    <a:pt x="32" y="23"/>
                    <a:pt x="30" y="26"/>
                    <a:pt x="28" y="25"/>
                  </a:cubicBezTo>
                  <a:cubicBezTo>
                    <a:pt x="6" y="25"/>
                    <a:pt x="6" y="25"/>
                    <a:pt x="6" y="25"/>
                  </a:cubicBezTo>
                  <a:cubicBezTo>
                    <a:pt x="4" y="25"/>
                    <a:pt x="2" y="23"/>
                    <a:pt x="2" y="21"/>
                  </a:cubicBezTo>
                  <a:cubicBezTo>
                    <a:pt x="3" y="7"/>
                    <a:pt x="3" y="7"/>
                    <a:pt x="3" y="7"/>
                  </a:cubicBezTo>
                  <a:cubicBezTo>
                    <a:pt x="3"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6" name="Freeform 53"/>
            <p:cNvSpPr/>
            <p:nvPr/>
          </p:nvSpPr>
          <p:spPr bwMode="auto">
            <a:xfrm>
              <a:off x="2745" y="536"/>
              <a:ext cx="63" cy="49"/>
            </a:xfrm>
            <a:custGeom>
              <a:avLst/>
              <a:gdLst>
                <a:gd name="T0" fmla="*/ 63 w 32"/>
                <a:gd name="T1" fmla="*/ 49 h 25"/>
                <a:gd name="T2" fmla="*/ 0 w 32"/>
                <a:gd name="T3" fmla="*/ 47 h 25"/>
                <a:gd name="T4" fmla="*/ 0 w 32"/>
                <a:gd name="T5" fmla="*/ 10 h 25"/>
                <a:gd name="T6" fmla="*/ 12 w 32"/>
                <a:gd name="T7" fmla="*/ 0 h 25"/>
                <a:gd name="T8" fmla="*/ 63 w 32"/>
                <a:gd name="T9" fmla="*/ 0 h 25"/>
                <a:gd name="T10" fmla="*/ 63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7" name="Freeform 54"/>
            <p:cNvSpPr>
              <a:spLocks noEditPoints="1"/>
            </p:cNvSpPr>
            <p:nvPr/>
          </p:nvSpPr>
          <p:spPr bwMode="auto">
            <a:xfrm>
              <a:off x="2743" y="534"/>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8" name="Freeform 55"/>
            <p:cNvSpPr/>
            <p:nvPr/>
          </p:nvSpPr>
          <p:spPr bwMode="auto">
            <a:xfrm>
              <a:off x="2828" y="536"/>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9" name="Freeform 56"/>
            <p:cNvSpPr>
              <a:spLocks noEditPoints="1"/>
            </p:cNvSpPr>
            <p:nvPr/>
          </p:nvSpPr>
          <p:spPr bwMode="auto">
            <a:xfrm>
              <a:off x="2826" y="534"/>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2"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0" name="Freeform 57"/>
            <p:cNvSpPr/>
            <p:nvPr/>
          </p:nvSpPr>
          <p:spPr bwMode="auto">
            <a:xfrm>
              <a:off x="2909" y="536"/>
              <a:ext cx="123" cy="49"/>
            </a:xfrm>
            <a:custGeom>
              <a:avLst/>
              <a:gdLst>
                <a:gd name="T0" fmla="*/ 123 w 62"/>
                <a:gd name="T1" fmla="*/ 49 h 25"/>
                <a:gd name="T2" fmla="*/ 0 w 62"/>
                <a:gd name="T3" fmla="*/ 49 h 25"/>
                <a:gd name="T4" fmla="*/ 2 w 62"/>
                <a:gd name="T5" fmla="*/ 12 h 25"/>
                <a:gd name="T6" fmla="*/ 12 w 62"/>
                <a:gd name="T7" fmla="*/ 0 h 25"/>
                <a:gd name="T8" fmla="*/ 123 w 62"/>
                <a:gd name="T9" fmla="*/ 2 h 25"/>
                <a:gd name="T10" fmla="*/ 123 w 6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62" y="25"/>
                  </a:moveTo>
                  <a:cubicBezTo>
                    <a:pt x="0" y="25"/>
                    <a:pt x="0" y="25"/>
                    <a:pt x="0" y="25"/>
                  </a:cubicBezTo>
                  <a:cubicBezTo>
                    <a:pt x="1" y="6"/>
                    <a:pt x="1" y="6"/>
                    <a:pt x="1" y="6"/>
                  </a:cubicBezTo>
                  <a:cubicBezTo>
                    <a:pt x="1" y="3"/>
                    <a:pt x="3" y="0"/>
                    <a:pt x="6" y="0"/>
                  </a:cubicBezTo>
                  <a:cubicBezTo>
                    <a:pt x="62" y="1"/>
                    <a:pt x="62" y="1"/>
                    <a:pt x="62" y="1"/>
                  </a:cubicBezTo>
                  <a:lnTo>
                    <a:pt x="6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1" name="Freeform 58"/>
            <p:cNvSpPr>
              <a:spLocks noEditPoints="1"/>
            </p:cNvSpPr>
            <p:nvPr/>
          </p:nvSpPr>
          <p:spPr bwMode="auto">
            <a:xfrm>
              <a:off x="2909" y="534"/>
              <a:ext cx="127" cy="53"/>
            </a:xfrm>
            <a:custGeom>
              <a:avLst/>
              <a:gdLst>
                <a:gd name="T0" fmla="*/ 119 w 64"/>
                <a:gd name="T1" fmla="*/ 2 h 27"/>
                <a:gd name="T2" fmla="*/ 8 w 64"/>
                <a:gd name="T3" fmla="*/ 0 h 27"/>
                <a:gd name="T4" fmla="*/ 0 w 64"/>
                <a:gd name="T5" fmla="*/ 10 h 27"/>
                <a:gd name="T6" fmla="*/ 0 w 64"/>
                <a:gd name="T7" fmla="*/ 43 h 27"/>
                <a:gd name="T8" fmla="*/ 6 w 64"/>
                <a:gd name="T9" fmla="*/ 53 h 27"/>
                <a:gd name="T10" fmla="*/ 119 w 64"/>
                <a:gd name="T11" fmla="*/ 53 h 27"/>
                <a:gd name="T12" fmla="*/ 125 w 64"/>
                <a:gd name="T13" fmla="*/ 45 h 27"/>
                <a:gd name="T14" fmla="*/ 127 w 64"/>
                <a:gd name="T15" fmla="*/ 10 h 27"/>
                <a:gd name="T16" fmla="*/ 119 w 64"/>
                <a:gd name="T17" fmla="*/ 2 h 27"/>
                <a:gd name="T18" fmla="*/ 10 w 64"/>
                <a:gd name="T19" fmla="*/ 4 h 27"/>
                <a:gd name="T20" fmla="*/ 113 w 64"/>
                <a:gd name="T21" fmla="*/ 6 h 27"/>
                <a:gd name="T22" fmla="*/ 121 w 64"/>
                <a:gd name="T23" fmla="*/ 14 h 27"/>
                <a:gd name="T24" fmla="*/ 121 w 64"/>
                <a:gd name="T25" fmla="*/ 41 h 27"/>
                <a:gd name="T26" fmla="*/ 113 w 64"/>
                <a:gd name="T27" fmla="*/ 51 h 27"/>
                <a:gd name="T28" fmla="*/ 10 w 64"/>
                <a:gd name="T29" fmla="*/ 49 h 27"/>
                <a:gd name="T30" fmla="*/ 2 w 64"/>
                <a:gd name="T31" fmla="*/ 41 h 27"/>
                <a:gd name="T32" fmla="*/ 4 w 64"/>
                <a:gd name="T33" fmla="*/ 14 h 27"/>
                <a:gd name="T34" fmla="*/ 10 w 6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60" y="1"/>
                  </a:moveTo>
                  <a:cubicBezTo>
                    <a:pt x="4" y="0"/>
                    <a:pt x="4" y="0"/>
                    <a:pt x="4" y="0"/>
                  </a:cubicBezTo>
                  <a:cubicBezTo>
                    <a:pt x="1" y="0"/>
                    <a:pt x="0" y="2"/>
                    <a:pt x="0" y="5"/>
                  </a:cubicBezTo>
                  <a:cubicBezTo>
                    <a:pt x="0" y="22"/>
                    <a:pt x="0" y="22"/>
                    <a:pt x="0" y="22"/>
                  </a:cubicBezTo>
                  <a:cubicBezTo>
                    <a:pt x="0" y="25"/>
                    <a:pt x="1" y="27"/>
                    <a:pt x="3" y="27"/>
                  </a:cubicBezTo>
                  <a:cubicBezTo>
                    <a:pt x="60" y="27"/>
                    <a:pt x="60" y="27"/>
                    <a:pt x="60" y="27"/>
                  </a:cubicBezTo>
                  <a:cubicBezTo>
                    <a:pt x="62" y="27"/>
                    <a:pt x="63" y="25"/>
                    <a:pt x="63" y="23"/>
                  </a:cubicBezTo>
                  <a:cubicBezTo>
                    <a:pt x="64" y="5"/>
                    <a:pt x="64" y="5"/>
                    <a:pt x="64" y="5"/>
                  </a:cubicBezTo>
                  <a:cubicBezTo>
                    <a:pt x="64" y="3"/>
                    <a:pt x="62" y="1"/>
                    <a:pt x="60" y="1"/>
                  </a:cubicBezTo>
                  <a:close/>
                  <a:moveTo>
                    <a:pt x="5" y="2"/>
                  </a:moveTo>
                  <a:cubicBezTo>
                    <a:pt x="57" y="3"/>
                    <a:pt x="57" y="3"/>
                    <a:pt x="57" y="3"/>
                  </a:cubicBezTo>
                  <a:cubicBezTo>
                    <a:pt x="59" y="3"/>
                    <a:pt x="61" y="5"/>
                    <a:pt x="61" y="7"/>
                  </a:cubicBezTo>
                  <a:cubicBezTo>
                    <a:pt x="61" y="21"/>
                    <a:pt x="61" y="21"/>
                    <a:pt x="61" y="21"/>
                  </a:cubicBezTo>
                  <a:cubicBezTo>
                    <a:pt x="61" y="24"/>
                    <a:pt x="59" y="26"/>
                    <a:pt x="57" y="26"/>
                  </a:cubicBezTo>
                  <a:cubicBezTo>
                    <a:pt x="5" y="25"/>
                    <a:pt x="5" y="25"/>
                    <a:pt x="5" y="25"/>
                  </a:cubicBezTo>
                  <a:cubicBezTo>
                    <a:pt x="3" y="25"/>
                    <a:pt x="1" y="23"/>
                    <a:pt x="1" y="21"/>
                  </a:cubicBezTo>
                  <a:cubicBezTo>
                    <a:pt x="2" y="7"/>
                    <a:pt x="2" y="7"/>
                    <a:pt x="2" y="7"/>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2" name="Freeform 59"/>
            <p:cNvSpPr/>
            <p:nvPr/>
          </p:nvSpPr>
          <p:spPr bwMode="auto">
            <a:xfrm>
              <a:off x="2969" y="605"/>
              <a:ext cx="63" cy="50"/>
            </a:xfrm>
            <a:custGeom>
              <a:avLst/>
              <a:gdLst>
                <a:gd name="T0" fmla="*/ 0 w 32"/>
                <a:gd name="T1" fmla="*/ 50 h 25"/>
                <a:gd name="T2" fmla="*/ 63 w 32"/>
                <a:gd name="T3" fmla="*/ 50 h 25"/>
                <a:gd name="T4" fmla="*/ 63 w 32"/>
                <a:gd name="T5" fmla="*/ 12 h 25"/>
                <a:gd name="T6" fmla="*/ 53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3" name="Freeform 60"/>
            <p:cNvSpPr>
              <a:spLocks noEditPoints="1"/>
            </p:cNvSpPr>
            <p:nvPr/>
          </p:nvSpPr>
          <p:spPr bwMode="auto">
            <a:xfrm>
              <a:off x="2967" y="603"/>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61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6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1" y="0"/>
                  </a:cubicBezTo>
                  <a:cubicBezTo>
                    <a:pt x="4" y="0"/>
                    <a:pt x="4" y="0"/>
                    <a:pt x="4" y="0"/>
                  </a:cubicBezTo>
                  <a:cubicBezTo>
                    <a:pt x="2" y="0"/>
                    <a:pt x="0" y="2"/>
                    <a:pt x="0" y="5"/>
                  </a:cubicBezTo>
                  <a:close/>
                  <a:moveTo>
                    <a:pt x="32" y="7"/>
                  </a:moveTo>
                  <a:cubicBezTo>
                    <a:pt x="32" y="21"/>
                    <a:pt x="32" y="21"/>
                    <a:pt x="32" y="21"/>
                  </a:cubicBezTo>
                  <a:cubicBezTo>
                    <a:pt x="32" y="23"/>
                    <a:pt x="31" y="25"/>
                    <a:pt x="28" y="25"/>
                  </a:cubicBezTo>
                  <a:cubicBezTo>
                    <a:pt x="6" y="25"/>
                    <a:pt x="6" y="25"/>
                    <a:pt x="6" y="25"/>
                  </a:cubicBezTo>
                  <a:cubicBezTo>
                    <a:pt x="4" y="25"/>
                    <a:pt x="3" y="23"/>
                    <a:pt x="3"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4" name="Freeform 61"/>
            <p:cNvSpPr/>
            <p:nvPr/>
          </p:nvSpPr>
          <p:spPr bwMode="auto">
            <a:xfrm>
              <a:off x="2886" y="605"/>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5" name="Freeform 62"/>
            <p:cNvSpPr>
              <a:spLocks noEditPoints="1"/>
            </p:cNvSpPr>
            <p:nvPr/>
          </p:nvSpPr>
          <p:spPr bwMode="auto">
            <a:xfrm>
              <a:off x="2884" y="603"/>
              <a:ext cx="69" cy="54"/>
            </a:xfrm>
            <a:custGeom>
              <a:avLst/>
              <a:gdLst>
                <a:gd name="T0" fmla="*/ 0 w 35"/>
                <a:gd name="T1" fmla="*/ 8 h 27"/>
                <a:gd name="T2" fmla="*/ 0 w 35"/>
                <a:gd name="T3" fmla="*/ 44 h 27"/>
                <a:gd name="T4" fmla="*/ 8 w 35"/>
                <a:gd name="T5" fmla="*/ 52 h 27"/>
                <a:gd name="T6" fmla="*/ 61 w 35"/>
                <a:gd name="T7" fmla="*/ 52 h 27"/>
                <a:gd name="T8" fmla="*/ 67 w 35"/>
                <a:gd name="T9" fmla="*/ 44 h 27"/>
                <a:gd name="T10" fmla="*/ 69 w 35"/>
                <a:gd name="T11" fmla="*/ 10 h 27"/>
                <a:gd name="T12" fmla="*/ 61 w 35"/>
                <a:gd name="T13" fmla="*/ 0 h 27"/>
                <a:gd name="T14" fmla="*/ 8 w 35"/>
                <a:gd name="T15" fmla="*/ 0 h 27"/>
                <a:gd name="T16" fmla="*/ 0 w 35"/>
                <a:gd name="T17" fmla="*/ 8 h 27"/>
                <a:gd name="T18" fmla="*/ 65 w 35"/>
                <a:gd name="T19" fmla="*/ 14 h 27"/>
                <a:gd name="T20" fmla="*/ 65 w 35"/>
                <a:gd name="T21" fmla="*/ 42 h 27"/>
                <a:gd name="T22" fmla="*/ 57 w 35"/>
                <a:gd name="T23" fmla="*/ 50 h 27"/>
                <a:gd name="T24" fmla="*/ 14 w 35"/>
                <a:gd name="T25" fmla="*/ 50 h 27"/>
                <a:gd name="T26" fmla="*/ 6 w 35"/>
                <a:gd name="T27" fmla="*/ 40 h 27"/>
                <a:gd name="T28" fmla="*/ 6 w 35"/>
                <a:gd name="T29" fmla="*/ 12 h 27"/>
                <a:gd name="T30" fmla="*/ 14 w 35"/>
                <a:gd name="T31" fmla="*/ 4 h 27"/>
                <a:gd name="T32" fmla="*/ 57 w 35"/>
                <a:gd name="T33" fmla="*/ 4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4"/>
                  </a:moveTo>
                  <a:cubicBezTo>
                    <a:pt x="0" y="22"/>
                    <a:pt x="0" y="22"/>
                    <a:pt x="0" y="22"/>
                  </a:cubicBezTo>
                  <a:cubicBezTo>
                    <a:pt x="0" y="24"/>
                    <a:pt x="2" y="26"/>
                    <a:pt x="4" y="26"/>
                  </a:cubicBezTo>
                  <a:cubicBezTo>
                    <a:pt x="31" y="26"/>
                    <a:pt x="31" y="26"/>
                    <a:pt x="31" y="26"/>
                  </a:cubicBezTo>
                  <a:cubicBezTo>
                    <a:pt x="33" y="27"/>
                    <a:pt x="34" y="24"/>
                    <a:pt x="34" y="22"/>
                  </a:cubicBezTo>
                  <a:cubicBezTo>
                    <a:pt x="35" y="5"/>
                    <a:pt x="35" y="5"/>
                    <a:pt x="35" y="5"/>
                  </a:cubicBezTo>
                  <a:cubicBezTo>
                    <a:pt x="35" y="2"/>
                    <a:pt x="33" y="0"/>
                    <a:pt x="31" y="0"/>
                  </a:cubicBezTo>
                  <a:cubicBezTo>
                    <a:pt x="4" y="0"/>
                    <a:pt x="4" y="0"/>
                    <a:pt x="4" y="0"/>
                  </a:cubicBezTo>
                  <a:cubicBezTo>
                    <a:pt x="2" y="0"/>
                    <a:pt x="0" y="2"/>
                    <a:pt x="0" y="4"/>
                  </a:cubicBezTo>
                  <a:close/>
                  <a:moveTo>
                    <a:pt x="33" y="7"/>
                  </a:moveTo>
                  <a:cubicBezTo>
                    <a:pt x="33" y="21"/>
                    <a:pt x="33" y="21"/>
                    <a:pt x="33" y="21"/>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6" name="Freeform 63"/>
            <p:cNvSpPr/>
            <p:nvPr/>
          </p:nvSpPr>
          <p:spPr bwMode="auto">
            <a:xfrm>
              <a:off x="2804" y="605"/>
              <a:ext cx="64" cy="48"/>
            </a:xfrm>
            <a:custGeom>
              <a:avLst/>
              <a:gdLst>
                <a:gd name="T0" fmla="*/ 0 w 32"/>
                <a:gd name="T1" fmla="*/ 48 h 24"/>
                <a:gd name="T2" fmla="*/ 64 w 32"/>
                <a:gd name="T3" fmla="*/ 48 h 24"/>
                <a:gd name="T4" fmla="*/ 64 w 32"/>
                <a:gd name="T5" fmla="*/ 12 h 24"/>
                <a:gd name="T6" fmla="*/ 52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cubicBezTo>
                    <a:pt x="0" y="24"/>
                    <a:pt x="0" y="24"/>
                    <a:pt x="0" y="24"/>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7" name="Freeform 64"/>
            <p:cNvSpPr>
              <a:spLocks noEditPoints="1"/>
            </p:cNvSpPr>
            <p:nvPr/>
          </p:nvSpPr>
          <p:spPr bwMode="auto">
            <a:xfrm>
              <a:off x="2800" y="601"/>
              <a:ext cx="70" cy="54"/>
            </a:xfrm>
            <a:custGeom>
              <a:avLst/>
              <a:gdLst>
                <a:gd name="T0" fmla="*/ 0 w 35"/>
                <a:gd name="T1" fmla="*/ 10 h 27"/>
                <a:gd name="T2" fmla="*/ 0 w 35"/>
                <a:gd name="T3" fmla="*/ 44 h 27"/>
                <a:gd name="T4" fmla="*/ 8 w 35"/>
                <a:gd name="T5" fmla="*/ 54 h 27"/>
                <a:gd name="T6" fmla="*/ 62 w 35"/>
                <a:gd name="T7" fmla="*/ 54 h 27"/>
                <a:gd name="T8" fmla="*/ 70 w 35"/>
                <a:gd name="T9" fmla="*/ 46 h 27"/>
                <a:gd name="T10" fmla="*/ 70 w 35"/>
                <a:gd name="T11" fmla="*/ 10 h 27"/>
                <a:gd name="T12" fmla="*/ 62 w 35"/>
                <a:gd name="T13" fmla="*/ 2 h 27"/>
                <a:gd name="T14" fmla="*/ 8 w 35"/>
                <a:gd name="T15" fmla="*/ 0 h 27"/>
                <a:gd name="T16" fmla="*/ 0 w 35"/>
                <a:gd name="T17" fmla="*/ 10 h 27"/>
                <a:gd name="T18" fmla="*/ 66 w 35"/>
                <a:gd name="T19" fmla="*/ 14 h 27"/>
                <a:gd name="T20" fmla="*/ 66 w 35"/>
                <a:gd name="T21" fmla="*/ 42 h 27"/>
                <a:gd name="T22" fmla="*/ 58 w 35"/>
                <a:gd name="T23" fmla="*/ 52 h 27"/>
                <a:gd name="T24" fmla="*/ 14 w 35"/>
                <a:gd name="T25" fmla="*/ 52 h 27"/>
                <a:gd name="T26" fmla="*/ 6 w 35"/>
                <a:gd name="T27" fmla="*/ 42 h 27"/>
                <a:gd name="T28" fmla="*/ 6 w 35"/>
                <a:gd name="T29" fmla="*/ 14 h 27"/>
                <a:gd name="T30" fmla="*/ 14 w 35"/>
                <a:gd name="T31" fmla="*/ 6 h 27"/>
                <a:gd name="T32" fmla="*/ 58 w 35"/>
                <a:gd name="T33" fmla="*/ 6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1" y="2"/>
                    <a:pt x="0" y="5"/>
                  </a:cubicBezTo>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8" name="Freeform 65"/>
            <p:cNvSpPr/>
            <p:nvPr/>
          </p:nvSpPr>
          <p:spPr bwMode="auto">
            <a:xfrm>
              <a:off x="2721" y="603"/>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9" name="Freeform 66"/>
            <p:cNvSpPr>
              <a:spLocks noEditPoints="1"/>
            </p:cNvSpPr>
            <p:nvPr/>
          </p:nvSpPr>
          <p:spPr bwMode="auto">
            <a:xfrm>
              <a:off x="2719" y="601"/>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0" name="Freeform 67"/>
            <p:cNvSpPr/>
            <p:nvPr/>
          </p:nvSpPr>
          <p:spPr bwMode="auto">
            <a:xfrm>
              <a:off x="2638" y="603"/>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1" name="Freeform 68"/>
            <p:cNvSpPr>
              <a:spLocks noEditPoints="1"/>
            </p:cNvSpPr>
            <p:nvPr/>
          </p:nvSpPr>
          <p:spPr bwMode="auto">
            <a:xfrm>
              <a:off x="2636" y="601"/>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9 w 35"/>
                <a:gd name="T11" fmla="*/ 10 h 26"/>
                <a:gd name="T12" fmla="*/ 61 w 35"/>
                <a:gd name="T13" fmla="*/ 0 h 26"/>
                <a:gd name="T14" fmla="*/ 8 w 35"/>
                <a:gd name="T15" fmla="*/ 0 h 26"/>
                <a:gd name="T16" fmla="*/ 0 w 35"/>
                <a:gd name="T17" fmla="*/ 8 h 26"/>
                <a:gd name="T18" fmla="*/ 65 w 35"/>
                <a:gd name="T19" fmla="*/ 14 h 26"/>
                <a:gd name="T20" fmla="*/ 65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5" y="5"/>
                    <a:pt x="35" y="5"/>
                    <a:pt x="35" y="5"/>
                  </a:cubicBezTo>
                  <a:cubicBezTo>
                    <a:pt x="35" y="2"/>
                    <a:pt x="33" y="0"/>
                    <a:pt x="31" y="0"/>
                  </a:cubicBezTo>
                  <a:cubicBezTo>
                    <a:pt x="4" y="0"/>
                    <a:pt x="4" y="0"/>
                    <a:pt x="4" y="0"/>
                  </a:cubicBezTo>
                  <a:cubicBezTo>
                    <a:pt x="2" y="0"/>
                    <a:pt x="0" y="2"/>
                    <a:pt x="0" y="4"/>
                  </a:cubicBezTo>
                  <a:moveTo>
                    <a:pt x="33" y="7"/>
                  </a:moveTo>
                  <a:cubicBezTo>
                    <a:pt x="33" y="21"/>
                    <a:pt x="33" y="21"/>
                    <a:pt x="33" y="21"/>
                  </a:cubicBezTo>
                  <a:cubicBezTo>
                    <a:pt x="33"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2" name="Freeform 69"/>
            <p:cNvSpPr/>
            <p:nvPr/>
          </p:nvSpPr>
          <p:spPr bwMode="auto">
            <a:xfrm>
              <a:off x="2557" y="603"/>
              <a:ext cx="63" cy="48"/>
            </a:xfrm>
            <a:custGeom>
              <a:avLst/>
              <a:gdLst>
                <a:gd name="T0" fmla="*/ 0 w 32"/>
                <a:gd name="T1" fmla="*/ 48 h 24"/>
                <a:gd name="T2" fmla="*/ 63 w 32"/>
                <a:gd name="T3" fmla="*/ 48 h 24"/>
                <a:gd name="T4" fmla="*/ 63 w 32"/>
                <a:gd name="T5" fmla="*/ 12 h 24"/>
                <a:gd name="T6" fmla="*/ 51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3" name="Freeform 70"/>
            <p:cNvSpPr>
              <a:spLocks noEditPoints="1"/>
            </p:cNvSpPr>
            <p:nvPr/>
          </p:nvSpPr>
          <p:spPr bwMode="auto">
            <a:xfrm>
              <a:off x="2553" y="599"/>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4" name="Freeform 71"/>
            <p:cNvSpPr/>
            <p:nvPr/>
          </p:nvSpPr>
          <p:spPr bwMode="auto">
            <a:xfrm>
              <a:off x="2473" y="601"/>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5" name="Freeform 72"/>
            <p:cNvSpPr>
              <a:spLocks noEditPoints="1"/>
            </p:cNvSpPr>
            <p:nvPr/>
          </p:nvSpPr>
          <p:spPr bwMode="auto">
            <a:xfrm>
              <a:off x="2471" y="599"/>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6" name="Freeform 73"/>
            <p:cNvSpPr/>
            <p:nvPr/>
          </p:nvSpPr>
          <p:spPr bwMode="auto">
            <a:xfrm>
              <a:off x="2390" y="601"/>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7" name="Freeform 74"/>
            <p:cNvSpPr>
              <a:spLocks noEditPoints="1"/>
            </p:cNvSpPr>
            <p:nvPr/>
          </p:nvSpPr>
          <p:spPr bwMode="auto">
            <a:xfrm>
              <a:off x="2388" y="599"/>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7 w 35"/>
                <a:gd name="T11" fmla="*/ 10 h 26"/>
                <a:gd name="T12" fmla="*/ 61 w 35"/>
                <a:gd name="T13" fmla="*/ 0 h 26"/>
                <a:gd name="T14" fmla="*/ 8 w 35"/>
                <a:gd name="T15" fmla="*/ 0 h 26"/>
                <a:gd name="T16" fmla="*/ 0 w 35"/>
                <a:gd name="T17" fmla="*/ 8 h 26"/>
                <a:gd name="T18" fmla="*/ 65 w 35"/>
                <a:gd name="T19" fmla="*/ 14 h 26"/>
                <a:gd name="T20" fmla="*/ 63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5" y="2"/>
                    <a:pt x="33" y="0"/>
                    <a:pt x="31" y="0"/>
                  </a:cubicBezTo>
                  <a:cubicBezTo>
                    <a:pt x="4" y="0"/>
                    <a:pt x="4" y="0"/>
                    <a:pt x="4" y="0"/>
                  </a:cubicBezTo>
                  <a:cubicBezTo>
                    <a:pt x="2" y="0"/>
                    <a:pt x="0" y="2"/>
                    <a:pt x="0" y="4"/>
                  </a:cubicBezTo>
                  <a:moveTo>
                    <a:pt x="33" y="7"/>
                  </a:moveTo>
                  <a:cubicBezTo>
                    <a:pt x="32" y="21"/>
                    <a:pt x="32" y="21"/>
                    <a:pt x="32" y="21"/>
                  </a:cubicBezTo>
                  <a:cubicBezTo>
                    <a:pt x="32"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8" name="Freeform 75"/>
            <p:cNvSpPr/>
            <p:nvPr/>
          </p:nvSpPr>
          <p:spPr bwMode="auto">
            <a:xfrm>
              <a:off x="2309" y="599"/>
              <a:ext cx="63" cy="50"/>
            </a:xfrm>
            <a:custGeom>
              <a:avLst/>
              <a:gdLst>
                <a:gd name="T0" fmla="*/ 0 w 32"/>
                <a:gd name="T1" fmla="*/ 50 h 25"/>
                <a:gd name="T2" fmla="*/ 63 w 32"/>
                <a:gd name="T3" fmla="*/ 50 h 25"/>
                <a:gd name="T4" fmla="*/ 63 w 32"/>
                <a:gd name="T5" fmla="*/ 14 h 25"/>
                <a:gd name="T6" fmla="*/ 51 w 32"/>
                <a:gd name="T7" fmla="*/ 2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29" y="1"/>
                    <a:pt x="2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9" name="Freeform 76"/>
            <p:cNvSpPr>
              <a:spLocks noEditPoints="1"/>
            </p:cNvSpPr>
            <p:nvPr/>
          </p:nvSpPr>
          <p:spPr bwMode="auto">
            <a:xfrm>
              <a:off x="2305" y="597"/>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0" name="Freeform 77"/>
            <p:cNvSpPr/>
            <p:nvPr/>
          </p:nvSpPr>
          <p:spPr bwMode="auto">
            <a:xfrm>
              <a:off x="2225" y="599"/>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1" name="Freeform 78"/>
            <p:cNvSpPr>
              <a:spLocks noEditPoints="1"/>
            </p:cNvSpPr>
            <p:nvPr/>
          </p:nvSpPr>
          <p:spPr bwMode="auto">
            <a:xfrm>
              <a:off x="2224" y="597"/>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59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4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2" y="0"/>
                    <a:pt x="30" y="0"/>
                  </a:cubicBezTo>
                  <a:cubicBezTo>
                    <a:pt x="4" y="0"/>
                    <a:pt x="4" y="0"/>
                    <a:pt x="4" y="0"/>
                  </a:cubicBezTo>
                  <a:cubicBezTo>
                    <a:pt x="1" y="0"/>
                    <a:pt x="0" y="2"/>
                    <a:pt x="0" y="5"/>
                  </a:cubicBezTo>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2" name="Freeform 79"/>
            <p:cNvSpPr/>
            <p:nvPr/>
          </p:nvSpPr>
          <p:spPr bwMode="auto">
            <a:xfrm>
              <a:off x="2142" y="599"/>
              <a:ext cx="66" cy="50"/>
            </a:xfrm>
            <a:custGeom>
              <a:avLst/>
              <a:gdLst>
                <a:gd name="T0" fmla="*/ 0 w 33"/>
                <a:gd name="T1" fmla="*/ 50 h 25"/>
                <a:gd name="T2" fmla="*/ 64 w 33"/>
                <a:gd name="T3" fmla="*/ 50 h 25"/>
                <a:gd name="T4" fmla="*/ 66 w 33"/>
                <a:gd name="T5" fmla="*/ 12 h 25"/>
                <a:gd name="T6" fmla="*/ 54 w 33"/>
                <a:gd name="T7" fmla="*/ 0 h 25"/>
                <a:gd name="T8" fmla="*/ 0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3" name="Freeform 80"/>
            <p:cNvSpPr>
              <a:spLocks noEditPoints="1"/>
            </p:cNvSpPr>
            <p:nvPr/>
          </p:nvSpPr>
          <p:spPr bwMode="auto">
            <a:xfrm>
              <a:off x="2140" y="597"/>
              <a:ext cx="68" cy="52"/>
            </a:xfrm>
            <a:custGeom>
              <a:avLst/>
              <a:gdLst>
                <a:gd name="T0" fmla="*/ 0 w 34"/>
                <a:gd name="T1" fmla="*/ 8 h 26"/>
                <a:gd name="T2" fmla="*/ 0 w 34"/>
                <a:gd name="T3" fmla="*/ 44 h 26"/>
                <a:gd name="T4" fmla="*/ 8 w 34"/>
                <a:gd name="T5" fmla="*/ 52 h 26"/>
                <a:gd name="T6" fmla="*/ 62 w 34"/>
                <a:gd name="T7" fmla="*/ 52 h 26"/>
                <a:gd name="T8" fmla="*/ 68 w 34"/>
                <a:gd name="T9" fmla="*/ 44 h 26"/>
                <a:gd name="T10" fmla="*/ 68 w 34"/>
                <a:gd name="T11" fmla="*/ 10 h 26"/>
                <a:gd name="T12" fmla="*/ 62 w 34"/>
                <a:gd name="T13" fmla="*/ 0 h 26"/>
                <a:gd name="T14" fmla="*/ 8 w 34"/>
                <a:gd name="T15" fmla="*/ 0 h 26"/>
                <a:gd name="T16" fmla="*/ 0 w 34"/>
                <a:gd name="T17" fmla="*/ 8 h 26"/>
                <a:gd name="T18" fmla="*/ 66 w 34"/>
                <a:gd name="T19" fmla="*/ 14 h 26"/>
                <a:gd name="T20" fmla="*/ 64 w 34"/>
                <a:gd name="T21" fmla="*/ 42 h 26"/>
                <a:gd name="T22" fmla="*/ 58 w 34"/>
                <a:gd name="T23" fmla="*/ 50 h 26"/>
                <a:gd name="T24" fmla="*/ 12 w 34"/>
                <a:gd name="T25" fmla="*/ 50 h 26"/>
                <a:gd name="T26" fmla="*/ 6 w 34"/>
                <a:gd name="T27" fmla="*/ 40 h 26"/>
                <a:gd name="T28" fmla="*/ 6 w 34"/>
                <a:gd name="T29" fmla="*/ 12 h 26"/>
                <a:gd name="T30" fmla="*/ 14 w 34"/>
                <a:gd name="T31" fmla="*/ 4 h 26"/>
                <a:gd name="T32" fmla="*/ 58 w 34"/>
                <a:gd name="T33" fmla="*/ 4 h 26"/>
                <a:gd name="T34" fmla="*/ 66 w 34"/>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4" y="2"/>
                    <a:pt x="33" y="0"/>
                    <a:pt x="31" y="0"/>
                  </a:cubicBezTo>
                  <a:cubicBezTo>
                    <a:pt x="4" y="0"/>
                    <a:pt x="4" y="0"/>
                    <a:pt x="4" y="0"/>
                  </a:cubicBezTo>
                  <a:cubicBezTo>
                    <a:pt x="2" y="0"/>
                    <a:pt x="0" y="2"/>
                    <a:pt x="0" y="4"/>
                  </a:cubicBezTo>
                  <a:close/>
                  <a:moveTo>
                    <a:pt x="33" y="7"/>
                  </a:moveTo>
                  <a:cubicBezTo>
                    <a:pt x="32" y="21"/>
                    <a:pt x="32" y="21"/>
                    <a:pt x="32" y="21"/>
                  </a:cubicBezTo>
                  <a:cubicBezTo>
                    <a:pt x="32" y="23"/>
                    <a:pt x="31" y="25"/>
                    <a:pt x="29" y="25"/>
                  </a:cubicBezTo>
                  <a:cubicBezTo>
                    <a:pt x="6" y="25"/>
                    <a:pt x="6" y="25"/>
                    <a:pt x="6"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4" name="Freeform 81"/>
            <p:cNvSpPr/>
            <p:nvPr/>
          </p:nvSpPr>
          <p:spPr bwMode="auto">
            <a:xfrm>
              <a:off x="2001" y="597"/>
              <a:ext cx="123" cy="50"/>
            </a:xfrm>
            <a:custGeom>
              <a:avLst/>
              <a:gdLst>
                <a:gd name="T0" fmla="*/ 0 w 62"/>
                <a:gd name="T1" fmla="*/ 50 h 25"/>
                <a:gd name="T2" fmla="*/ 123 w 62"/>
                <a:gd name="T3" fmla="*/ 50 h 25"/>
                <a:gd name="T4" fmla="*/ 123 w 62"/>
                <a:gd name="T5" fmla="*/ 14 h 25"/>
                <a:gd name="T6" fmla="*/ 111 w 62"/>
                <a:gd name="T7" fmla="*/ 2 h 25"/>
                <a:gd name="T8" fmla="*/ 0 w 62"/>
                <a:gd name="T9" fmla="*/ 0 h 25"/>
                <a:gd name="T10" fmla="*/ 0 w 6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0" y="25"/>
                  </a:moveTo>
                  <a:cubicBezTo>
                    <a:pt x="62" y="25"/>
                    <a:pt x="62" y="25"/>
                    <a:pt x="62" y="25"/>
                  </a:cubicBezTo>
                  <a:cubicBezTo>
                    <a:pt x="62" y="7"/>
                    <a:pt x="62" y="7"/>
                    <a:pt x="62" y="7"/>
                  </a:cubicBezTo>
                  <a:cubicBezTo>
                    <a:pt x="62" y="3"/>
                    <a:pt x="59" y="1"/>
                    <a:pt x="5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5" name="Freeform 82"/>
            <p:cNvSpPr>
              <a:spLocks noEditPoints="1"/>
            </p:cNvSpPr>
            <p:nvPr/>
          </p:nvSpPr>
          <p:spPr bwMode="auto">
            <a:xfrm>
              <a:off x="1999" y="595"/>
              <a:ext cx="127" cy="54"/>
            </a:xfrm>
            <a:custGeom>
              <a:avLst/>
              <a:gdLst>
                <a:gd name="T0" fmla="*/ 0 w 64"/>
                <a:gd name="T1" fmla="*/ 10 h 27"/>
                <a:gd name="T2" fmla="*/ 0 w 64"/>
                <a:gd name="T3" fmla="*/ 44 h 27"/>
                <a:gd name="T4" fmla="*/ 8 w 64"/>
                <a:gd name="T5" fmla="*/ 54 h 27"/>
                <a:gd name="T6" fmla="*/ 119 w 64"/>
                <a:gd name="T7" fmla="*/ 54 h 27"/>
                <a:gd name="T8" fmla="*/ 127 w 64"/>
                <a:gd name="T9" fmla="*/ 46 h 27"/>
                <a:gd name="T10" fmla="*/ 127 w 64"/>
                <a:gd name="T11" fmla="*/ 10 h 27"/>
                <a:gd name="T12" fmla="*/ 119 w 64"/>
                <a:gd name="T13" fmla="*/ 2 h 27"/>
                <a:gd name="T14" fmla="*/ 8 w 64"/>
                <a:gd name="T15" fmla="*/ 0 h 27"/>
                <a:gd name="T16" fmla="*/ 0 w 64"/>
                <a:gd name="T17" fmla="*/ 10 h 27"/>
                <a:gd name="T18" fmla="*/ 123 w 64"/>
                <a:gd name="T19" fmla="*/ 14 h 27"/>
                <a:gd name="T20" fmla="*/ 123 w 64"/>
                <a:gd name="T21" fmla="*/ 42 h 27"/>
                <a:gd name="T22" fmla="*/ 115 w 64"/>
                <a:gd name="T23" fmla="*/ 52 h 27"/>
                <a:gd name="T24" fmla="*/ 12 w 64"/>
                <a:gd name="T25" fmla="*/ 50 h 27"/>
                <a:gd name="T26" fmla="*/ 6 w 64"/>
                <a:gd name="T27" fmla="*/ 42 h 27"/>
                <a:gd name="T28" fmla="*/ 6 w 64"/>
                <a:gd name="T29" fmla="*/ 14 h 27"/>
                <a:gd name="T30" fmla="*/ 14 w 64"/>
                <a:gd name="T31" fmla="*/ 4 h 27"/>
                <a:gd name="T32" fmla="*/ 115 w 64"/>
                <a:gd name="T33" fmla="*/ 6 h 27"/>
                <a:gd name="T34" fmla="*/ 123 w 6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0" y="5"/>
                  </a:moveTo>
                  <a:cubicBezTo>
                    <a:pt x="0" y="22"/>
                    <a:pt x="0" y="22"/>
                    <a:pt x="0" y="22"/>
                  </a:cubicBezTo>
                  <a:cubicBezTo>
                    <a:pt x="0" y="25"/>
                    <a:pt x="1" y="27"/>
                    <a:pt x="4" y="27"/>
                  </a:cubicBezTo>
                  <a:cubicBezTo>
                    <a:pt x="60" y="27"/>
                    <a:pt x="60" y="27"/>
                    <a:pt x="60" y="27"/>
                  </a:cubicBezTo>
                  <a:cubicBezTo>
                    <a:pt x="62" y="27"/>
                    <a:pt x="64" y="25"/>
                    <a:pt x="64" y="23"/>
                  </a:cubicBezTo>
                  <a:cubicBezTo>
                    <a:pt x="64" y="5"/>
                    <a:pt x="64" y="5"/>
                    <a:pt x="64" y="5"/>
                  </a:cubicBezTo>
                  <a:cubicBezTo>
                    <a:pt x="64" y="3"/>
                    <a:pt x="62" y="1"/>
                    <a:pt x="60" y="1"/>
                  </a:cubicBezTo>
                  <a:cubicBezTo>
                    <a:pt x="4" y="0"/>
                    <a:pt x="4" y="0"/>
                    <a:pt x="4" y="0"/>
                  </a:cubicBezTo>
                  <a:cubicBezTo>
                    <a:pt x="2" y="0"/>
                    <a:pt x="0" y="2"/>
                    <a:pt x="0" y="5"/>
                  </a:cubicBezTo>
                  <a:close/>
                  <a:moveTo>
                    <a:pt x="62" y="7"/>
                  </a:moveTo>
                  <a:cubicBezTo>
                    <a:pt x="62" y="21"/>
                    <a:pt x="62" y="21"/>
                    <a:pt x="62" y="21"/>
                  </a:cubicBezTo>
                  <a:cubicBezTo>
                    <a:pt x="62" y="24"/>
                    <a:pt x="60" y="26"/>
                    <a:pt x="58" y="26"/>
                  </a:cubicBezTo>
                  <a:cubicBezTo>
                    <a:pt x="6" y="25"/>
                    <a:pt x="6" y="25"/>
                    <a:pt x="6" y="25"/>
                  </a:cubicBezTo>
                  <a:cubicBezTo>
                    <a:pt x="4" y="25"/>
                    <a:pt x="3" y="23"/>
                    <a:pt x="3" y="21"/>
                  </a:cubicBezTo>
                  <a:cubicBezTo>
                    <a:pt x="3" y="7"/>
                    <a:pt x="3" y="7"/>
                    <a:pt x="3" y="7"/>
                  </a:cubicBezTo>
                  <a:cubicBezTo>
                    <a:pt x="3" y="4"/>
                    <a:pt x="4" y="2"/>
                    <a:pt x="7" y="2"/>
                  </a:cubicBezTo>
                  <a:cubicBezTo>
                    <a:pt x="58" y="3"/>
                    <a:pt x="58" y="3"/>
                    <a:pt x="58" y="3"/>
                  </a:cubicBezTo>
                  <a:cubicBezTo>
                    <a:pt x="60" y="3"/>
                    <a:pt x="62" y="5"/>
                    <a:pt x="6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6" name="Freeform 83"/>
            <p:cNvSpPr/>
            <p:nvPr/>
          </p:nvSpPr>
          <p:spPr bwMode="auto">
            <a:xfrm>
              <a:off x="2969" y="675"/>
              <a:ext cx="63" cy="49"/>
            </a:xfrm>
            <a:custGeom>
              <a:avLst/>
              <a:gdLst>
                <a:gd name="T0" fmla="*/ 0 w 32"/>
                <a:gd name="T1" fmla="*/ 49 h 25"/>
                <a:gd name="T2" fmla="*/ 63 w 32"/>
                <a:gd name="T3" fmla="*/ 49 h 25"/>
                <a:gd name="T4" fmla="*/ 63 w 32"/>
                <a:gd name="T5" fmla="*/ 12 h 25"/>
                <a:gd name="T6" fmla="*/ 51 w 32"/>
                <a:gd name="T7" fmla="*/ 0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29"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7" name="Freeform 84"/>
            <p:cNvSpPr>
              <a:spLocks noEditPoints="1"/>
            </p:cNvSpPr>
            <p:nvPr/>
          </p:nvSpPr>
          <p:spPr bwMode="auto">
            <a:xfrm>
              <a:off x="2965" y="673"/>
              <a:ext cx="69" cy="51"/>
            </a:xfrm>
            <a:custGeom>
              <a:avLst/>
              <a:gdLst>
                <a:gd name="T0" fmla="*/ 2 w 35"/>
                <a:gd name="T1" fmla="*/ 8 h 26"/>
                <a:gd name="T2" fmla="*/ 0 w 35"/>
                <a:gd name="T3" fmla="*/ 43 h 26"/>
                <a:gd name="T4" fmla="*/ 8 w 35"/>
                <a:gd name="T5" fmla="*/ 51 h 26"/>
                <a:gd name="T6" fmla="*/ 61 w 35"/>
                <a:gd name="T7" fmla="*/ 51 h 26"/>
                <a:gd name="T8" fmla="*/ 69 w 35"/>
                <a:gd name="T9" fmla="*/ 43 h 26"/>
                <a:gd name="T10" fmla="*/ 69 w 35"/>
                <a:gd name="T11" fmla="*/ 10 h 26"/>
                <a:gd name="T12" fmla="*/ 61 w 35"/>
                <a:gd name="T13" fmla="*/ 0 h 26"/>
                <a:gd name="T14" fmla="*/ 8 w 35"/>
                <a:gd name="T15" fmla="*/ 0 h 26"/>
                <a:gd name="T16" fmla="*/ 2 w 35"/>
                <a:gd name="T17" fmla="*/ 8 h 26"/>
                <a:gd name="T18" fmla="*/ 65 w 35"/>
                <a:gd name="T19" fmla="*/ 14 h 26"/>
                <a:gd name="T20" fmla="*/ 65 w 35"/>
                <a:gd name="T21" fmla="*/ 39 h 26"/>
                <a:gd name="T22" fmla="*/ 57 w 35"/>
                <a:gd name="T23" fmla="*/ 49 h 26"/>
                <a:gd name="T24" fmla="*/ 14 w 35"/>
                <a:gd name="T25" fmla="*/ 49 h 26"/>
                <a:gd name="T26" fmla="*/ 6 w 35"/>
                <a:gd name="T27" fmla="*/ 39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8" name="Freeform 85"/>
            <p:cNvSpPr/>
            <p:nvPr/>
          </p:nvSpPr>
          <p:spPr bwMode="auto">
            <a:xfrm>
              <a:off x="2886" y="673"/>
              <a:ext cx="63" cy="49"/>
            </a:xfrm>
            <a:custGeom>
              <a:avLst/>
              <a:gdLst>
                <a:gd name="T0" fmla="*/ 0 w 32"/>
                <a:gd name="T1" fmla="*/ 49 h 25"/>
                <a:gd name="T2" fmla="*/ 63 w 32"/>
                <a:gd name="T3" fmla="*/ 49 h 25"/>
                <a:gd name="T4" fmla="*/ 63 w 32"/>
                <a:gd name="T5" fmla="*/ 14 h 25"/>
                <a:gd name="T6" fmla="*/ 53 w 32"/>
                <a:gd name="T7" fmla="*/ 2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30" y="1"/>
                    <a:pt x="27"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9" name="Freeform 86"/>
            <p:cNvSpPr>
              <a:spLocks noEditPoints="1"/>
            </p:cNvSpPr>
            <p:nvPr/>
          </p:nvSpPr>
          <p:spPr bwMode="auto">
            <a:xfrm>
              <a:off x="2884" y="671"/>
              <a:ext cx="67" cy="53"/>
            </a:xfrm>
            <a:custGeom>
              <a:avLst/>
              <a:gdLst>
                <a:gd name="T0" fmla="*/ 0 w 34"/>
                <a:gd name="T1" fmla="*/ 10 h 27"/>
                <a:gd name="T2" fmla="*/ 0 w 34"/>
                <a:gd name="T3" fmla="*/ 43 h 27"/>
                <a:gd name="T4" fmla="*/ 6 w 34"/>
                <a:gd name="T5" fmla="*/ 53 h 27"/>
                <a:gd name="T6" fmla="*/ 59 w 34"/>
                <a:gd name="T7" fmla="*/ 53 h 27"/>
                <a:gd name="T8" fmla="*/ 67 w 34"/>
                <a:gd name="T9" fmla="*/ 45 h 27"/>
                <a:gd name="T10" fmla="*/ 67 w 34"/>
                <a:gd name="T11" fmla="*/ 10 h 27"/>
                <a:gd name="T12" fmla="*/ 61 w 34"/>
                <a:gd name="T13" fmla="*/ 2 h 27"/>
                <a:gd name="T14" fmla="*/ 8 w 34"/>
                <a:gd name="T15" fmla="*/ 0 h 27"/>
                <a:gd name="T16" fmla="*/ 0 w 34"/>
                <a:gd name="T17" fmla="*/ 10 h 27"/>
                <a:gd name="T18" fmla="*/ 63 w 34"/>
                <a:gd name="T19" fmla="*/ 14 h 27"/>
                <a:gd name="T20" fmla="*/ 63 w 34"/>
                <a:gd name="T21" fmla="*/ 41 h 27"/>
                <a:gd name="T22" fmla="*/ 55 w 34"/>
                <a:gd name="T23" fmla="*/ 51 h 27"/>
                <a:gd name="T24" fmla="*/ 12 w 34"/>
                <a:gd name="T25" fmla="*/ 49 h 27"/>
                <a:gd name="T26" fmla="*/ 6 w 34"/>
                <a:gd name="T27" fmla="*/ 41 h 27"/>
                <a:gd name="T28" fmla="*/ 6 w 34"/>
                <a:gd name="T29" fmla="*/ 14 h 27"/>
                <a:gd name="T30" fmla="*/ 12 w 34"/>
                <a:gd name="T31" fmla="*/ 6 h 27"/>
                <a:gd name="T32" fmla="*/ 57 w 34"/>
                <a:gd name="T33" fmla="*/ 6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3"/>
                  </a:cubicBezTo>
                  <a:cubicBezTo>
                    <a:pt x="34" y="5"/>
                    <a:pt x="34" y="5"/>
                    <a:pt x="34" y="5"/>
                  </a:cubicBezTo>
                  <a:cubicBezTo>
                    <a:pt x="34" y="3"/>
                    <a:pt x="33" y="1"/>
                    <a:pt x="31" y="1"/>
                  </a:cubicBezTo>
                  <a:cubicBezTo>
                    <a:pt x="4" y="0"/>
                    <a:pt x="4" y="0"/>
                    <a:pt x="4" y="0"/>
                  </a:cubicBezTo>
                  <a:cubicBezTo>
                    <a:pt x="2" y="0"/>
                    <a:pt x="0" y="2"/>
                    <a:pt x="0" y="5"/>
                  </a:cubicBezTo>
                  <a:close/>
                  <a:moveTo>
                    <a:pt x="32" y="7"/>
                  </a:moveTo>
                  <a:cubicBezTo>
                    <a:pt x="32" y="21"/>
                    <a:pt x="32" y="21"/>
                    <a:pt x="32" y="21"/>
                  </a:cubicBezTo>
                  <a:cubicBezTo>
                    <a:pt x="32" y="24"/>
                    <a:pt x="31" y="26"/>
                    <a:pt x="28" y="26"/>
                  </a:cubicBezTo>
                  <a:cubicBezTo>
                    <a:pt x="6" y="25"/>
                    <a:pt x="6" y="25"/>
                    <a:pt x="6" y="25"/>
                  </a:cubicBezTo>
                  <a:cubicBezTo>
                    <a:pt x="4" y="25"/>
                    <a:pt x="3" y="23"/>
                    <a:pt x="3" y="21"/>
                  </a:cubicBezTo>
                  <a:cubicBezTo>
                    <a:pt x="3" y="7"/>
                    <a:pt x="3" y="7"/>
                    <a:pt x="3" y="7"/>
                  </a:cubicBezTo>
                  <a:cubicBezTo>
                    <a:pt x="3" y="5"/>
                    <a:pt x="4" y="3"/>
                    <a:pt x="6" y="3"/>
                  </a:cubicBezTo>
                  <a:cubicBezTo>
                    <a:pt x="29" y="3"/>
                    <a:pt x="29" y="3"/>
                    <a:pt x="29" y="3"/>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0" name="Freeform 87"/>
            <p:cNvSpPr/>
            <p:nvPr/>
          </p:nvSpPr>
          <p:spPr bwMode="auto">
            <a:xfrm>
              <a:off x="2802" y="673"/>
              <a:ext cx="66" cy="49"/>
            </a:xfrm>
            <a:custGeom>
              <a:avLst/>
              <a:gdLst>
                <a:gd name="T0" fmla="*/ 0 w 33"/>
                <a:gd name="T1" fmla="*/ 49 h 25"/>
                <a:gd name="T2" fmla="*/ 66 w 33"/>
                <a:gd name="T3" fmla="*/ 49 h 25"/>
                <a:gd name="T4" fmla="*/ 66 w 33"/>
                <a:gd name="T5" fmla="*/ 12 h 25"/>
                <a:gd name="T6" fmla="*/ 54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1" name="Freeform 88"/>
            <p:cNvSpPr>
              <a:spLocks noEditPoints="1"/>
            </p:cNvSpPr>
            <p:nvPr/>
          </p:nvSpPr>
          <p:spPr bwMode="auto">
            <a:xfrm>
              <a:off x="2800" y="671"/>
              <a:ext cx="70" cy="53"/>
            </a:xfrm>
            <a:custGeom>
              <a:avLst/>
              <a:gdLst>
                <a:gd name="T0" fmla="*/ 0 w 35"/>
                <a:gd name="T1" fmla="*/ 10 h 27"/>
                <a:gd name="T2" fmla="*/ 0 w 35"/>
                <a:gd name="T3" fmla="*/ 43 h 27"/>
                <a:gd name="T4" fmla="*/ 8 w 35"/>
                <a:gd name="T5" fmla="*/ 53 h 27"/>
                <a:gd name="T6" fmla="*/ 62 w 35"/>
                <a:gd name="T7" fmla="*/ 53 h 27"/>
                <a:gd name="T8" fmla="*/ 68 w 35"/>
                <a:gd name="T9" fmla="*/ 43 h 27"/>
                <a:gd name="T10" fmla="*/ 70 w 35"/>
                <a:gd name="T11" fmla="*/ 10 h 27"/>
                <a:gd name="T12" fmla="*/ 62 w 35"/>
                <a:gd name="T13" fmla="*/ 0 h 27"/>
                <a:gd name="T14" fmla="*/ 8 w 35"/>
                <a:gd name="T15" fmla="*/ 0 h 27"/>
                <a:gd name="T16" fmla="*/ 0 w 35"/>
                <a:gd name="T17" fmla="*/ 10 h 27"/>
                <a:gd name="T18" fmla="*/ 66 w 35"/>
                <a:gd name="T19" fmla="*/ 14 h 27"/>
                <a:gd name="T20" fmla="*/ 66 w 35"/>
                <a:gd name="T21" fmla="*/ 41 h 27"/>
                <a:gd name="T22" fmla="*/ 58 w 35"/>
                <a:gd name="T23" fmla="*/ 49 h 27"/>
                <a:gd name="T24" fmla="*/ 14 w 35"/>
                <a:gd name="T25" fmla="*/ 49 h 27"/>
                <a:gd name="T26" fmla="*/ 6 w 35"/>
                <a:gd name="T27" fmla="*/ 41 h 27"/>
                <a:gd name="T28" fmla="*/ 6 w 35"/>
                <a:gd name="T29" fmla="*/ 14 h 27"/>
                <a:gd name="T30" fmla="*/ 14 w 35"/>
                <a:gd name="T31" fmla="*/ 4 h 27"/>
                <a:gd name="T32" fmla="*/ 58 w 35"/>
                <a:gd name="T33" fmla="*/ 4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4" y="25"/>
                    <a:pt x="34"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2"/>
                    <a:pt x="29" y="2"/>
                    <a:pt x="29" y="2"/>
                  </a:cubicBezTo>
                  <a:cubicBezTo>
                    <a:pt x="31" y="2"/>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2" name="Freeform 89"/>
            <p:cNvSpPr/>
            <p:nvPr/>
          </p:nvSpPr>
          <p:spPr bwMode="auto">
            <a:xfrm>
              <a:off x="2721" y="673"/>
              <a:ext cx="64" cy="49"/>
            </a:xfrm>
            <a:custGeom>
              <a:avLst/>
              <a:gdLst>
                <a:gd name="T0" fmla="*/ 0 w 32"/>
                <a:gd name="T1" fmla="*/ 47 h 25"/>
                <a:gd name="T2" fmla="*/ 64 w 32"/>
                <a:gd name="T3" fmla="*/ 49 h 25"/>
                <a:gd name="T4" fmla="*/ 64 w 32"/>
                <a:gd name="T5" fmla="*/ 12 h 25"/>
                <a:gd name="T6" fmla="*/ 52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3"/>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3" name="Freeform 90"/>
            <p:cNvSpPr>
              <a:spLocks noEditPoints="1"/>
            </p:cNvSpPr>
            <p:nvPr/>
          </p:nvSpPr>
          <p:spPr bwMode="auto">
            <a:xfrm>
              <a:off x="2717" y="671"/>
              <a:ext cx="70" cy="51"/>
            </a:xfrm>
            <a:custGeom>
              <a:avLst/>
              <a:gdLst>
                <a:gd name="T0" fmla="*/ 2 w 35"/>
                <a:gd name="T1" fmla="*/ 8 h 26"/>
                <a:gd name="T2" fmla="*/ 0 w 35"/>
                <a:gd name="T3" fmla="*/ 43 h 26"/>
                <a:gd name="T4" fmla="*/ 8 w 35"/>
                <a:gd name="T5" fmla="*/ 51 h 26"/>
                <a:gd name="T6" fmla="*/ 62 w 35"/>
                <a:gd name="T7" fmla="*/ 51 h 26"/>
                <a:gd name="T8" fmla="*/ 70 w 35"/>
                <a:gd name="T9" fmla="*/ 43 h 26"/>
                <a:gd name="T10" fmla="*/ 70 w 35"/>
                <a:gd name="T11" fmla="*/ 10 h 26"/>
                <a:gd name="T12" fmla="*/ 62 w 35"/>
                <a:gd name="T13" fmla="*/ 0 h 26"/>
                <a:gd name="T14" fmla="*/ 8 w 35"/>
                <a:gd name="T15" fmla="*/ 0 h 26"/>
                <a:gd name="T16" fmla="*/ 2 w 35"/>
                <a:gd name="T17" fmla="*/ 8 h 26"/>
                <a:gd name="T18" fmla="*/ 66 w 35"/>
                <a:gd name="T19" fmla="*/ 14 h 26"/>
                <a:gd name="T20" fmla="*/ 66 w 35"/>
                <a:gd name="T21" fmla="*/ 39 h 26"/>
                <a:gd name="T22" fmla="*/ 58 w 35"/>
                <a:gd name="T23" fmla="*/ 49 h 26"/>
                <a:gd name="T24" fmla="*/ 14 w 35"/>
                <a:gd name="T25" fmla="*/ 49 h 26"/>
                <a:gd name="T26" fmla="*/ 6 w 35"/>
                <a:gd name="T27" fmla="*/ 39 h 26"/>
                <a:gd name="T28" fmla="*/ 6 w 35"/>
                <a:gd name="T29" fmla="*/ 12 h 26"/>
                <a:gd name="T30" fmla="*/ 14 w 35"/>
                <a:gd name="T31" fmla="*/ 4 h 26"/>
                <a:gd name="T32" fmla="*/ 58 w 35"/>
                <a:gd name="T33" fmla="*/ 4 h 26"/>
                <a:gd name="T34" fmla="*/ 66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4" name="Freeform 91"/>
            <p:cNvSpPr/>
            <p:nvPr/>
          </p:nvSpPr>
          <p:spPr bwMode="auto">
            <a:xfrm>
              <a:off x="2263" y="669"/>
              <a:ext cx="442" cy="51"/>
            </a:xfrm>
            <a:custGeom>
              <a:avLst/>
              <a:gdLst>
                <a:gd name="T0" fmla="*/ 0 w 223"/>
                <a:gd name="T1" fmla="*/ 49 h 26"/>
                <a:gd name="T2" fmla="*/ 440 w 223"/>
                <a:gd name="T3" fmla="*/ 51 h 26"/>
                <a:gd name="T4" fmla="*/ 442 w 223"/>
                <a:gd name="T5" fmla="*/ 16 h 26"/>
                <a:gd name="T6" fmla="*/ 430 w 223"/>
                <a:gd name="T7" fmla="*/ 4 h 26"/>
                <a:gd name="T8" fmla="*/ 0 w 223"/>
                <a:gd name="T9" fmla="*/ 0 h 26"/>
                <a:gd name="T10" fmla="*/ 0 w 223"/>
                <a:gd name="T11" fmla="*/ 49 h 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3" h="26">
                  <a:moveTo>
                    <a:pt x="0" y="25"/>
                  </a:moveTo>
                  <a:cubicBezTo>
                    <a:pt x="222" y="26"/>
                    <a:pt x="222" y="26"/>
                    <a:pt x="222" y="26"/>
                  </a:cubicBezTo>
                  <a:cubicBezTo>
                    <a:pt x="223" y="8"/>
                    <a:pt x="223" y="8"/>
                    <a:pt x="223" y="8"/>
                  </a:cubicBezTo>
                  <a:cubicBezTo>
                    <a:pt x="223" y="4"/>
                    <a:pt x="220" y="2"/>
                    <a:pt x="217" y="2"/>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5" name="Freeform 92"/>
            <p:cNvSpPr>
              <a:spLocks noEditPoints="1"/>
            </p:cNvSpPr>
            <p:nvPr/>
          </p:nvSpPr>
          <p:spPr bwMode="auto">
            <a:xfrm>
              <a:off x="2259" y="667"/>
              <a:ext cx="446" cy="55"/>
            </a:xfrm>
            <a:custGeom>
              <a:avLst/>
              <a:gdLst>
                <a:gd name="T0" fmla="*/ 2 w 225"/>
                <a:gd name="T1" fmla="*/ 8 h 28"/>
                <a:gd name="T2" fmla="*/ 0 w 225"/>
                <a:gd name="T3" fmla="*/ 43 h 28"/>
                <a:gd name="T4" fmla="*/ 8 w 225"/>
                <a:gd name="T5" fmla="*/ 51 h 28"/>
                <a:gd name="T6" fmla="*/ 440 w 225"/>
                <a:gd name="T7" fmla="*/ 55 h 28"/>
                <a:gd name="T8" fmla="*/ 446 w 225"/>
                <a:gd name="T9" fmla="*/ 47 h 28"/>
                <a:gd name="T10" fmla="*/ 446 w 225"/>
                <a:gd name="T11" fmla="*/ 12 h 28"/>
                <a:gd name="T12" fmla="*/ 440 w 225"/>
                <a:gd name="T13" fmla="*/ 4 h 28"/>
                <a:gd name="T14" fmla="*/ 8 w 225"/>
                <a:gd name="T15" fmla="*/ 0 h 28"/>
                <a:gd name="T16" fmla="*/ 2 w 225"/>
                <a:gd name="T17" fmla="*/ 8 h 28"/>
                <a:gd name="T18" fmla="*/ 444 w 225"/>
                <a:gd name="T19" fmla="*/ 16 h 28"/>
                <a:gd name="T20" fmla="*/ 442 w 225"/>
                <a:gd name="T21" fmla="*/ 43 h 28"/>
                <a:gd name="T22" fmla="*/ 436 w 225"/>
                <a:gd name="T23" fmla="*/ 53 h 28"/>
                <a:gd name="T24" fmla="*/ 14 w 225"/>
                <a:gd name="T25" fmla="*/ 49 h 28"/>
                <a:gd name="T26" fmla="*/ 6 w 225"/>
                <a:gd name="T27" fmla="*/ 39 h 28"/>
                <a:gd name="T28" fmla="*/ 6 w 225"/>
                <a:gd name="T29" fmla="*/ 14 h 28"/>
                <a:gd name="T30" fmla="*/ 14 w 225"/>
                <a:gd name="T31" fmla="*/ 4 h 28"/>
                <a:gd name="T32" fmla="*/ 436 w 225"/>
                <a:gd name="T33" fmla="*/ 8 h 28"/>
                <a:gd name="T34" fmla="*/ 444 w 225"/>
                <a:gd name="T35" fmla="*/ 16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25" h="28">
                  <a:moveTo>
                    <a:pt x="1" y="4"/>
                  </a:moveTo>
                  <a:cubicBezTo>
                    <a:pt x="0" y="22"/>
                    <a:pt x="0" y="22"/>
                    <a:pt x="0" y="22"/>
                  </a:cubicBezTo>
                  <a:cubicBezTo>
                    <a:pt x="0" y="24"/>
                    <a:pt x="2" y="26"/>
                    <a:pt x="4" y="26"/>
                  </a:cubicBezTo>
                  <a:cubicBezTo>
                    <a:pt x="222" y="28"/>
                    <a:pt x="222" y="28"/>
                    <a:pt x="222" y="28"/>
                  </a:cubicBezTo>
                  <a:cubicBezTo>
                    <a:pt x="224" y="28"/>
                    <a:pt x="225" y="26"/>
                    <a:pt x="225" y="24"/>
                  </a:cubicBezTo>
                  <a:cubicBezTo>
                    <a:pt x="225" y="6"/>
                    <a:pt x="225" y="6"/>
                    <a:pt x="225" y="6"/>
                  </a:cubicBezTo>
                  <a:cubicBezTo>
                    <a:pt x="225" y="4"/>
                    <a:pt x="224" y="2"/>
                    <a:pt x="222" y="2"/>
                  </a:cubicBezTo>
                  <a:cubicBezTo>
                    <a:pt x="4" y="0"/>
                    <a:pt x="4" y="0"/>
                    <a:pt x="4" y="0"/>
                  </a:cubicBezTo>
                  <a:cubicBezTo>
                    <a:pt x="2" y="0"/>
                    <a:pt x="1" y="2"/>
                    <a:pt x="1" y="4"/>
                  </a:cubicBezTo>
                  <a:close/>
                  <a:moveTo>
                    <a:pt x="224" y="8"/>
                  </a:moveTo>
                  <a:cubicBezTo>
                    <a:pt x="223" y="22"/>
                    <a:pt x="223" y="22"/>
                    <a:pt x="223" y="22"/>
                  </a:cubicBezTo>
                  <a:cubicBezTo>
                    <a:pt x="223" y="25"/>
                    <a:pt x="222" y="27"/>
                    <a:pt x="220" y="27"/>
                  </a:cubicBezTo>
                  <a:cubicBezTo>
                    <a:pt x="7" y="25"/>
                    <a:pt x="7" y="25"/>
                    <a:pt x="7" y="25"/>
                  </a:cubicBezTo>
                  <a:cubicBezTo>
                    <a:pt x="5" y="25"/>
                    <a:pt x="3" y="23"/>
                    <a:pt x="3" y="20"/>
                  </a:cubicBezTo>
                  <a:cubicBezTo>
                    <a:pt x="3" y="7"/>
                    <a:pt x="3" y="7"/>
                    <a:pt x="3" y="7"/>
                  </a:cubicBezTo>
                  <a:cubicBezTo>
                    <a:pt x="3" y="4"/>
                    <a:pt x="5" y="2"/>
                    <a:pt x="7" y="2"/>
                  </a:cubicBezTo>
                  <a:cubicBezTo>
                    <a:pt x="220" y="4"/>
                    <a:pt x="220" y="4"/>
                    <a:pt x="220" y="4"/>
                  </a:cubicBezTo>
                  <a:cubicBezTo>
                    <a:pt x="222" y="4"/>
                    <a:pt x="224" y="6"/>
                    <a:pt x="224" y="8"/>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6" name="Freeform 93"/>
            <p:cNvSpPr/>
            <p:nvPr/>
          </p:nvSpPr>
          <p:spPr bwMode="auto">
            <a:xfrm>
              <a:off x="2180" y="669"/>
              <a:ext cx="63" cy="49"/>
            </a:xfrm>
            <a:custGeom>
              <a:avLst/>
              <a:gdLst>
                <a:gd name="T0" fmla="*/ 0 w 32"/>
                <a:gd name="T1" fmla="*/ 47 h 25"/>
                <a:gd name="T2" fmla="*/ 63 w 32"/>
                <a:gd name="T3" fmla="*/ 49 h 25"/>
                <a:gd name="T4" fmla="*/ 63 w 32"/>
                <a:gd name="T5" fmla="*/ 12 h 25"/>
                <a:gd name="T6" fmla="*/ 53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2"/>
                    <a:pt x="30" y="0"/>
                    <a:pt x="27"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7" name="Freeform 94"/>
            <p:cNvSpPr>
              <a:spLocks noEditPoints="1"/>
            </p:cNvSpPr>
            <p:nvPr/>
          </p:nvSpPr>
          <p:spPr bwMode="auto">
            <a:xfrm>
              <a:off x="2178" y="667"/>
              <a:ext cx="67" cy="51"/>
            </a:xfrm>
            <a:custGeom>
              <a:avLst/>
              <a:gdLst>
                <a:gd name="T0" fmla="*/ 0 w 34"/>
                <a:gd name="T1" fmla="*/ 8 h 26"/>
                <a:gd name="T2" fmla="*/ 0 w 34"/>
                <a:gd name="T3" fmla="*/ 41 h 26"/>
                <a:gd name="T4" fmla="*/ 8 w 34"/>
                <a:gd name="T5" fmla="*/ 51 h 26"/>
                <a:gd name="T6" fmla="*/ 59 w 34"/>
                <a:gd name="T7" fmla="*/ 51 h 26"/>
                <a:gd name="T8" fmla="*/ 67 w 34"/>
                <a:gd name="T9" fmla="*/ 43 h 26"/>
                <a:gd name="T10" fmla="*/ 67 w 34"/>
                <a:gd name="T11" fmla="*/ 8 h 26"/>
                <a:gd name="T12" fmla="*/ 61 w 34"/>
                <a:gd name="T13" fmla="*/ 0 h 26"/>
                <a:gd name="T14" fmla="*/ 8 w 34"/>
                <a:gd name="T15" fmla="*/ 0 h 26"/>
                <a:gd name="T16" fmla="*/ 0 w 34"/>
                <a:gd name="T17" fmla="*/ 8 h 26"/>
                <a:gd name="T18" fmla="*/ 63 w 34"/>
                <a:gd name="T19" fmla="*/ 12 h 26"/>
                <a:gd name="T20" fmla="*/ 63 w 34"/>
                <a:gd name="T21" fmla="*/ 39 h 26"/>
                <a:gd name="T22" fmla="*/ 57 w 34"/>
                <a:gd name="T23" fmla="*/ 49 h 26"/>
                <a:gd name="T24" fmla="*/ 12 w 34"/>
                <a:gd name="T25" fmla="*/ 49 h 26"/>
                <a:gd name="T26" fmla="*/ 6 w 34"/>
                <a:gd name="T27" fmla="*/ 39 h 26"/>
                <a:gd name="T28" fmla="*/ 6 w 34"/>
                <a:gd name="T29" fmla="*/ 12 h 26"/>
                <a:gd name="T30" fmla="*/ 14 w 34"/>
                <a:gd name="T31" fmla="*/ 4 h 26"/>
                <a:gd name="T32" fmla="*/ 57 w 34"/>
                <a:gd name="T33" fmla="*/ 4 h 26"/>
                <a:gd name="T34" fmla="*/ 63 w 34"/>
                <a:gd name="T35" fmla="*/ 12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1"/>
                    <a:pt x="0" y="21"/>
                    <a:pt x="0" y="21"/>
                  </a:cubicBezTo>
                  <a:cubicBezTo>
                    <a:pt x="0" y="24"/>
                    <a:pt x="1" y="26"/>
                    <a:pt x="4" y="26"/>
                  </a:cubicBezTo>
                  <a:cubicBezTo>
                    <a:pt x="30" y="26"/>
                    <a:pt x="30" y="26"/>
                    <a:pt x="30" y="26"/>
                  </a:cubicBezTo>
                  <a:cubicBezTo>
                    <a:pt x="33" y="26"/>
                    <a:pt x="34" y="24"/>
                    <a:pt x="34" y="22"/>
                  </a:cubicBezTo>
                  <a:cubicBezTo>
                    <a:pt x="34" y="4"/>
                    <a:pt x="34" y="4"/>
                    <a:pt x="34" y="4"/>
                  </a:cubicBezTo>
                  <a:cubicBezTo>
                    <a:pt x="34" y="2"/>
                    <a:pt x="33" y="0"/>
                    <a:pt x="31" y="0"/>
                  </a:cubicBezTo>
                  <a:cubicBezTo>
                    <a:pt x="4" y="0"/>
                    <a:pt x="4" y="0"/>
                    <a:pt x="4" y="0"/>
                  </a:cubicBezTo>
                  <a:cubicBezTo>
                    <a:pt x="2" y="0"/>
                    <a:pt x="0" y="2"/>
                    <a:pt x="0" y="4"/>
                  </a:cubicBezTo>
                  <a:close/>
                  <a:moveTo>
                    <a:pt x="32" y="6"/>
                  </a:moveTo>
                  <a:cubicBezTo>
                    <a:pt x="32" y="20"/>
                    <a:pt x="32" y="20"/>
                    <a:pt x="32" y="20"/>
                  </a:cubicBezTo>
                  <a:cubicBezTo>
                    <a:pt x="32" y="23"/>
                    <a:pt x="31" y="25"/>
                    <a:pt x="29" y="25"/>
                  </a:cubicBezTo>
                  <a:cubicBezTo>
                    <a:pt x="6" y="25"/>
                    <a:pt x="6" y="25"/>
                    <a:pt x="6" y="25"/>
                  </a:cubicBezTo>
                  <a:cubicBezTo>
                    <a:pt x="4" y="25"/>
                    <a:pt x="3" y="23"/>
                    <a:pt x="3" y="20"/>
                  </a:cubicBezTo>
                  <a:cubicBezTo>
                    <a:pt x="3" y="6"/>
                    <a:pt x="3" y="6"/>
                    <a:pt x="3" y="6"/>
                  </a:cubicBezTo>
                  <a:cubicBezTo>
                    <a:pt x="3" y="4"/>
                    <a:pt x="4" y="2"/>
                    <a:pt x="7" y="2"/>
                  </a:cubicBezTo>
                  <a:cubicBezTo>
                    <a:pt x="29" y="2"/>
                    <a:pt x="29" y="2"/>
                    <a:pt x="29" y="2"/>
                  </a:cubicBezTo>
                  <a:cubicBezTo>
                    <a:pt x="31" y="2"/>
                    <a:pt x="32" y="4"/>
                    <a:pt x="32" y="6"/>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8" name="Freeform 95"/>
            <p:cNvSpPr/>
            <p:nvPr/>
          </p:nvSpPr>
          <p:spPr bwMode="auto">
            <a:xfrm>
              <a:off x="2097" y="667"/>
              <a:ext cx="65" cy="49"/>
            </a:xfrm>
            <a:custGeom>
              <a:avLst/>
              <a:gdLst>
                <a:gd name="T0" fmla="*/ 0 w 33"/>
                <a:gd name="T1" fmla="*/ 49 h 25"/>
                <a:gd name="T2" fmla="*/ 65 w 33"/>
                <a:gd name="T3" fmla="*/ 49 h 25"/>
                <a:gd name="T4" fmla="*/ 65 w 33"/>
                <a:gd name="T5" fmla="*/ 12 h 25"/>
                <a:gd name="T6" fmla="*/ 53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1"/>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9" name="Freeform 96"/>
            <p:cNvSpPr>
              <a:spLocks noEditPoints="1"/>
            </p:cNvSpPr>
            <p:nvPr/>
          </p:nvSpPr>
          <p:spPr bwMode="auto">
            <a:xfrm>
              <a:off x="2095" y="665"/>
              <a:ext cx="69" cy="53"/>
            </a:xfrm>
            <a:custGeom>
              <a:avLst/>
              <a:gdLst>
                <a:gd name="T0" fmla="*/ 0 w 35"/>
                <a:gd name="T1" fmla="*/ 10 h 27"/>
                <a:gd name="T2" fmla="*/ 0 w 35"/>
                <a:gd name="T3" fmla="*/ 43 h 27"/>
                <a:gd name="T4" fmla="*/ 8 w 35"/>
                <a:gd name="T5" fmla="*/ 53 h 27"/>
                <a:gd name="T6" fmla="*/ 61 w 35"/>
                <a:gd name="T7" fmla="*/ 53 h 27"/>
                <a:gd name="T8" fmla="*/ 69 w 35"/>
                <a:gd name="T9" fmla="*/ 43 h 27"/>
                <a:gd name="T10" fmla="*/ 69 w 35"/>
                <a:gd name="T11" fmla="*/ 10 h 27"/>
                <a:gd name="T12" fmla="*/ 61 w 35"/>
                <a:gd name="T13" fmla="*/ 0 h 27"/>
                <a:gd name="T14" fmla="*/ 8 w 35"/>
                <a:gd name="T15" fmla="*/ 0 h 27"/>
                <a:gd name="T16" fmla="*/ 0 w 35"/>
                <a:gd name="T17" fmla="*/ 10 h 27"/>
                <a:gd name="T18" fmla="*/ 65 w 35"/>
                <a:gd name="T19" fmla="*/ 14 h 27"/>
                <a:gd name="T20" fmla="*/ 65 w 35"/>
                <a:gd name="T21" fmla="*/ 41 h 27"/>
                <a:gd name="T22" fmla="*/ 57 w 35"/>
                <a:gd name="T23" fmla="*/ 49 h 27"/>
                <a:gd name="T24" fmla="*/ 14 w 35"/>
                <a:gd name="T25" fmla="*/ 49 h 27"/>
                <a:gd name="T26" fmla="*/ 6 w 35"/>
                <a:gd name="T27" fmla="*/ 41 h 27"/>
                <a:gd name="T28" fmla="*/ 6 w 35"/>
                <a:gd name="T29" fmla="*/ 14 h 27"/>
                <a:gd name="T30" fmla="*/ 14 w 35"/>
                <a:gd name="T31" fmla="*/ 4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0" name="Freeform 97"/>
            <p:cNvSpPr/>
            <p:nvPr/>
          </p:nvSpPr>
          <p:spPr bwMode="auto">
            <a:xfrm>
              <a:off x="2001" y="667"/>
              <a:ext cx="82" cy="49"/>
            </a:xfrm>
            <a:custGeom>
              <a:avLst/>
              <a:gdLst>
                <a:gd name="T0" fmla="*/ 0 w 41"/>
                <a:gd name="T1" fmla="*/ 49 h 25"/>
                <a:gd name="T2" fmla="*/ 82 w 41"/>
                <a:gd name="T3" fmla="*/ 49 h 25"/>
                <a:gd name="T4" fmla="*/ 82 w 41"/>
                <a:gd name="T5" fmla="*/ 12 h 25"/>
                <a:gd name="T6" fmla="*/ 70 w 41"/>
                <a:gd name="T7" fmla="*/ 0 h 25"/>
                <a:gd name="T8" fmla="*/ 0 w 41"/>
                <a:gd name="T9" fmla="*/ 0 h 25"/>
                <a:gd name="T10" fmla="*/ 0 w 41"/>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25">
                  <a:moveTo>
                    <a:pt x="0" y="25"/>
                  </a:moveTo>
                  <a:cubicBezTo>
                    <a:pt x="41" y="25"/>
                    <a:pt x="41" y="25"/>
                    <a:pt x="41" y="25"/>
                  </a:cubicBezTo>
                  <a:cubicBezTo>
                    <a:pt x="41" y="6"/>
                    <a:pt x="41" y="6"/>
                    <a:pt x="41" y="6"/>
                  </a:cubicBezTo>
                  <a:cubicBezTo>
                    <a:pt x="41" y="3"/>
                    <a:pt x="38" y="0"/>
                    <a:pt x="35"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1" name="Freeform 98"/>
            <p:cNvSpPr>
              <a:spLocks noEditPoints="1"/>
            </p:cNvSpPr>
            <p:nvPr/>
          </p:nvSpPr>
          <p:spPr bwMode="auto">
            <a:xfrm>
              <a:off x="1998" y="665"/>
              <a:ext cx="87" cy="53"/>
            </a:xfrm>
            <a:custGeom>
              <a:avLst/>
              <a:gdLst>
                <a:gd name="T0" fmla="*/ 2 w 44"/>
                <a:gd name="T1" fmla="*/ 8 h 27"/>
                <a:gd name="T2" fmla="*/ 2 w 44"/>
                <a:gd name="T3" fmla="*/ 43 h 27"/>
                <a:gd name="T4" fmla="*/ 8 w 44"/>
                <a:gd name="T5" fmla="*/ 51 h 27"/>
                <a:gd name="T6" fmla="*/ 79 w 44"/>
                <a:gd name="T7" fmla="*/ 53 h 27"/>
                <a:gd name="T8" fmla="*/ 87 w 44"/>
                <a:gd name="T9" fmla="*/ 43 h 27"/>
                <a:gd name="T10" fmla="*/ 87 w 44"/>
                <a:gd name="T11" fmla="*/ 10 h 27"/>
                <a:gd name="T12" fmla="*/ 79 w 44"/>
                <a:gd name="T13" fmla="*/ 0 h 27"/>
                <a:gd name="T14" fmla="*/ 8 w 44"/>
                <a:gd name="T15" fmla="*/ 0 h 27"/>
                <a:gd name="T16" fmla="*/ 2 w 44"/>
                <a:gd name="T17" fmla="*/ 8 h 27"/>
                <a:gd name="T18" fmla="*/ 83 w 44"/>
                <a:gd name="T19" fmla="*/ 14 h 27"/>
                <a:gd name="T20" fmla="*/ 83 w 44"/>
                <a:gd name="T21" fmla="*/ 41 h 27"/>
                <a:gd name="T22" fmla="*/ 75 w 44"/>
                <a:gd name="T23" fmla="*/ 49 h 27"/>
                <a:gd name="T24" fmla="*/ 14 w 44"/>
                <a:gd name="T25" fmla="*/ 49 h 27"/>
                <a:gd name="T26" fmla="*/ 6 w 44"/>
                <a:gd name="T27" fmla="*/ 39 h 27"/>
                <a:gd name="T28" fmla="*/ 6 w 44"/>
                <a:gd name="T29" fmla="*/ 14 h 27"/>
                <a:gd name="T30" fmla="*/ 14 w 44"/>
                <a:gd name="T31" fmla="*/ 4 h 27"/>
                <a:gd name="T32" fmla="*/ 75 w 44"/>
                <a:gd name="T33" fmla="*/ 4 h 27"/>
                <a:gd name="T34" fmla="*/ 83 w 4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 h="27">
                  <a:moveTo>
                    <a:pt x="1" y="4"/>
                  </a:moveTo>
                  <a:cubicBezTo>
                    <a:pt x="1" y="22"/>
                    <a:pt x="1" y="22"/>
                    <a:pt x="1" y="22"/>
                  </a:cubicBezTo>
                  <a:cubicBezTo>
                    <a:pt x="0" y="24"/>
                    <a:pt x="2" y="26"/>
                    <a:pt x="4" y="26"/>
                  </a:cubicBezTo>
                  <a:cubicBezTo>
                    <a:pt x="40" y="27"/>
                    <a:pt x="40" y="27"/>
                    <a:pt x="40" y="27"/>
                  </a:cubicBezTo>
                  <a:cubicBezTo>
                    <a:pt x="42" y="27"/>
                    <a:pt x="44" y="25"/>
                    <a:pt x="44" y="22"/>
                  </a:cubicBezTo>
                  <a:cubicBezTo>
                    <a:pt x="44" y="5"/>
                    <a:pt x="44" y="5"/>
                    <a:pt x="44" y="5"/>
                  </a:cubicBezTo>
                  <a:cubicBezTo>
                    <a:pt x="44" y="2"/>
                    <a:pt x="42" y="0"/>
                    <a:pt x="40" y="0"/>
                  </a:cubicBezTo>
                  <a:cubicBezTo>
                    <a:pt x="4" y="0"/>
                    <a:pt x="4" y="0"/>
                    <a:pt x="4" y="0"/>
                  </a:cubicBezTo>
                  <a:cubicBezTo>
                    <a:pt x="2" y="0"/>
                    <a:pt x="1" y="2"/>
                    <a:pt x="1" y="4"/>
                  </a:cubicBezTo>
                  <a:close/>
                  <a:moveTo>
                    <a:pt x="42" y="7"/>
                  </a:moveTo>
                  <a:cubicBezTo>
                    <a:pt x="42" y="21"/>
                    <a:pt x="42" y="21"/>
                    <a:pt x="42" y="21"/>
                  </a:cubicBezTo>
                  <a:cubicBezTo>
                    <a:pt x="42" y="23"/>
                    <a:pt x="40" y="25"/>
                    <a:pt x="38" y="25"/>
                  </a:cubicBezTo>
                  <a:cubicBezTo>
                    <a:pt x="7" y="25"/>
                    <a:pt x="7" y="25"/>
                    <a:pt x="7" y="25"/>
                  </a:cubicBezTo>
                  <a:cubicBezTo>
                    <a:pt x="5" y="25"/>
                    <a:pt x="3" y="23"/>
                    <a:pt x="3" y="20"/>
                  </a:cubicBezTo>
                  <a:cubicBezTo>
                    <a:pt x="3" y="7"/>
                    <a:pt x="3" y="7"/>
                    <a:pt x="3" y="7"/>
                  </a:cubicBezTo>
                  <a:cubicBezTo>
                    <a:pt x="3" y="4"/>
                    <a:pt x="5" y="2"/>
                    <a:pt x="7" y="2"/>
                  </a:cubicBezTo>
                  <a:cubicBezTo>
                    <a:pt x="38" y="2"/>
                    <a:pt x="38" y="2"/>
                    <a:pt x="38" y="2"/>
                  </a:cubicBezTo>
                  <a:cubicBezTo>
                    <a:pt x="40" y="2"/>
                    <a:pt x="42" y="4"/>
                    <a:pt x="4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2" name="Freeform 99"/>
            <p:cNvSpPr/>
            <p:nvPr/>
          </p:nvSpPr>
          <p:spPr bwMode="auto">
            <a:xfrm>
              <a:off x="2001" y="468"/>
              <a:ext cx="60" cy="38"/>
            </a:xfrm>
            <a:custGeom>
              <a:avLst/>
              <a:gdLst>
                <a:gd name="T0" fmla="*/ 60 w 30"/>
                <a:gd name="T1" fmla="*/ 38 h 19"/>
                <a:gd name="T2" fmla="*/ 0 w 30"/>
                <a:gd name="T3" fmla="*/ 38 h 19"/>
                <a:gd name="T4" fmla="*/ 0 w 30"/>
                <a:gd name="T5" fmla="*/ 12 h 19"/>
                <a:gd name="T6" fmla="*/ 12 w 30"/>
                <a:gd name="T7" fmla="*/ 0 h 19"/>
                <a:gd name="T8" fmla="*/ 60 w 30"/>
                <a:gd name="T9" fmla="*/ 0 h 19"/>
                <a:gd name="T10" fmla="*/ 60 w 30"/>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9">
                  <a:moveTo>
                    <a:pt x="30" y="19"/>
                  </a:moveTo>
                  <a:cubicBezTo>
                    <a:pt x="0" y="19"/>
                    <a:pt x="0" y="19"/>
                    <a:pt x="0" y="19"/>
                  </a:cubicBezTo>
                  <a:cubicBezTo>
                    <a:pt x="0" y="6"/>
                    <a:pt x="0" y="6"/>
                    <a:pt x="0" y="6"/>
                  </a:cubicBezTo>
                  <a:cubicBezTo>
                    <a:pt x="0" y="3"/>
                    <a:pt x="3" y="0"/>
                    <a:pt x="6" y="0"/>
                  </a:cubicBezTo>
                  <a:cubicBezTo>
                    <a:pt x="30" y="0"/>
                    <a:pt x="30" y="0"/>
                    <a:pt x="30" y="0"/>
                  </a:cubicBezTo>
                  <a:lnTo>
                    <a:pt x="30"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3" name="Freeform 100"/>
            <p:cNvSpPr>
              <a:spLocks noEditPoints="1"/>
            </p:cNvSpPr>
            <p:nvPr/>
          </p:nvSpPr>
          <p:spPr bwMode="auto">
            <a:xfrm>
              <a:off x="1999" y="467"/>
              <a:ext cx="64" cy="41"/>
            </a:xfrm>
            <a:custGeom>
              <a:avLst/>
              <a:gdLst>
                <a:gd name="T0" fmla="*/ 58 w 32"/>
                <a:gd name="T1" fmla="*/ 0 h 21"/>
                <a:gd name="T2" fmla="*/ 8 w 32"/>
                <a:gd name="T3" fmla="*/ 0 h 21"/>
                <a:gd name="T4" fmla="*/ 0 w 32"/>
                <a:gd name="T5" fmla="*/ 8 h 21"/>
                <a:gd name="T6" fmla="*/ 0 w 32"/>
                <a:gd name="T7" fmla="*/ 33 h 21"/>
                <a:gd name="T8" fmla="*/ 8 w 32"/>
                <a:gd name="T9" fmla="*/ 39 h 21"/>
                <a:gd name="T10" fmla="*/ 56 w 32"/>
                <a:gd name="T11" fmla="*/ 41 h 21"/>
                <a:gd name="T12" fmla="*/ 64 w 32"/>
                <a:gd name="T13" fmla="*/ 33 h 21"/>
                <a:gd name="T14" fmla="*/ 64 w 32"/>
                <a:gd name="T15" fmla="*/ 8 h 21"/>
                <a:gd name="T16" fmla="*/ 58 w 32"/>
                <a:gd name="T17" fmla="*/ 0 h 21"/>
                <a:gd name="T18" fmla="*/ 12 w 32"/>
                <a:gd name="T19" fmla="*/ 4 h 21"/>
                <a:gd name="T20" fmla="*/ 52 w 32"/>
                <a:gd name="T21" fmla="*/ 4 h 21"/>
                <a:gd name="T22" fmla="*/ 58 w 32"/>
                <a:gd name="T23" fmla="*/ 10 h 21"/>
                <a:gd name="T24" fmla="*/ 58 w 32"/>
                <a:gd name="T25" fmla="*/ 31 h 21"/>
                <a:gd name="T26" fmla="*/ 52 w 32"/>
                <a:gd name="T27" fmla="*/ 37 h 21"/>
                <a:gd name="T28" fmla="*/ 12 w 32"/>
                <a:gd name="T29" fmla="*/ 37 h 21"/>
                <a:gd name="T30" fmla="*/ 4 w 32"/>
                <a:gd name="T31" fmla="*/ 31 h 21"/>
                <a:gd name="T32" fmla="*/ 4 w 32"/>
                <a:gd name="T33" fmla="*/ 10 h 21"/>
                <a:gd name="T34" fmla="*/ 12 w 32"/>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21">
                  <a:moveTo>
                    <a:pt x="29" y="0"/>
                  </a:moveTo>
                  <a:cubicBezTo>
                    <a:pt x="4" y="0"/>
                    <a:pt x="4" y="0"/>
                    <a:pt x="4" y="0"/>
                  </a:cubicBezTo>
                  <a:cubicBezTo>
                    <a:pt x="2" y="0"/>
                    <a:pt x="1" y="2"/>
                    <a:pt x="0" y="4"/>
                  </a:cubicBezTo>
                  <a:cubicBezTo>
                    <a:pt x="0" y="17"/>
                    <a:pt x="0" y="17"/>
                    <a:pt x="0" y="17"/>
                  </a:cubicBezTo>
                  <a:cubicBezTo>
                    <a:pt x="0" y="19"/>
                    <a:pt x="2" y="20"/>
                    <a:pt x="4" y="20"/>
                  </a:cubicBezTo>
                  <a:cubicBezTo>
                    <a:pt x="28" y="21"/>
                    <a:pt x="28" y="21"/>
                    <a:pt x="28" y="21"/>
                  </a:cubicBezTo>
                  <a:cubicBezTo>
                    <a:pt x="30" y="21"/>
                    <a:pt x="32" y="19"/>
                    <a:pt x="32" y="17"/>
                  </a:cubicBezTo>
                  <a:cubicBezTo>
                    <a:pt x="32" y="4"/>
                    <a:pt x="32" y="4"/>
                    <a:pt x="32" y="4"/>
                  </a:cubicBezTo>
                  <a:cubicBezTo>
                    <a:pt x="32" y="2"/>
                    <a:pt x="31" y="0"/>
                    <a:pt x="29" y="0"/>
                  </a:cubicBezTo>
                  <a:close/>
                  <a:moveTo>
                    <a:pt x="6" y="2"/>
                  </a:moveTo>
                  <a:cubicBezTo>
                    <a:pt x="26" y="2"/>
                    <a:pt x="26" y="2"/>
                    <a:pt x="26" y="2"/>
                  </a:cubicBezTo>
                  <a:cubicBezTo>
                    <a:pt x="28" y="2"/>
                    <a:pt x="29" y="4"/>
                    <a:pt x="29" y="5"/>
                  </a:cubicBezTo>
                  <a:cubicBezTo>
                    <a:pt x="29" y="16"/>
                    <a:pt x="29" y="16"/>
                    <a:pt x="29" y="16"/>
                  </a:cubicBezTo>
                  <a:cubicBezTo>
                    <a:pt x="29" y="18"/>
                    <a:pt x="28" y="20"/>
                    <a:pt x="26" y="19"/>
                  </a:cubicBezTo>
                  <a:cubicBezTo>
                    <a:pt x="6" y="19"/>
                    <a:pt x="6" y="19"/>
                    <a:pt x="6" y="19"/>
                  </a:cubicBezTo>
                  <a:cubicBezTo>
                    <a:pt x="4" y="19"/>
                    <a:pt x="2" y="18"/>
                    <a:pt x="2" y="16"/>
                  </a:cubicBezTo>
                  <a:cubicBezTo>
                    <a:pt x="2" y="5"/>
                    <a:pt x="2" y="5"/>
                    <a:pt x="2" y="5"/>
                  </a:cubicBezTo>
                  <a:cubicBezTo>
                    <a:pt x="2" y="3"/>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4" name="Freeform 101"/>
            <p:cNvSpPr/>
            <p:nvPr/>
          </p:nvSpPr>
          <p:spPr bwMode="auto">
            <a:xfrm>
              <a:off x="2085" y="468"/>
              <a:ext cx="49" cy="38"/>
            </a:xfrm>
            <a:custGeom>
              <a:avLst/>
              <a:gdLst>
                <a:gd name="T0" fmla="*/ 47 w 25"/>
                <a:gd name="T1" fmla="*/ 38 h 19"/>
                <a:gd name="T2" fmla="*/ 0 w 25"/>
                <a:gd name="T3" fmla="*/ 38 h 19"/>
                <a:gd name="T4" fmla="*/ 0 w 25"/>
                <a:gd name="T5" fmla="*/ 12 h 19"/>
                <a:gd name="T6" fmla="*/ 12 w 25"/>
                <a:gd name="T7" fmla="*/ 0 h 19"/>
                <a:gd name="T8" fmla="*/ 49 w 25"/>
                <a:gd name="T9" fmla="*/ 2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1"/>
                    <a:pt x="25" y="1"/>
                    <a:pt x="25" y="1"/>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5" name="Freeform 102"/>
            <p:cNvSpPr>
              <a:spLocks noEditPoints="1"/>
            </p:cNvSpPr>
            <p:nvPr/>
          </p:nvSpPr>
          <p:spPr bwMode="auto">
            <a:xfrm>
              <a:off x="2083" y="467"/>
              <a:ext cx="53" cy="41"/>
            </a:xfrm>
            <a:custGeom>
              <a:avLst/>
              <a:gdLst>
                <a:gd name="T0" fmla="*/ 47 w 27"/>
                <a:gd name="T1" fmla="*/ 2 h 21"/>
                <a:gd name="T2" fmla="*/ 6 w 27"/>
                <a:gd name="T3" fmla="*/ 0 h 21"/>
                <a:gd name="T4" fmla="*/ 0 w 27"/>
                <a:gd name="T5" fmla="*/ 8 h 21"/>
                <a:gd name="T6" fmla="*/ 0 w 27"/>
                <a:gd name="T7" fmla="*/ 33 h 21"/>
                <a:gd name="T8" fmla="*/ 6 w 27"/>
                <a:gd name="T9" fmla="*/ 41 h 21"/>
                <a:gd name="T10" fmla="*/ 47 w 27"/>
                <a:gd name="T11" fmla="*/ 41 h 21"/>
                <a:gd name="T12" fmla="*/ 53 w 27"/>
                <a:gd name="T13" fmla="*/ 33 h 21"/>
                <a:gd name="T14" fmla="*/ 53 w 27"/>
                <a:gd name="T15" fmla="*/ 8 h 21"/>
                <a:gd name="T16" fmla="*/ 47 w 27"/>
                <a:gd name="T17" fmla="*/ 2 h 21"/>
                <a:gd name="T18" fmla="*/ 10 w 27"/>
                <a:gd name="T19" fmla="*/ 4 h 21"/>
                <a:gd name="T20" fmla="*/ 43 w 27"/>
                <a:gd name="T21" fmla="*/ 4 h 21"/>
                <a:gd name="T22" fmla="*/ 47 w 27"/>
                <a:gd name="T23" fmla="*/ 12 h 21"/>
                <a:gd name="T24" fmla="*/ 47 w 27"/>
                <a:gd name="T25" fmla="*/ 31 h 21"/>
                <a:gd name="T26" fmla="*/ 41 w 27"/>
                <a:gd name="T27" fmla="*/ 39 h 21"/>
                <a:gd name="T28" fmla="*/ 8 w 27"/>
                <a:gd name="T29" fmla="*/ 39 h 21"/>
                <a:gd name="T30" fmla="*/ 4 w 27"/>
                <a:gd name="T31" fmla="*/ 31 h 21"/>
                <a:gd name="T32" fmla="*/ 4 w 27"/>
                <a:gd name="T33" fmla="*/ 12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1"/>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1"/>
                  </a:cubicBezTo>
                  <a:close/>
                  <a:moveTo>
                    <a:pt x="5" y="2"/>
                  </a:moveTo>
                  <a:cubicBezTo>
                    <a:pt x="22" y="2"/>
                    <a:pt x="22" y="2"/>
                    <a:pt x="22" y="2"/>
                  </a:cubicBezTo>
                  <a:cubicBezTo>
                    <a:pt x="23" y="2"/>
                    <a:pt x="24" y="4"/>
                    <a:pt x="24" y="6"/>
                  </a:cubicBezTo>
                  <a:cubicBezTo>
                    <a:pt x="24" y="16"/>
                    <a:pt x="24" y="16"/>
                    <a:pt x="24" y="16"/>
                  </a:cubicBezTo>
                  <a:cubicBezTo>
                    <a:pt x="24" y="18"/>
                    <a:pt x="23" y="20"/>
                    <a:pt x="21" y="20"/>
                  </a:cubicBezTo>
                  <a:cubicBezTo>
                    <a:pt x="4" y="20"/>
                    <a:pt x="4" y="20"/>
                    <a:pt x="4" y="20"/>
                  </a:cubicBezTo>
                  <a:cubicBezTo>
                    <a:pt x="3" y="20"/>
                    <a:pt x="2" y="18"/>
                    <a:pt x="2" y="16"/>
                  </a:cubicBezTo>
                  <a:cubicBezTo>
                    <a:pt x="2" y="6"/>
                    <a:pt x="2" y="6"/>
                    <a:pt x="2" y="6"/>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6" name="Freeform 103"/>
            <p:cNvSpPr/>
            <p:nvPr/>
          </p:nvSpPr>
          <p:spPr bwMode="auto">
            <a:xfrm>
              <a:off x="2160" y="470"/>
              <a:ext cx="48" cy="38"/>
            </a:xfrm>
            <a:custGeom>
              <a:avLst/>
              <a:gdLst>
                <a:gd name="T0" fmla="*/ 48 w 24"/>
                <a:gd name="T1" fmla="*/ 38 h 19"/>
                <a:gd name="T2" fmla="*/ 0 w 24"/>
                <a:gd name="T3" fmla="*/ 36 h 19"/>
                <a:gd name="T4" fmla="*/ 0 w 24"/>
                <a:gd name="T5" fmla="*/ 10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8"/>
                    <a:pt x="0" y="18"/>
                    <a:pt x="0" y="18"/>
                  </a:cubicBezTo>
                  <a:cubicBezTo>
                    <a:pt x="0" y="5"/>
                    <a:pt x="0" y="5"/>
                    <a:pt x="0" y="5"/>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7" name="Freeform 104"/>
            <p:cNvSpPr>
              <a:spLocks noEditPoints="1"/>
            </p:cNvSpPr>
            <p:nvPr/>
          </p:nvSpPr>
          <p:spPr bwMode="auto">
            <a:xfrm>
              <a:off x="2158" y="468"/>
              <a:ext cx="52" cy="40"/>
            </a:xfrm>
            <a:custGeom>
              <a:avLst/>
              <a:gdLst>
                <a:gd name="T0" fmla="*/ 48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6 h 20"/>
                <a:gd name="T16" fmla="*/ 48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4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4" y="0"/>
                  </a:moveTo>
                  <a:cubicBezTo>
                    <a:pt x="3" y="0"/>
                    <a:pt x="3" y="0"/>
                    <a:pt x="3" y="0"/>
                  </a:cubicBezTo>
                  <a:cubicBezTo>
                    <a:pt x="1" y="0"/>
                    <a:pt x="0" y="1"/>
                    <a:pt x="0" y="3"/>
                  </a:cubicBezTo>
                  <a:cubicBezTo>
                    <a:pt x="0" y="17"/>
                    <a:pt x="0" y="17"/>
                    <a:pt x="0" y="17"/>
                  </a:cubicBezTo>
                  <a:cubicBezTo>
                    <a:pt x="0" y="18"/>
                    <a:pt x="1" y="20"/>
                    <a:pt x="3" y="20"/>
                  </a:cubicBezTo>
                  <a:cubicBezTo>
                    <a:pt x="23" y="20"/>
                    <a:pt x="23" y="20"/>
                    <a:pt x="23" y="20"/>
                  </a:cubicBezTo>
                  <a:cubicBezTo>
                    <a:pt x="25" y="20"/>
                    <a:pt x="26" y="19"/>
                    <a:pt x="26" y="17"/>
                  </a:cubicBezTo>
                  <a:cubicBezTo>
                    <a:pt x="26" y="3"/>
                    <a:pt x="26" y="3"/>
                    <a:pt x="26" y="3"/>
                  </a:cubicBezTo>
                  <a:cubicBezTo>
                    <a:pt x="26" y="2"/>
                    <a:pt x="25" y="0"/>
                    <a:pt x="24" y="0"/>
                  </a:cubicBezTo>
                  <a:close/>
                  <a:moveTo>
                    <a:pt x="4" y="1"/>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7"/>
                    <a:pt x="1" y="15"/>
                  </a:cubicBezTo>
                  <a:cubicBezTo>
                    <a:pt x="2" y="5"/>
                    <a:pt x="2" y="5"/>
                    <a:pt x="2" y="5"/>
                  </a:cubicBezTo>
                  <a:cubicBezTo>
                    <a:pt x="2" y="3"/>
                    <a:pt x="3"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8" name="Freeform 105"/>
            <p:cNvSpPr/>
            <p:nvPr/>
          </p:nvSpPr>
          <p:spPr bwMode="auto">
            <a:xfrm>
              <a:off x="2235" y="470"/>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3"/>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9" name="Freeform 106"/>
            <p:cNvSpPr>
              <a:spLocks noEditPoints="1"/>
            </p:cNvSpPr>
            <p:nvPr/>
          </p:nvSpPr>
          <p:spPr bwMode="auto">
            <a:xfrm>
              <a:off x="2233" y="468"/>
              <a:ext cx="52" cy="42"/>
            </a:xfrm>
            <a:custGeom>
              <a:avLst/>
              <a:gdLst>
                <a:gd name="T0" fmla="*/ 46 w 26"/>
                <a:gd name="T1" fmla="*/ 0 h 21"/>
                <a:gd name="T2" fmla="*/ 6 w 26"/>
                <a:gd name="T3" fmla="*/ 0 h 21"/>
                <a:gd name="T4" fmla="*/ 0 w 26"/>
                <a:gd name="T5" fmla="*/ 8 h 21"/>
                <a:gd name="T6" fmla="*/ 0 w 26"/>
                <a:gd name="T7" fmla="*/ 34 h 21"/>
                <a:gd name="T8" fmla="*/ 6 w 26"/>
                <a:gd name="T9" fmla="*/ 40 h 21"/>
                <a:gd name="T10" fmla="*/ 46 w 26"/>
                <a:gd name="T11" fmla="*/ 42 h 21"/>
                <a:gd name="T12" fmla="*/ 52 w 26"/>
                <a:gd name="T13" fmla="*/ 34 h 21"/>
                <a:gd name="T14" fmla="*/ 52 w 26"/>
                <a:gd name="T15" fmla="*/ 8 h 21"/>
                <a:gd name="T16" fmla="*/ 46 w 26"/>
                <a:gd name="T17" fmla="*/ 0 h 21"/>
                <a:gd name="T18" fmla="*/ 8 w 26"/>
                <a:gd name="T19" fmla="*/ 4 h 21"/>
                <a:gd name="T20" fmla="*/ 42 w 26"/>
                <a:gd name="T21" fmla="*/ 4 h 21"/>
                <a:gd name="T22" fmla="*/ 48 w 26"/>
                <a:gd name="T23" fmla="*/ 10 h 21"/>
                <a:gd name="T24" fmla="*/ 48 w 26"/>
                <a:gd name="T25" fmla="*/ 32 h 21"/>
                <a:gd name="T26" fmla="*/ 42 w 26"/>
                <a:gd name="T27" fmla="*/ 38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0" name="Freeform 107"/>
            <p:cNvSpPr/>
            <p:nvPr/>
          </p:nvSpPr>
          <p:spPr bwMode="auto">
            <a:xfrm>
              <a:off x="2309" y="470"/>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1" name="Freeform 108"/>
            <p:cNvSpPr>
              <a:spLocks noEditPoints="1"/>
            </p:cNvSpPr>
            <p:nvPr/>
          </p:nvSpPr>
          <p:spPr bwMode="auto">
            <a:xfrm>
              <a:off x="2309" y="468"/>
              <a:ext cx="51" cy="42"/>
            </a:xfrm>
            <a:custGeom>
              <a:avLst/>
              <a:gdLst>
                <a:gd name="T0" fmla="*/ 45 w 26"/>
                <a:gd name="T1" fmla="*/ 2 h 21"/>
                <a:gd name="T2" fmla="*/ 6 w 26"/>
                <a:gd name="T3" fmla="*/ 0 h 21"/>
                <a:gd name="T4" fmla="*/ 0 w 26"/>
                <a:gd name="T5" fmla="*/ 8 h 21"/>
                <a:gd name="T6" fmla="*/ 0 w 26"/>
                <a:gd name="T7" fmla="*/ 34 h 21"/>
                <a:gd name="T8" fmla="*/ 6 w 26"/>
                <a:gd name="T9" fmla="*/ 42 h 21"/>
                <a:gd name="T10" fmla="*/ 45 w 26"/>
                <a:gd name="T11" fmla="*/ 42 h 21"/>
                <a:gd name="T12" fmla="*/ 51 w 26"/>
                <a:gd name="T13" fmla="*/ 34 h 21"/>
                <a:gd name="T14" fmla="*/ 51 w 26"/>
                <a:gd name="T15" fmla="*/ 8 h 21"/>
                <a:gd name="T16" fmla="*/ 45 w 26"/>
                <a:gd name="T17" fmla="*/ 2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40 h 21"/>
                <a:gd name="T30" fmla="*/ 2 w 26"/>
                <a:gd name="T31" fmla="*/ 32 h 21"/>
                <a:gd name="T32" fmla="*/ 2 w 26"/>
                <a:gd name="T33" fmla="*/ 12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1"/>
                  </a:moveTo>
                  <a:cubicBezTo>
                    <a:pt x="3" y="0"/>
                    <a:pt x="3" y="0"/>
                    <a:pt x="3" y="0"/>
                  </a:cubicBezTo>
                  <a:cubicBezTo>
                    <a:pt x="1" y="0"/>
                    <a:pt x="0" y="2"/>
                    <a:pt x="0" y="4"/>
                  </a:cubicBezTo>
                  <a:cubicBezTo>
                    <a:pt x="0" y="17"/>
                    <a:pt x="0" y="17"/>
                    <a:pt x="0" y="17"/>
                  </a:cubicBezTo>
                  <a:cubicBezTo>
                    <a:pt x="0" y="19"/>
                    <a:pt x="1" y="21"/>
                    <a:pt x="3" y="21"/>
                  </a:cubicBezTo>
                  <a:cubicBezTo>
                    <a:pt x="23" y="21"/>
                    <a:pt x="23" y="21"/>
                    <a:pt x="23" y="21"/>
                  </a:cubicBezTo>
                  <a:cubicBezTo>
                    <a:pt x="25" y="21"/>
                    <a:pt x="26" y="19"/>
                    <a:pt x="26" y="17"/>
                  </a:cubicBezTo>
                  <a:cubicBezTo>
                    <a:pt x="26" y="4"/>
                    <a:pt x="26" y="4"/>
                    <a:pt x="26" y="4"/>
                  </a:cubicBezTo>
                  <a:cubicBezTo>
                    <a:pt x="26" y="2"/>
                    <a:pt x="25" y="1"/>
                    <a:pt x="23" y="1"/>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20"/>
                    <a:pt x="4" y="20"/>
                    <a:pt x="4" y="20"/>
                  </a:cubicBezTo>
                  <a:cubicBezTo>
                    <a:pt x="2" y="20"/>
                    <a:pt x="1" y="18"/>
                    <a:pt x="1" y="16"/>
                  </a:cubicBezTo>
                  <a:cubicBezTo>
                    <a:pt x="1" y="6"/>
                    <a:pt x="1" y="6"/>
                    <a:pt x="1" y="6"/>
                  </a:cubicBezTo>
                  <a:cubicBezTo>
                    <a:pt x="1" y="4"/>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2" name="Freeform 109"/>
            <p:cNvSpPr/>
            <p:nvPr/>
          </p:nvSpPr>
          <p:spPr bwMode="auto">
            <a:xfrm>
              <a:off x="2384" y="472"/>
              <a:ext cx="50" cy="38"/>
            </a:xfrm>
            <a:custGeom>
              <a:avLst/>
              <a:gdLst>
                <a:gd name="T0" fmla="*/ 50 w 25"/>
                <a:gd name="T1" fmla="*/ 38 h 19"/>
                <a:gd name="T2" fmla="*/ 0 w 25"/>
                <a:gd name="T3" fmla="*/ 36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8"/>
                    <a:pt x="0" y="18"/>
                    <a:pt x="0" y="18"/>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3" name="Freeform 110"/>
            <p:cNvSpPr>
              <a:spLocks noEditPoints="1"/>
            </p:cNvSpPr>
            <p:nvPr/>
          </p:nvSpPr>
          <p:spPr bwMode="auto">
            <a:xfrm>
              <a:off x="2384" y="470"/>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9"/>
                    <a:pt x="26" y="17"/>
                  </a:cubicBezTo>
                  <a:cubicBezTo>
                    <a:pt x="26" y="3"/>
                    <a:pt x="26" y="3"/>
                    <a:pt x="26" y="3"/>
                  </a:cubicBezTo>
                  <a:cubicBezTo>
                    <a:pt x="26" y="1"/>
                    <a:pt x="25" y="0"/>
                    <a:pt x="23" y="0"/>
                  </a:cubicBezTo>
                  <a:close/>
                  <a:moveTo>
                    <a:pt x="4" y="1"/>
                  </a:moveTo>
                  <a:cubicBezTo>
                    <a:pt x="21" y="2"/>
                    <a:pt x="21" y="2"/>
                    <a:pt x="21" y="2"/>
                  </a:cubicBezTo>
                  <a:cubicBezTo>
                    <a:pt x="23" y="2"/>
                    <a:pt x="24" y="3"/>
                    <a:pt x="24" y="5"/>
                  </a:cubicBezTo>
                  <a:cubicBezTo>
                    <a:pt x="24" y="16"/>
                    <a:pt x="24" y="16"/>
                    <a:pt x="24" y="16"/>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4" name="Freeform 111"/>
            <p:cNvSpPr/>
            <p:nvPr/>
          </p:nvSpPr>
          <p:spPr bwMode="auto">
            <a:xfrm>
              <a:off x="2459" y="472"/>
              <a:ext cx="50" cy="38"/>
            </a:xfrm>
            <a:custGeom>
              <a:avLst/>
              <a:gdLst>
                <a:gd name="T0" fmla="*/ 50 w 25"/>
                <a:gd name="T1" fmla="*/ 38 h 19"/>
                <a:gd name="T2" fmla="*/ 0 w 25"/>
                <a:gd name="T3" fmla="*/ 38 h 19"/>
                <a:gd name="T4" fmla="*/ 0 w 25"/>
                <a:gd name="T5" fmla="*/ 12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5" name="Freeform 112"/>
            <p:cNvSpPr>
              <a:spLocks noEditPoints="1"/>
            </p:cNvSpPr>
            <p:nvPr/>
          </p:nvSpPr>
          <p:spPr bwMode="auto">
            <a:xfrm>
              <a:off x="2457" y="470"/>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8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2"/>
                    <a:pt x="1" y="3"/>
                  </a:cubicBezTo>
                  <a:cubicBezTo>
                    <a:pt x="0" y="17"/>
                    <a:pt x="0" y="17"/>
                    <a:pt x="0" y="17"/>
                  </a:cubicBezTo>
                  <a:cubicBezTo>
                    <a:pt x="0" y="19"/>
                    <a:pt x="2" y="20"/>
                    <a:pt x="3" y="20"/>
                  </a:cubicBezTo>
                  <a:cubicBezTo>
                    <a:pt x="24" y="20"/>
                    <a:pt x="24" y="20"/>
                    <a:pt x="24" y="20"/>
                  </a:cubicBezTo>
                  <a:cubicBezTo>
                    <a:pt x="25" y="20"/>
                    <a:pt x="27" y="19"/>
                    <a:pt x="27" y="17"/>
                  </a:cubicBezTo>
                  <a:cubicBezTo>
                    <a:pt x="27" y="4"/>
                    <a:pt x="27" y="4"/>
                    <a:pt x="27" y="4"/>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6" name="Freeform 113"/>
            <p:cNvSpPr/>
            <p:nvPr/>
          </p:nvSpPr>
          <p:spPr bwMode="auto">
            <a:xfrm>
              <a:off x="2535" y="472"/>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7" name="Freeform 114"/>
            <p:cNvSpPr>
              <a:spLocks noEditPoints="1"/>
            </p:cNvSpPr>
            <p:nvPr/>
          </p:nvSpPr>
          <p:spPr bwMode="auto">
            <a:xfrm>
              <a:off x="2533" y="470"/>
              <a:ext cx="53" cy="42"/>
            </a:xfrm>
            <a:custGeom>
              <a:avLst/>
              <a:gdLst>
                <a:gd name="T0" fmla="*/ 47 w 27"/>
                <a:gd name="T1" fmla="*/ 0 h 21"/>
                <a:gd name="T2" fmla="*/ 6 w 27"/>
                <a:gd name="T3" fmla="*/ 0 h 21"/>
                <a:gd name="T4" fmla="*/ 0 w 27"/>
                <a:gd name="T5" fmla="*/ 8 h 21"/>
                <a:gd name="T6" fmla="*/ 0 w 27"/>
                <a:gd name="T7" fmla="*/ 34 h 21"/>
                <a:gd name="T8" fmla="*/ 6 w 27"/>
                <a:gd name="T9" fmla="*/ 42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7 w 27"/>
                <a:gd name="T23" fmla="*/ 12 h 21"/>
                <a:gd name="T24" fmla="*/ 47 w 27"/>
                <a:gd name="T25" fmla="*/ 32 h 21"/>
                <a:gd name="T26" fmla="*/ 43 w 27"/>
                <a:gd name="T27" fmla="*/ 40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0"/>
                  </a:cubicBezTo>
                  <a:close/>
                  <a:moveTo>
                    <a:pt x="5" y="2"/>
                  </a:moveTo>
                  <a:cubicBezTo>
                    <a:pt x="22" y="2"/>
                    <a:pt x="22" y="2"/>
                    <a:pt x="22" y="2"/>
                  </a:cubicBezTo>
                  <a:cubicBezTo>
                    <a:pt x="23" y="2"/>
                    <a:pt x="25" y="4"/>
                    <a:pt x="24" y="6"/>
                  </a:cubicBezTo>
                  <a:cubicBezTo>
                    <a:pt x="24" y="16"/>
                    <a:pt x="24" y="16"/>
                    <a:pt x="24" y="16"/>
                  </a:cubicBezTo>
                  <a:cubicBezTo>
                    <a:pt x="24" y="18"/>
                    <a:pt x="23" y="20"/>
                    <a:pt x="22" y="20"/>
                  </a:cubicBezTo>
                  <a:cubicBezTo>
                    <a:pt x="5" y="19"/>
                    <a:pt x="5" y="19"/>
                    <a:pt x="5" y="19"/>
                  </a:cubicBezTo>
                  <a:cubicBezTo>
                    <a:pt x="3" y="19"/>
                    <a:pt x="2" y="18"/>
                    <a:pt x="2" y="16"/>
                  </a:cubicBezTo>
                  <a:cubicBezTo>
                    <a:pt x="2" y="5"/>
                    <a:pt x="2" y="5"/>
                    <a:pt x="2" y="5"/>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8" name="Freeform 115"/>
            <p:cNvSpPr/>
            <p:nvPr/>
          </p:nvSpPr>
          <p:spPr bwMode="auto">
            <a:xfrm>
              <a:off x="2610" y="472"/>
              <a:ext cx="48" cy="40"/>
            </a:xfrm>
            <a:custGeom>
              <a:avLst/>
              <a:gdLst>
                <a:gd name="T0" fmla="*/ 48 w 24"/>
                <a:gd name="T1" fmla="*/ 40 h 20"/>
                <a:gd name="T2" fmla="*/ 0 w 24"/>
                <a:gd name="T3" fmla="*/ 38 h 20"/>
                <a:gd name="T4" fmla="*/ 0 w 24"/>
                <a:gd name="T5" fmla="*/ 12 h 20"/>
                <a:gd name="T6" fmla="*/ 12 w 24"/>
                <a:gd name="T7" fmla="*/ 0 h 20"/>
                <a:gd name="T8" fmla="*/ 48 w 24"/>
                <a:gd name="T9" fmla="*/ 2 h 20"/>
                <a:gd name="T10" fmla="*/ 48 w 24"/>
                <a:gd name="T11" fmla="*/ 4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20">
                  <a:moveTo>
                    <a:pt x="24" y="20"/>
                  </a:moveTo>
                  <a:cubicBezTo>
                    <a:pt x="0" y="19"/>
                    <a:pt x="0" y="19"/>
                    <a:pt x="0" y="19"/>
                  </a:cubicBezTo>
                  <a:cubicBezTo>
                    <a:pt x="0" y="6"/>
                    <a:pt x="0" y="6"/>
                    <a:pt x="0" y="6"/>
                  </a:cubicBezTo>
                  <a:cubicBezTo>
                    <a:pt x="0" y="3"/>
                    <a:pt x="3" y="0"/>
                    <a:pt x="6" y="0"/>
                  </a:cubicBezTo>
                  <a:cubicBezTo>
                    <a:pt x="24" y="1"/>
                    <a:pt x="24" y="1"/>
                    <a:pt x="24" y="1"/>
                  </a:cubicBezTo>
                  <a:lnTo>
                    <a:pt x="24" y="20"/>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9" name="Freeform 116"/>
            <p:cNvSpPr>
              <a:spLocks noEditPoints="1"/>
            </p:cNvSpPr>
            <p:nvPr/>
          </p:nvSpPr>
          <p:spPr bwMode="auto">
            <a:xfrm>
              <a:off x="2608" y="472"/>
              <a:ext cx="54" cy="40"/>
            </a:xfrm>
            <a:custGeom>
              <a:avLst/>
              <a:gdLst>
                <a:gd name="T0" fmla="*/ 48 w 27"/>
                <a:gd name="T1" fmla="*/ 0 h 20"/>
                <a:gd name="T2" fmla="*/ 6 w 27"/>
                <a:gd name="T3" fmla="*/ 0 h 20"/>
                <a:gd name="T4" fmla="*/ 0 w 27"/>
                <a:gd name="T5" fmla="*/ 6 h 20"/>
                <a:gd name="T6" fmla="*/ 0 w 27"/>
                <a:gd name="T7" fmla="*/ 32 h 20"/>
                <a:gd name="T8" fmla="*/ 6 w 27"/>
                <a:gd name="T9" fmla="*/ 40 h 20"/>
                <a:gd name="T10" fmla="*/ 46 w 27"/>
                <a:gd name="T11" fmla="*/ 40 h 20"/>
                <a:gd name="T12" fmla="*/ 52 w 27"/>
                <a:gd name="T13" fmla="*/ 34 h 20"/>
                <a:gd name="T14" fmla="*/ 52 w 27"/>
                <a:gd name="T15" fmla="*/ 6 h 20"/>
                <a:gd name="T16" fmla="*/ 48 w 27"/>
                <a:gd name="T17" fmla="*/ 0 h 20"/>
                <a:gd name="T18" fmla="*/ 10 w 27"/>
                <a:gd name="T19" fmla="*/ 2 h 20"/>
                <a:gd name="T20" fmla="*/ 42 w 27"/>
                <a:gd name="T21" fmla="*/ 2 h 20"/>
                <a:gd name="T22" fmla="*/ 48 w 27"/>
                <a:gd name="T23" fmla="*/ 10 h 20"/>
                <a:gd name="T24" fmla="*/ 48 w 27"/>
                <a:gd name="T25" fmla="*/ 30 h 20"/>
                <a:gd name="T26" fmla="*/ 42 w 27"/>
                <a:gd name="T27" fmla="*/ 38 h 20"/>
                <a:gd name="T28" fmla="*/ 8 w 27"/>
                <a:gd name="T29" fmla="*/ 38 h 20"/>
                <a:gd name="T30" fmla="*/ 4 w 27"/>
                <a:gd name="T31" fmla="*/ 30 h 20"/>
                <a:gd name="T32" fmla="*/ 4 w 27"/>
                <a:gd name="T33" fmla="*/ 10 h 20"/>
                <a:gd name="T34" fmla="*/ 10 w 27"/>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0" y="1"/>
                    <a:pt x="0" y="3"/>
                  </a:cubicBezTo>
                  <a:cubicBezTo>
                    <a:pt x="0" y="16"/>
                    <a:pt x="0" y="16"/>
                    <a:pt x="0" y="16"/>
                  </a:cubicBezTo>
                  <a:cubicBezTo>
                    <a:pt x="0" y="18"/>
                    <a:pt x="1" y="20"/>
                    <a:pt x="3" y="20"/>
                  </a:cubicBezTo>
                  <a:cubicBezTo>
                    <a:pt x="23" y="20"/>
                    <a:pt x="23" y="20"/>
                    <a:pt x="23" y="20"/>
                  </a:cubicBezTo>
                  <a:cubicBezTo>
                    <a:pt x="25" y="20"/>
                    <a:pt x="26" y="19"/>
                    <a:pt x="26" y="17"/>
                  </a:cubicBezTo>
                  <a:cubicBezTo>
                    <a:pt x="26" y="3"/>
                    <a:pt x="26" y="3"/>
                    <a:pt x="26" y="3"/>
                  </a:cubicBezTo>
                  <a:cubicBezTo>
                    <a:pt x="27" y="1"/>
                    <a:pt x="25" y="0"/>
                    <a:pt x="24" y="0"/>
                  </a:cubicBezTo>
                  <a:close/>
                  <a:moveTo>
                    <a:pt x="5" y="1"/>
                  </a:moveTo>
                  <a:cubicBezTo>
                    <a:pt x="21" y="1"/>
                    <a:pt x="21" y="1"/>
                    <a:pt x="21" y="1"/>
                  </a:cubicBezTo>
                  <a:cubicBezTo>
                    <a:pt x="23" y="1"/>
                    <a:pt x="24" y="3"/>
                    <a:pt x="24" y="5"/>
                  </a:cubicBezTo>
                  <a:cubicBezTo>
                    <a:pt x="24" y="15"/>
                    <a:pt x="24" y="15"/>
                    <a:pt x="24" y="15"/>
                  </a:cubicBezTo>
                  <a:cubicBezTo>
                    <a:pt x="24" y="17"/>
                    <a:pt x="23" y="19"/>
                    <a:pt x="21" y="19"/>
                  </a:cubicBezTo>
                  <a:cubicBezTo>
                    <a:pt x="4" y="19"/>
                    <a:pt x="4" y="19"/>
                    <a:pt x="4" y="19"/>
                  </a:cubicBezTo>
                  <a:cubicBezTo>
                    <a:pt x="3" y="19"/>
                    <a:pt x="1" y="17"/>
                    <a:pt x="2" y="15"/>
                  </a:cubicBezTo>
                  <a:cubicBezTo>
                    <a:pt x="2" y="5"/>
                    <a:pt x="2" y="5"/>
                    <a:pt x="2" y="5"/>
                  </a:cubicBezTo>
                  <a:cubicBezTo>
                    <a:pt x="2" y="3"/>
                    <a:pt x="3" y="1"/>
                    <a:pt x="5"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0" name="Freeform 117"/>
            <p:cNvSpPr/>
            <p:nvPr/>
          </p:nvSpPr>
          <p:spPr bwMode="auto">
            <a:xfrm>
              <a:off x="2685" y="474"/>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1" name="Freeform 118"/>
            <p:cNvSpPr>
              <a:spLocks noEditPoints="1"/>
            </p:cNvSpPr>
            <p:nvPr/>
          </p:nvSpPr>
          <p:spPr bwMode="auto">
            <a:xfrm>
              <a:off x="2683" y="472"/>
              <a:ext cx="52" cy="40"/>
            </a:xfrm>
            <a:custGeom>
              <a:avLst/>
              <a:gdLst>
                <a:gd name="T0" fmla="*/ 46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8 h 20"/>
                <a:gd name="T16" fmla="*/ 46 w 26"/>
                <a:gd name="T17" fmla="*/ 0 h 20"/>
                <a:gd name="T18" fmla="*/ 8 w 26"/>
                <a:gd name="T19" fmla="*/ 4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2 h 20"/>
                <a:gd name="T32" fmla="*/ 2 w 26"/>
                <a:gd name="T33" fmla="*/ 10 h 20"/>
                <a:gd name="T34" fmla="*/ 8 w 26"/>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7"/>
                    <a:pt x="0" y="17"/>
                    <a:pt x="0" y="17"/>
                  </a:cubicBezTo>
                  <a:cubicBezTo>
                    <a:pt x="0" y="19"/>
                    <a:pt x="1" y="20"/>
                    <a:pt x="3" y="20"/>
                  </a:cubicBezTo>
                  <a:cubicBezTo>
                    <a:pt x="23" y="20"/>
                    <a:pt x="23" y="20"/>
                    <a:pt x="23" y="20"/>
                  </a:cubicBezTo>
                  <a:cubicBezTo>
                    <a:pt x="25" y="20"/>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2" name="Freeform 119"/>
            <p:cNvSpPr/>
            <p:nvPr/>
          </p:nvSpPr>
          <p:spPr bwMode="auto">
            <a:xfrm>
              <a:off x="2759" y="474"/>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3" name="Freeform 120"/>
            <p:cNvSpPr>
              <a:spLocks noEditPoints="1"/>
            </p:cNvSpPr>
            <p:nvPr/>
          </p:nvSpPr>
          <p:spPr bwMode="auto">
            <a:xfrm>
              <a:off x="2759" y="472"/>
              <a:ext cx="51" cy="42"/>
            </a:xfrm>
            <a:custGeom>
              <a:avLst/>
              <a:gdLst>
                <a:gd name="T0" fmla="*/ 45 w 26"/>
                <a:gd name="T1" fmla="*/ 0 h 21"/>
                <a:gd name="T2" fmla="*/ 6 w 26"/>
                <a:gd name="T3" fmla="*/ 0 h 21"/>
                <a:gd name="T4" fmla="*/ 0 w 26"/>
                <a:gd name="T5" fmla="*/ 8 h 21"/>
                <a:gd name="T6" fmla="*/ 0 w 26"/>
                <a:gd name="T7" fmla="*/ 34 h 21"/>
                <a:gd name="T8" fmla="*/ 6 w 26"/>
                <a:gd name="T9" fmla="*/ 40 h 21"/>
                <a:gd name="T10" fmla="*/ 45 w 26"/>
                <a:gd name="T11" fmla="*/ 42 h 21"/>
                <a:gd name="T12" fmla="*/ 51 w 26"/>
                <a:gd name="T13" fmla="*/ 34 h 21"/>
                <a:gd name="T14" fmla="*/ 51 w 26"/>
                <a:gd name="T15" fmla="*/ 8 h 21"/>
                <a:gd name="T16" fmla="*/ 45 w 26"/>
                <a:gd name="T17" fmla="*/ 0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19"/>
                    <a:pt x="4" y="19"/>
                    <a:pt x="4" y="19"/>
                  </a:cubicBezTo>
                  <a:cubicBezTo>
                    <a:pt x="2"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4" name="Freeform 121"/>
            <p:cNvSpPr/>
            <p:nvPr/>
          </p:nvSpPr>
          <p:spPr bwMode="auto">
            <a:xfrm>
              <a:off x="2834" y="474"/>
              <a:ext cx="50" cy="38"/>
            </a:xfrm>
            <a:custGeom>
              <a:avLst/>
              <a:gdLst>
                <a:gd name="T0" fmla="*/ 50 w 25"/>
                <a:gd name="T1" fmla="*/ 38 h 19"/>
                <a:gd name="T2" fmla="*/ 0 w 25"/>
                <a:gd name="T3" fmla="*/ 38 h 19"/>
                <a:gd name="T4" fmla="*/ 0 w 25"/>
                <a:gd name="T5" fmla="*/ 12 h 19"/>
                <a:gd name="T6" fmla="*/ 12 w 25"/>
                <a:gd name="T7" fmla="*/ 0 h 19"/>
                <a:gd name="T8" fmla="*/ 50 w 25"/>
                <a:gd name="T9" fmla="*/ 2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3"/>
                    <a:pt x="3" y="0"/>
                    <a:pt x="6" y="0"/>
                  </a:cubicBezTo>
                  <a:cubicBezTo>
                    <a:pt x="25" y="1"/>
                    <a:pt x="25" y="1"/>
                    <a:pt x="25" y="1"/>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5" name="Freeform 122"/>
            <p:cNvSpPr>
              <a:spLocks noEditPoints="1"/>
            </p:cNvSpPr>
            <p:nvPr/>
          </p:nvSpPr>
          <p:spPr bwMode="auto">
            <a:xfrm>
              <a:off x="2834" y="474"/>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2 h 20"/>
                <a:gd name="T22" fmla="*/ 48 w 26"/>
                <a:gd name="T23" fmla="*/ 10 h 20"/>
                <a:gd name="T24" fmla="*/ 48 w 26"/>
                <a:gd name="T25" fmla="*/ 30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8"/>
                    <a:pt x="26" y="17"/>
                  </a:cubicBezTo>
                  <a:cubicBezTo>
                    <a:pt x="26" y="3"/>
                    <a:pt x="26" y="3"/>
                    <a:pt x="26" y="3"/>
                  </a:cubicBezTo>
                  <a:cubicBezTo>
                    <a:pt x="26" y="1"/>
                    <a:pt x="25" y="0"/>
                    <a:pt x="23" y="0"/>
                  </a:cubicBezTo>
                  <a:close/>
                  <a:moveTo>
                    <a:pt x="4" y="1"/>
                  </a:moveTo>
                  <a:cubicBezTo>
                    <a:pt x="21" y="1"/>
                    <a:pt x="21" y="1"/>
                    <a:pt x="21" y="1"/>
                  </a:cubicBezTo>
                  <a:cubicBezTo>
                    <a:pt x="23" y="1"/>
                    <a:pt x="24" y="3"/>
                    <a:pt x="24" y="5"/>
                  </a:cubicBezTo>
                  <a:cubicBezTo>
                    <a:pt x="24" y="15"/>
                    <a:pt x="24" y="15"/>
                    <a:pt x="24" y="15"/>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6" name="Freeform 123"/>
            <p:cNvSpPr/>
            <p:nvPr/>
          </p:nvSpPr>
          <p:spPr bwMode="auto">
            <a:xfrm>
              <a:off x="2909" y="476"/>
              <a:ext cx="50" cy="38"/>
            </a:xfrm>
            <a:custGeom>
              <a:avLst/>
              <a:gdLst>
                <a:gd name="T0" fmla="*/ 50 w 25"/>
                <a:gd name="T1" fmla="*/ 38 h 19"/>
                <a:gd name="T2" fmla="*/ 0 w 25"/>
                <a:gd name="T3" fmla="*/ 38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7" name="Freeform 124"/>
            <p:cNvSpPr>
              <a:spLocks noEditPoints="1"/>
            </p:cNvSpPr>
            <p:nvPr/>
          </p:nvSpPr>
          <p:spPr bwMode="auto">
            <a:xfrm>
              <a:off x="2907" y="474"/>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6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1"/>
                    <a:pt x="1" y="3"/>
                  </a:cubicBezTo>
                  <a:cubicBezTo>
                    <a:pt x="0" y="17"/>
                    <a:pt x="0" y="17"/>
                    <a:pt x="0" y="17"/>
                  </a:cubicBezTo>
                  <a:cubicBezTo>
                    <a:pt x="0" y="19"/>
                    <a:pt x="2" y="20"/>
                    <a:pt x="3" y="20"/>
                  </a:cubicBezTo>
                  <a:cubicBezTo>
                    <a:pt x="24" y="20"/>
                    <a:pt x="24" y="20"/>
                    <a:pt x="24" y="20"/>
                  </a:cubicBezTo>
                  <a:cubicBezTo>
                    <a:pt x="25" y="20"/>
                    <a:pt x="27" y="19"/>
                    <a:pt x="27" y="17"/>
                  </a:cubicBezTo>
                  <a:cubicBezTo>
                    <a:pt x="27" y="3"/>
                    <a:pt x="27" y="3"/>
                    <a:pt x="27" y="3"/>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7"/>
                    <a:pt x="2" y="16"/>
                  </a:cubicBezTo>
                  <a:cubicBezTo>
                    <a:pt x="2" y="5"/>
                    <a:pt x="2" y="5"/>
                    <a:pt x="2" y="5"/>
                  </a:cubicBezTo>
                  <a:cubicBezTo>
                    <a:pt x="2" y="3"/>
                    <a:pt x="3" y="1"/>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8" name="Freeform 125"/>
            <p:cNvSpPr/>
            <p:nvPr/>
          </p:nvSpPr>
          <p:spPr bwMode="auto">
            <a:xfrm>
              <a:off x="2985" y="476"/>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9" name="Freeform 126"/>
            <p:cNvSpPr>
              <a:spLocks noEditPoints="1"/>
            </p:cNvSpPr>
            <p:nvPr/>
          </p:nvSpPr>
          <p:spPr bwMode="auto">
            <a:xfrm>
              <a:off x="2983" y="474"/>
              <a:ext cx="53" cy="42"/>
            </a:xfrm>
            <a:custGeom>
              <a:avLst/>
              <a:gdLst>
                <a:gd name="T0" fmla="*/ 47 w 27"/>
                <a:gd name="T1" fmla="*/ 0 h 21"/>
                <a:gd name="T2" fmla="*/ 6 w 27"/>
                <a:gd name="T3" fmla="*/ 0 h 21"/>
                <a:gd name="T4" fmla="*/ 0 w 27"/>
                <a:gd name="T5" fmla="*/ 8 h 21"/>
                <a:gd name="T6" fmla="*/ 0 w 27"/>
                <a:gd name="T7" fmla="*/ 34 h 21"/>
                <a:gd name="T8" fmla="*/ 6 w 27"/>
                <a:gd name="T9" fmla="*/ 40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9 w 27"/>
                <a:gd name="T23" fmla="*/ 10 h 21"/>
                <a:gd name="T24" fmla="*/ 47 w 27"/>
                <a:gd name="T25" fmla="*/ 32 h 21"/>
                <a:gd name="T26" fmla="*/ 43 w 27"/>
                <a:gd name="T27" fmla="*/ 38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2" y="20"/>
                    <a:pt x="3" y="20"/>
                  </a:cubicBezTo>
                  <a:cubicBezTo>
                    <a:pt x="24" y="21"/>
                    <a:pt x="24" y="21"/>
                    <a:pt x="24" y="21"/>
                  </a:cubicBezTo>
                  <a:cubicBezTo>
                    <a:pt x="25" y="21"/>
                    <a:pt x="27" y="19"/>
                    <a:pt x="27" y="17"/>
                  </a:cubicBezTo>
                  <a:cubicBezTo>
                    <a:pt x="27" y="4"/>
                    <a:pt x="27" y="4"/>
                    <a:pt x="27" y="4"/>
                  </a:cubicBezTo>
                  <a:cubicBezTo>
                    <a:pt x="27" y="2"/>
                    <a:pt x="25" y="0"/>
                    <a:pt x="24" y="0"/>
                  </a:cubicBezTo>
                  <a:close/>
                  <a:moveTo>
                    <a:pt x="5" y="2"/>
                  </a:moveTo>
                  <a:cubicBezTo>
                    <a:pt x="22" y="2"/>
                    <a:pt x="22" y="2"/>
                    <a:pt x="22" y="2"/>
                  </a:cubicBezTo>
                  <a:cubicBezTo>
                    <a:pt x="23" y="2"/>
                    <a:pt x="25" y="4"/>
                    <a:pt x="25" y="5"/>
                  </a:cubicBezTo>
                  <a:cubicBezTo>
                    <a:pt x="24" y="16"/>
                    <a:pt x="24" y="16"/>
                    <a:pt x="24" y="16"/>
                  </a:cubicBezTo>
                  <a:cubicBezTo>
                    <a:pt x="24"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0" name="Freeform 159"/>
            <p:cNvSpPr>
              <a:spLocks noEditPoints="1"/>
            </p:cNvSpPr>
            <p:nvPr/>
          </p:nvSpPr>
          <p:spPr bwMode="auto">
            <a:xfrm>
              <a:off x="2628" y="597"/>
              <a:ext cx="32" cy="4"/>
            </a:xfrm>
            <a:custGeom>
              <a:avLst/>
              <a:gdLst>
                <a:gd name="T0" fmla="*/ 0 w 16"/>
                <a:gd name="T1" fmla="*/ 0 h 2"/>
                <a:gd name="T2" fmla="*/ 0 w 16"/>
                <a:gd name="T3" fmla="*/ 0 h 2"/>
                <a:gd name="T4" fmla="*/ 0 w 16"/>
                <a:gd name="T5" fmla="*/ 2 h 2"/>
                <a:gd name="T6" fmla="*/ 0 w 16"/>
                <a:gd name="T7" fmla="*/ 0 h 2"/>
                <a:gd name="T8" fmla="*/ 32 w 16"/>
                <a:gd name="T9" fmla="*/ 0 h 2"/>
                <a:gd name="T10" fmla="*/ 32 w 16"/>
                <a:gd name="T11" fmla="*/ 0 h 2"/>
                <a:gd name="T12" fmla="*/ 32 w 16"/>
                <a:gd name="T13" fmla="*/ 2 h 2"/>
                <a:gd name="T14" fmla="*/ 0 w 16"/>
                <a:gd name="T15" fmla="*/ 2 h 2"/>
                <a:gd name="T16" fmla="*/ 0 w 16"/>
                <a:gd name="T17" fmla="*/ 4 h 2"/>
                <a:gd name="T18" fmla="*/ 32 w 16"/>
                <a:gd name="T19" fmla="*/ 4 h 2"/>
                <a:gd name="T20" fmla="*/ 32 w 16"/>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 h="2">
                  <a:moveTo>
                    <a:pt x="0" y="0"/>
                  </a:moveTo>
                  <a:cubicBezTo>
                    <a:pt x="0" y="0"/>
                    <a:pt x="0" y="0"/>
                    <a:pt x="0" y="0"/>
                  </a:cubicBezTo>
                  <a:cubicBezTo>
                    <a:pt x="0" y="1"/>
                    <a:pt x="0" y="1"/>
                    <a:pt x="0" y="1"/>
                  </a:cubicBezTo>
                  <a:cubicBezTo>
                    <a:pt x="0" y="0"/>
                    <a:pt x="0" y="0"/>
                    <a:pt x="0" y="0"/>
                  </a:cubicBezTo>
                  <a:moveTo>
                    <a:pt x="16" y="0"/>
                  </a:moveTo>
                  <a:cubicBezTo>
                    <a:pt x="16" y="0"/>
                    <a:pt x="16" y="0"/>
                    <a:pt x="16" y="0"/>
                  </a:cubicBezTo>
                  <a:cubicBezTo>
                    <a:pt x="16" y="0"/>
                    <a:pt x="16" y="0"/>
                    <a:pt x="16" y="1"/>
                  </a:cubicBezTo>
                  <a:cubicBezTo>
                    <a:pt x="0" y="1"/>
                    <a:pt x="0" y="1"/>
                    <a:pt x="0" y="1"/>
                  </a:cubicBezTo>
                  <a:cubicBezTo>
                    <a:pt x="0" y="2"/>
                    <a:pt x="0" y="2"/>
                    <a:pt x="0" y="2"/>
                  </a:cubicBezTo>
                  <a:cubicBezTo>
                    <a:pt x="16" y="2"/>
                    <a:pt x="16" y="2"/>
                    <a:pt x="16" y="2"/>
                  </a:cubicBezTo>
                  <a:cubicBezTo>
                    <a:pt x="16" y="0"/>
                    <a:pt x="16" y="0"/>
                    <a:pt x="16"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1" name="Freeform 160"/>
            <p:cNvSpPr/>
            <p:nvPr/>
          </p:nvSpPr>
          <p:spPr bwMode="auto">
            <a:xfrm>
              <a:off x="2628" y="597"/>
              <a:ext cx="32" cy="2"/>
            </a:xfrm>
            <a:custGeom>
              <a:avLst/>
              <a:gdLst>
                <a:gd name="T0" fmla="*/ 32 w 16"/>
                <a:gd name="T1" fmla="*/ 0 h 1"/>
                <a:gd name="T2" fmla="*/ 0 w 16"/>
                <a:gd name="T3" fmla="*/ 0 h 1"/>
                <a:gd name="T4" fmla="*/ 0 w 16"/>
                <a:gd name="T5" fmla="*/ 2 h 1"/>
                <a:gd name="T6" fmla="*/ 0 w 16"/>
                <a:gd name="T7" fmla="*/ 2 h 1"/>
                <a:gd name="T8" fmla="*/ 32 w 16"/>
                <a:gd name="T9" fmla="*/ 2 h 1"/>
                <a:gd name="T10" fmla="*/ 32 w 16"/>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1">
                  <a:moveTo>
                    <a:pt x="16" y="0"/>
                  </a:moveTo>
                  <a:cubicBezTo>
                    <a:pt x="0" y="0"/>
                    <a:pt x="0" y="0"/>
                    <a:pt x="0" y="0"/>
                  </a:cubicBezTo>
                  <a:cubicBezTo>
                    <a:pt x="0" y="0"/>
                    <a:pt x="0" y="0"/>
                    <a:pt x="0" y="1"/>
                  </a:cubicBezTo>
                  <a:cubicBezTo>
                    <a:pt x="0" y="1"/>
                    <a:pt x="0" y="1"/>
                    <a:pt x="0" y="1"/>
                  </a:cubicBezTo>
                  <a:cubicBezTo>
                    <a:pt x="16" y="1"/>
                    <a:pt x="16" y="1"/>
                    <a:pt x="16" y="1"/>
                  </a:cubicBezTo>
                  <a:cubicBezTo>
                    <a:pt x="16" y="0"/>
                    <a:pt x="16" y="0"/>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4231" name="Group 199"/>
          <p:cNvGrpSpPr/>
          <p:nvPr/>
        </p:nvGrpSpPr>
        <p:grpSpPr bwMode="auto">
          <a:xfrm rot="10800000">
            <a:off x="2675467" y="2007659"/>
            <a:ext cx="670984" cy="1892300"/>
            <a:chOff x="2200" y="531"/>
            <a:chExt cx="317" cy="894"/>
          </a:xfrm>
        </p:grpSpPr>
        <p:grpSp>
          <p:nvGrpSpPr>
            <p:cNvPr id="8230" name="Group 178"/>
            <p:cNvGrpSpPr/>
            <p:nvPr/>
          </p:nvGrpSpPr>
          <p:grpSpPr bwMode="auto">
            <a:xfrm>
              <a:off x="2200" y="531"/>
              <a:ext cx="317" cy="894"/>
              <a:chOff x="2196" y="530"/>
              <a:chExt cx="317" cy="894"/>
            </a:xfrm>
          </p:grpSpPr>
          <p:sp>
            <p:nvSpPr>
              <p:cNvPr id="8240" name="Freeform 1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1" name="Freeform 12"/>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2" name="Freeform 127"/>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3" name="Freeform 128"/>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4" name="Freeform 129"/>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5" name="Freeform 130"/>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6" name="Freeform 131"/>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7" name="Freeform 132"/>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8" name="Freeform 133"/>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9" name="Freeform 134"/>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0" name="Freeform 135"/>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1" name="Freeform 136"/>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2" name="Freeform 137"/>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3" name="Freeform 149"/>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4" name="Freeform 152"/>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5" name="Freeform 15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6" name="Freeform 170"/>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8231" name="Group 198"/>
            <p:cNvGrpSpPr/>
            <p:nvPr/>
          </p:nvGrpSpPr>
          <p:grpSpPr bwMode="auto">
            <a:xfrm>
              <a:off x="2216" y="558"/>
              <a:ext cx="214" cy="61"/>
              <a:chOff x="2216" y="558"/>
              <a:chExt cx="214" cy="61"/>
            </a:xfrm>
          </p:grpSpPr>
          <p:sp>
            <p:nvSpPr>
              <p:cNvPr id="8232" name="Freeform 150"/>
              <p:cNvSpPr>
                <a:spLocks noEditPoints="1"/>
              </p:cNvSpPr>
              <p:nvPr/>
            </p:nvSpPr>
            <p:spPr bwMode="auto">
              <a:xfrm>
                <a:off x="2216" y="613"/>
                <a:ext cx="33" cy="6"/>
              </a:xfrm>
              <a:custGeom>
                <a:avLst/>
                <a:gdLst>
                  <a:gd name="T0" fmla="*/ 0 w 17"/>
                  <a:gd name="T1" fmla="*/ 0 h 3"/>
                  <a:gd name="T2" fmla="*/ 0 w 17"/>
                  <a:gd name="T3" fmla="*/ 0 h 3"/>
                  <a:gd name="T4" fmla="*/ 0 w 17"/>
                  <a:gd name="T5" fmla="*/ 4 h 3"/>
                  <a:gd name="T6" fmla="*/ 0 w 17"/>
                  <a:gd name="T7" fmla="*/ 0 h 3"/>
                  <a:gd name="T8" fmla="*/ 33 w 17"/>
                  <a:gd name="T9" fmla="*/ 0 h 3"/>
                  <a:gd name="T10" fmla="*/ 33 w 17"/>
                  <a:gd name="T11" fmla="*/ 0 h 3"/>
                  <a:gd name="T12" fmla="*/ 33 w 17"/>
                  <a:gd name="T13" fmla="*/ 4 h 3"/>
                  <a:gd name="T14" fmla="*/ 0 w 17"/>
                  <a:gd name="T15" fmla="*/ 4 h 3"/>
                  <a:gd name="T16" fmla="*/ 0 w 17"/>
                  <a:gd name="T17" fmla="*/ 6 h 3"/>
                  <a:gd name="T18" fmla="*/ 33 w 17"/>
                  <a:gd name="T19" fmla="*/ 6 h 3"/>
                  <a:gd name="T20" fmla="*/ 33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7" y="0"/>
                      <a:pt x="17" y="0"/>
                      <a:pt x="17"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3" name="Freeform 151"/>
              <p:cNvSpPr/>
              <p:nvPr/>
            </p:nvSpPr>
            <p:spPr bwMode="auto">
              <a:xfrm>
                <a:off x="2216" y="613"/>
                <a:ext cx="33" cy="4"/>
              </a:xfrm>
              <a:custGeom>
                <a:avLst/>
                <a:gdLst>
                  <a:gd name="T0" fmla="*/ 33 w 17"/>
                  <a:gd name="T1" fmla="*/ 0 h 2"/>
                  <a:gd name="T2" fmla="*/ 0 w 17"/>
                  <a:gd name="T3" fmla="*/ 0 h 2"/>
                  <a:gd name="T4" fmla="*/ 0 w 17"/>
                  <a:gd name="T5" fmla="*/ 4 h 2"/>
                  <a:gd name="T6" fmla="*/ 0 w 17"/>
                  <a:gd name="T7" fmla="*/ 4 h 2"/>
                  <a:gd name="T8" fmla="*/ 33 w 17"/>
                  <a:gd name="T9" fmla="*/ 4 h 2"/>
                  <a:gd name="T10" fmla="*/ 33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7" y="0"/>
                    </a:moveTo>
                    <a:cubicBezTo>
                      <a:pt x="0" y="0"/>
                      <a:pt x="0" y="0"/>
                      <a:pt x="0" y="0"/>
                    </a:cubicBezTo>
                    <a:cubicBezTo>
                      <a:pt x="0" y="1"/>
                      <a:pt x="0" y="1"/>
                      <a:pt x="0" y="2"/>
                    </a:cubicBezTo>
                    <a:cubicBezTo>
                      <a:pt x="0" y="2"/>
                      <a:pt x="0" y="2"/>
                      <a:pt x="0" y="2"/>
                    </a:cubicBezTo>
                    <a:cubicBezTo>
                      <a:pt x="17" y="2"/>
                      <a:pt x="17" y="2"/>
                      <a:pt x="17" y="2"/>
                    </a:cubicBezTo>
                    <a:cubicBezTo>
                      <a:pt x="17" y="1"/>
                      <a:pt x="17" y="1"/>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4" name="Freeform 153"/>
              <p:cNvSpPr>
                <a:spLocks noEditPoints="1"/>
              </p:cNvSpPr>
              <p:nvPr/>
            </p:nvSpPr>
            <p:spPr bwMode="auto">
              <a:xfrm>
                <a:off x="2275" y="574"/>
                <a:ext cx="34" cy="4"/>
              </a:xfrm>
              <a:custGeom>
                <a:avLst/>
                <a:gdLst>
                  <a:gd name="T0" fmla="*/ 2 w 17"/>
                  <a:gd name="T1" fmla="*/ 0 h 2"/>
                  <a:gd name="T2" fmla="*/ 0 w 17"/>
                  <a:gd name="T3" fmla="*/ 0 h 2"/>
                  <a:gd name="T4" fmla="*/ 0 w 17"/>
                  <a:gd name="T5" fmla="*/ 2 h 2"/>
                  <a:gd name="T6" fmla="*/ 2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1" y="0"/>
                    </a:moveTo>
                    <a:cubicBezTo>
                      <a:pt x="0" y="0"/>
                      <a:pt x="0" y="0"/>
                      <a:pt x="0" y="0"/>
                    </a:cubicBezTo>
                    <a:cubicBezTo>
                      <a:pt x="0" y="1"/>
                      <a:pt x="0" y="1"/>
                      <a:pt x="0" y="1"/>
                    </a:cubicBezTo>
                    <a:cubicBezTo>
                      <a:pt x="0" y="1"/>
                      <a:pt x="1" y="0"/>
                      <a:pt x="1"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5" name="Freeform 154"/>
              <p:cNvSpPr/>
              <p:nvPr/>
            </p:nvSpPr>
            <p:spPr bwMode="auto">
              <a:xfrm>
                <a:off x="2275" y="574"/>
                <a:ext cx="34" cy="2"/>
              </a:xfrm>
              <a:custGeom>
                <a:avLst/>
                <a:gdLst>
                  <a:gd name="T0" fmla="*/ 34 w 17"/>
                  <a:gd name="T1" fmla="*/ 0 h 1"/>
                  <a:gd name="T2" fmla="*/ 2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1" y="0"/>
                      <a:pt x="1" y="0"/>
                      <a:pt x="1" y="0"/>
                    </a:cubicBezTo>
                    <a:cubicBezTo>
                      <a:pt x="1"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6" name="Freeform 156"/>
              <p:cNvSpPr>
                <a:spLocks noEditPoints="1"/>
              </p:cNvSpPr>
              <p:nvPr/>
            </p:nvSpPr>
            <p:spPr bwMode="auto">
              <a:xfrm>
                <a:off x="2338" y="558"/>
                <a:ext cx="34" cy="4"/>
              </a:xfrm>
              <a:custGeom>
                <a:avLst/>
                <a:gdLst>
                  <a:gd name="T0" fmla="*/ 0 w 17"/>
                  <a:gd name="T1" fmla="*/ 0 h 2"/>
                  <a:gd name="T2" fmla="*/ 0 w 17"/>
                  <a:gd name="T3" fmla="*/ 0 h 2"/>
                  <a:gd name="T4" fmla="*/ 0 w 17"/>
                  <a:gd name="T5" fmla="*/ 2 h 2"/>
                  <a:gd name="T6" fmla="*/ 0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0" y="0"/>
                    </a:moveTo>
                    <a:cubicBezTo>
                      <a:pt x="0" y="0"/>
                      <a:pt x="0" y="0"/>
                      <a:pt x="0" y="0"/>
                    </a:cubicBezTo>
                    <a:cubicBezTo>
                      <a:pt x="0" y="1"/>
                      <a:pt x="0" y="1"/>
                      <a:pt x="0" y="1"/>
                    </a:cubicBezTo>
                    <a:cubicBezTo>
                      <a:pt x="0" y="1"/>
                      <a:pt x="0" y="0"/>
                      <a:pt x="0"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7" name="Freeform 157"/>
              <p:cNvSpPr/>
              <p:nvPr/>
            </p:nvSpPr>
            <p:spPr bwMode="auto">
              <a:xfrm>
                <a:off x="2338" y="558"/>
                <a:ext cx="34" cy="2"/>
              </a:xfrm>
              <a:custGeom>
                <a:avLst/>
                <a:gdLst>
                  <a:gd name="T0" fmla="*/ 34 w 17"/>
                  <a:gd name="T1" fmla="*/ 0 h 1"/>
                  <a:gd name="T2" fmla="*/ 0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0" y="0"/>
                      <a:pt x="0" y="0"/>
                      <a:pt x="0" y="0"/>
                    </a:cubicBezTo>
                    <a:cubicBezTo>
                      <a:pt x="0"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8" name="Freeform 171"/>
              <p:cNvSpPr>
                <a:spLocks noEditPoints="1"/>
              </p:cNvSpPr>
              <p:nvPr/>
            </p:nvSpPr>
            <p:spPr bwMode="auto">
              <a:xfrm>
                <a:off x="2396" y="597"/>
                <a:ext cx="34" cy="6"/>
              </a:xfrm>
              <a:custGeom>
                <a:avLst/>
                <a:gdLst>
                  <a:gd name="T0" fmla="*/ 0 w 17"/>
                  <a:gd name="T1" fmla="*/ 0 h 3"/>
                  <a:gd name="T2" fmla="*/ 0 w 17"/>
                  <a:gd name="T3" fmla="*/ 0 h 3"/>
                  <a:gd name="T4" fmla="*/ 0 w 17"/>
                  <a:gd name="T5" fmla="*/ 4 h 3"/>
                  <a:gd name="T6" fmla="*/ 0 w 17"/>
                  <a:gd name="T7" fmla="*/ 0 h 3"/>
                  <a:gd name="T8" fmla="*/ 34 w 17"/>
                  <a:gd name="T9" fmla="*/ 0 h 3"/>
                  <a:gd name="T10" fmla="*/ 32 w 17"/>
                  <a:gd name="T11" fmla="*/ 0 h 3"/>
                  <a:gd name="T12" fmla="*/ 34 w 17"/>
                  <a:gd name="T13" fmla="*/ 4 h 3"/>
                  <a:gd name="T14" fmla="*/ 0 w 17"/>
                  <a:gd name="T15" fmla="*/ 4 h 3"/>
                  <a:gd name="T16" fmla="*/ 0 w 17"/>
                  <a:gd name="T17" fmla="*/ 6 h 3"/>
                  <a:gd name="T18" fmla="*/ 34 w 17"/>
                  <a:gd name="T19" fmla="*/ 6 h 3"/>
                  <a:gd name="T20" fmla="*/ 34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6" y="0"/>
                      <a:pt x="16" y="0"/>
                      <a:pt x="16"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9" name="Freeform 172"/>
              <p:cNvSpPr/>
              <p:nvPr/>
            </p:nvSpPr>
            <p:spPr bwMode="auto">
              <a:xfrm>
                <a:off x="2396" y="597"/>
                <a:ext cx="34" cy="4"/>
              </a:xfrm>
              <a:custGeom>
                <a:avLst/>
                <a:gdLst>
                  <a:gd name="T0" fmla="*/ 32 w 17"/>
                  <a:gd name="T1" fmla="*/ 0 h 2"/>
                  <a:gd name="T2" fmla="*/ 0 w 17"/>
                  <a:gd name="T3" fmla="*/ 0 h 2"/>
                  <a:gd name="T4" fmla="*/ 0 w 17"/>
                  <a:gd name="T5" fmla="*/ 4 h 2"/>
                  <a:gd name="T6" fmla="*/ 0 w 17"/>
                  <a:gd name="T7" fmla="*/ 4 h 2"/>
                  <a:gd name="T8" fmla="*/ 34 w 17"/>
                  <a:gd name="T9" fmla="*/ 4 h 2"/>
                  <a:gd name="T10" fmla="*/ 32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6" y="0"/>
                    </a:moveTo>
                    <a:cubicBezTo>
                      <a:pt x="0" y="0"/>
                      <a:pt x="0" y="0"/>
                      <a:pt x="0" y="0"/>
                    </a:cubicBezTo>
                    <a:cubicBezTo>
                      <a:pt x="0" y="1"/>
                      <a:pt x="0" y="1"/>
                      <a:pt x="0" y="2"/>
                    </a:cubicBezTo>
                    <a:cubicBezTo>
                      <a:pt x="0" y="2"/>
                      <a:pt x="0" y="2"/>
                      <a:pt x="0" y="2"/>
                    </a:cubicBezTo>
                    <a:cubicBezTo>
                      <a:pt x="17" y="2"/>
                      <a:pt x="17" y="2"/>
                      <a:pt x="17" y="2"/>
                    </a:cubicBezTo>
                    <a:cubicBezTo>
                      <a:pt x="17" y="1"/>
                      <a:pt x="17" y="1"/>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44233" name="Group 201"/>
          <p:cNvGrpSpPr/>
          <p:nvPr/>
        </p:nvGrpSpPr>
        <p:grpSpPr bwMode="auto">
          <a:xfrm rot="10800000">
            <a:off x="927101" y="2437343"/>
            <a:ext cx="615951" cy="393700"/>
            <a:chOff x="2967" y="1087"/>
            <a:chExt cx="291" cy="186"/>
          </a:xfrm>
        </p:grpSpPr>
        <p:sp>
          <p:nvSpPr>
            <p:cNvPr id="8227" name="Freeform 173"/>
            <p:cNvSpPr/>
            <p:nvPr/>
          </p:nvSpPr>
          <p:spPr bwMode="auto">
            <a:xfrm>
              <a:off x="2967" y="1087"/>
              <a:ext cx="270" cy="186"/>
            </a:xfrm>
            <a:custGeom>
              <a:avLst/>
              <a:gdLst>
                <a:gd name="T0" fmla="*/ 0 w 136"/>
                <a:gd name="T1" fmla="*/ 99 h 94"/>
                <a:gd name="T2" fmla="*/ 0 w 136"/>
                <a:gd name="T3" fmla="*/ 87 h 94"/>
                <a:gd name="T4" fmla="*/ 87 w 136"/>
                <a:gd name="T5" fmla="*/ 0 h 94"/>
                <a:gd name="T6" fmla="*/ 183 w 136"/>
                <a:gd name="T7" fmla="*/ 0 h 94"/>
                <a:gd name="T8" fmla="*/ 270 w 136"/>
                <a:gd name="T9" fmla="*/ 87 h 94"/>
                <a:gd name="T10" fmla="*/ 270 w 136"/>
                <a:gd name="T11" fmla="*/ 99 h 94"/>
                <a:gd name="T12" fmla="*/ 183 w 136"/>
                <a:gd name="T13" fmla="*/ 186 h 94"/>
                <a:gd name="T14" fmla="*/ 87 w 136"/>
                <a:gd name="T15" fmla="*/ 186 h 94"/>
                <a:gd name="T16" fmla="*/ 0 w 136"/>
                <a:gd name="T17" fmla="*/ 99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6" h="94">
                  <a:moveTo>
                    <a:pt x="0" y="50"/>
                  </a:moveTo>
                  <a:cubicBezTo>
                    <a:pt x="0" y="44"/>
                    <a:pt x="0" y="44"/>
                    <a:pt x="0" y="44"/>
                  </a:cubicBezTo>
                  <a:cubicBezTo>
                    <a:pt x="0" y="20"/>
                    <a:pt x="20" y="0"/>
                    <a:pt x="44" y="0"/>
                  </a:cubicBezTo>
                  <a:cubicBezTo>
                    <a:pt x="92" y="0"/>
                    <a:pt x="92" y="0"/>
                    <a:pt x="92" y="0"/>
                  </a:cubicBezTo>
                  <a:cubicBezTo>
                    <a:pt x="116" y="0"/>
                    <a:pt x="136" y="20"/>
                    <a:pt x="136" y="44"/>
                  </a:cubicBezTo>
                  <a:cubicBezTo>
                    <a:pt x="136" y="50"/>
                    <a:pt x="136" y="50"/>
                    <a:pt x="136" y="50"/>
                  </a:cubicBezTo>
                  <a:cubicBezTo>
                    <a:pt x="136" y="74"/>
                    <a:pt x="116" y="94"/>
                    <a:pt x="92" y="94"/>
                  </a:cubicBezTo>
                  <a:cubicBezTo>
                    <a:pt x="44" y="94"/>
                    <a:pt x="44" y="94"/>
                    <a:pt x="44" y="94"/>
                  </a:cubicBezTo>
                  <a:cubicBezTo>
                    <a:pt x="20" y="94"/>
                    <a:pt x="0" y="74"/>
                    <a:pt x="0" y="50"/>
                  </a:cubicBezTo>
                  <a:close/>
                </a:path>
              </a:pathLst>
            </a:custGeom>
            <a:solidFill>
              <a:srgbClr val="EBE1E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8" name="Freeform 175"/>
            <p:cNvSpPr/>
            <p:nvPr/>
          </p:nvSpPr>
          <p:spPr bwMode="auto">
            <a:xfrm>
              <a:off x="3237" y="1176"/>
              <a:ext cx="0" cy="14"/>
            </a:xfrm>
            <a:custGeom>
              <a:avLst/>
              <a:gdLst>
                <a:gd name="T0" fmla="*/ 14 h 14"/>
                <a:gd name="T1" fmla="*/ 0 h 14"/>
                <a:gd name="T2" fmla="*/ 14 h 14"/>
                <a:gd name="T3" fmla="*/ 0 60000 65536"/>
                <a:gd name="T4" fmla="*/ 0 60000 65536"/>
                <a:gd name="T5" fmla="*/ 0 60000 65536"/>
              </a:gdLst>
              <a:ahLst/>
              <a:cxnLst>
                <a:cxn ang="T3">
                  <a:pos x="0" y="T0"/>
                </a:cxn>
                <a:cxn ang="T4">
                  <a:pos x="0" y="T1"/>
                </a:cxn>
                <a:cxn ang="T5">
                  <a:pos x="0" y="T2"/>
                </a:cxn>
              </a:cxnLst>
              <a:rect l="0" t="0" r="r" b="b"/>
              <a:pathLst>
                <a:path h="14">
                  <a:moveTo>
                    <a:pt x="0" y="14"/>
                  </a:moveTo>
                  <a:lnTo>
                    <a:pt x="0"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9" name="Rectangle 176"/>
            <p:cNvSpPr>
              <a:spLocks noChangeArrowheads="1"/>
            </p:cNvSpPr>
            <p:nvPr/>
          </p:nvSpPr>
          <p:spPr bwMode="auto">
            <a:xfrm>
              <a:off x="3235" y="1162"/>
              <a:ext cx="23"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sp>
        <p:nvSpPr>
          <p:cNvPr id="44209" name="Freeform 177"/>
          <p:cNvSpPr/>
          <p:nvPr/>
        </p:nvSpPr>
        <p:spPr bwMode="auto">
          <a:xfrm rot="10800000">
            <a:off x="802218" y="2613026"/>
            <a:ext cx="436033" cy="1312333"/>
          </a:xfrm>
          <a:custGeom>
            <a:avLst/>
            <a:gdLst>
              <a:gd name="T0" fmla="*/ 248413 w 104"/>
              <a:gd name="T1" fmla="*/ 984250 h 313"/>
              <a:gd name="T2" fmla="*/ 213824 w 104"/>
              <a:gd name="T3" fmla="*/ 984250 h 313"/>
              <a:gd name="T4" fmla="*/ 213824 w 104"/>
              <a:gd name="T5" fmla="*/ 955949 h 313"/>
              <a:gd name="T6" fmla="*/ 248413 w 104"/>
              <a:gd name="T7" fmla="*/ 955949 h 313"/>
              <a:gd name="T8" fmla="*/ 295580 w 104"/>
              <a:gd name="T9" fmla="*/ 908780 h 313"/>
              <a:gd name="T10" fmla="*/ 295580 w 104"/>
              <a:gd name="T11" fmla="*/ 764130 h 313"/>
              <a:gd name="T12" fmla="*/ 248413 w 104"/>
              <a:gd name="T13" fmla="*/ 716962 h 313"/>
              <a:gd name="T14" fmla="*/ 201246 w 104"/>
              <a:gd name="T15" fmla="*/ 716962 h 313"/>
              <a:gd name="T16" fmla="*/ 122634 w 104"/>
              <a:gd name="T17" fmla="*/ 638347 h 313"/>
              <a:gd name="T18" fmla="*/ 122634 w 104"/>
              <a:gd name="T19" fmla="*/ 78614 h 313"/>
              <a:gd name="T20" fmla="*/ 75467 w 104"/>
              <a:gd name="T21" fmla="*/ 31446 h 313"/>
              <a:gd name="T22" fmla="*/ 0 w 104"/>
              <a:gd name="T23" fmla="*/ 31446 h 313"/>
              <a:gd name="T24" fmla="*/ 0 w 104"/>
              <a:gd name="T25" fmla="*/ 0 h 313"/>
              <a:gd name="T26" fmla="*/ 75467 w 104"/>
              <a:gd name="T27" fmla="*/ 0 h 313"/>
              <a:gd name="T28" fmla="*/ 154079 w 104"/>
              <a:gd name="T29" fmla="*/ 78614 h 313"/>
              <a:gd name="T30" fmla="*/ 154079 w 104"/>
              <a:gd name="T31" fmla="*/ 638347 h 313"/>
              <a:gd name="T32" fmla="*/ 201246 w 104"/>
              <a:gd name="T33" fmla="*/ 685516 h 313"/>
              <a:gd name="T34" fmla="*/ 248413 w 104"/>
              <a:gd name="T35" fmla="*/ 685516 h 313"/>
              <a:gd name="T36" fmla="*/ 327025 w 104"/>
              <a:gd name="T37" fmla="*/ 764130 h 313"/>
              <a:gd name="T38" fmla="*/ 327025 w 104"/>
              <a:gd name="T39" fmla="*/ 908780 h 313"/>
              <a:gd name="T40" fmla="*/ 248413 w 104"/>
              <a:gd name="T41" fmla="*/ 984250 h 3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4" h="313">
                <a:moveTo>
                  <a:pt x="79" y="313"/>
                </a:moveTo>
                <a:cubicBezTo>
                  <a:pt x="68" y="313"/>
                  <a:pt x="68" y="313"/>
                  <a:pt x="68" y="313"/>
                </a:cubicBezTo>
                <a:cubicBezTo>
                  <a:pt x="68" y="304"/>
                  <a:pt x="68" y="304"/>
                  <a:pt x="68" y="304"/>
                </a:cubicBezTo>
                <a:cubicBezTo>
                  <a:pt x="79" y="304"/>
                  <a:pt x="79" y="304"/>
                  <a:pt x="79" y="304"/>
                </a:cubicBezTo>
                <a:cubicBezTo>
                  <a:pt x="88" y="304"/>
                  <a:pt x="94" y="297"/>
                  <a:pt x="94" y="289"/>
                </a:cubicBezTo>
                <a:cubicBezTo>
                  <a:pt x="94" y="243"/>
                  <a:pt x="94" y="243"/>
                  <a:pt x="94" y="243"/>
                </a:cubicBezTo>
                <a:cubicBezTo>
                  <a:pt x="94" y="235"/>
                  <a:pt x="88" y="228"/>
                  <a:pt x="79" y="228"/>
                </a:cubicBezTo>
                <a:cubicBezTo>
                  <a:pt x="64" y="228"/>
                  <a:pt x="64" y="228"/>
                  <a:pt x="64" y="228"/>
                </a:cubicBezTo>
                <a:cubicBezTo>
                  <a:pt x="50" y="228"/>
                  <a:pt x="39" y="217"/>
                  <a:pt x="39" y="203"/>
                </a:cubicBezTo>
                <a:cubicBezTo>
                  <a:pt x="39" y="25"/>
                  <a:pt x="39" y="25"/>
                  <a:pt x="39" y="25"/>
                </a:cubicBezTo>
                <a:cubicBezTo>
                  <a:pt x="39" y="17"/>
                  <a:pt x="32" y="10"/>
                  <a:pt x="24" y="10"/>
                </a:cubicBezTo>
                <a:cubicBezTo>
                  <a:pt x="0" y="10"/>
                  <a:pt x="0" y="10"/>
                  <a:pt x="0" y="10"/>
                </a:cubicBezTo>
                <a:cubicBezTo>
                  <a:pt x="0" y="0"/>
                  <a:pt x="0" y="0"/>
                  <a:pt x="0" y="0"/>
                </a:cubicBezTo>
                <a:cubicBezTo>
                  <a:pt x="24" y="0"/>
                  <a:pt x="24" y="0"/>
                  <a:pt x="24" y="0"/>
                </a:cubicBezTo>
                <a:cubicBezTo>
                  <a:pt x="38" y="0"/>
                  <a:pt x="49" y="12"/>
                  <a:pt x="49" y="25"/>
                </a:cubicBezTo>
                <a:cubicBezTo>
                  <a:pt x="49" y="203"/>
                  <a:pt x="49" y="203"/>
                  <a:pt x="49" y="203"/>
                </a:cubicBezTo>
                <a:cubicBezTo>
                  <a:pt x="49" y="212"/>
                  <a:pt x="55" y="218"/>
                  <a:pt x="64" y="218"/>
                </a:cubicBezTo>
                <a:cubicBezTo>
                  <a:pt x="79" y="218"/>
                  <a:pt x="79" y="218"/>
                  <a:pt x="79" y="218"/>
                </a:cubicBezTo>
                <a:cubicBezTo>
                  <a:pt x="93" y="218"/>
                  <a:pt x="104" y="229"/>
                  <a:pt x="104" y="243"/>
                </a:cubicBezTo>
                <a:cubicBezTo>
                  <a:pt x="104" y="289"/>
                  <a:pt x="104" y="289"/>
                  <a:pt x="104" y="289"/>
                </a:cubicBezTo>
                <a:cubicBezTo>
                  <a:pt x="104" y="302"/>
                  <a:pt x="93" y="313"/>
                  <a:pt x="79" y="3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nvGrpSpPr>
          <p:cNvPr id="44211" name="Group 179"/>
          <p:cNvGrpSpPr/>
          <p:nvPr/>
        </p:nvGrpSpPr>
        <p:grpSpPr bwMode="auto">
          <a:xfrm rot="10800000" flipH="1">
            <a:off x="1769534" y="2009777"/>
            <a:ext cx="715433" cy="1892300"/>
            <a:chOff x="2196" y="530"/>
            <a:chExt cx="317" cy="894"/>
          </a:xfrm>
        </p:grpSpPr>
        <p:sp>
          <p:nvSpPr>
            <p:cNvPr id="8210" name="Freeform 18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1" name="Freeform 181"/>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2" name="Freeform 182"/>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3" name="Freeform 183"/>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4" name="Freeform 184"/>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5" name="Freeform 185"/>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6" name="Freeform 186"/>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7" name="Freeform 187"/>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8" name="Freeform 188"/>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9" name="Freeform 189"/>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0" name="Freeform 190"/>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1" name="Freeform 191"/>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2" name="Freeform 192"/>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3" name="Freeform 193"/>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4" name="Freeform 194"/>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5" name="Freeform 19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6" name="Freeform 196"/>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44247" name="Text Box 215"/>
          <p:cNvSpPr txBox="1">
            <a:spLocks noChangeArrowheads="1"/>
          </p:cNvSpPr>
          <p:nvPr/>
        </p:nvSpPr>
        <p:spPr bwMode="auto">
          <a:xfrm>
            <a:off x="4407564" y="3336926"/>
            <a:ext cx="3027624" cy="913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en-US" altLang="zh-CN" sz="5335" b="1" dirty="0">
                <a:solidFill>
                  <a:schemeClr val="bg1"/>
                </a:solidFill>
                <a:latin typeface="微软雅黑" pitchFamily="34" charset="-122"/>
                <a:ea typeface="微软雅黑" pitchFamily="34" charset="-122"/>
              </a:rPr>
              <a:t>PART</a:t>
            </a:r>
            <a:r>
              <a:rPr lang="en-US" altLang="zh-CN" sz="5335"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5335" b="1" dirty="0">
                <a:solidFill>
                  <a:srgbClr val="2A323B"/>
                </a:solidFill>
                <a:latin typeface="微软雅黑" pitchFamily="34" charset="-122"/>
                <a:ea typeface="微软雅黑" pitchFamily="34" charset="-122"/>
              </a:rPr>
              <a:t>01</a:t>
            </a:r>
            <a:endParaRPr lang="en-US" altLang="zh-CN" sz="5335" dirty="0">
              <a:solidFill>
                <a:srgbClr val="2A323B"/>
              </a:solidFill>
              <a:latin typeface="微软雅黑" pitchFamily="34" charset="-122"/>
              <a:ea typeface="微软雅黑" pitchFamily="34" charset="-122"/>
            </a:endParaRPr>
          </a:p>
        </p:txBody>
      </p:sp>
      <p:sp>
        <p:nvSpPr>
          <p:cNvPr id="8206" name="Rectangle 329"/>
          <p:cNvSpPr>
            <a:spLocks noChangeArrowheads="1"/>
          </p:cNvSpPr>
          <p:nvPr/>
        </p:nvSpPr>
        <p:spPr bwMode="auto">
          <a:xfrm>
            <a:off x="0" y="1059"/>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207" name="Rectangle 331"/>
          <p:cNvSpPr>
            <a:spLocks noChangeArrowheads="1"/>
          </p:cNvSpPr>
          <p:nvPr/>
        </p:nvSpPr>
        <p:spPr bwMode="auto">
          <a:xfrm>
            <a:off x="0" y="4659843"/>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44364" name="Text Box 332"/>
          <p:cNvSpPr txBox="1">
            <a:spLocks noChangeArrowheads="1"/>
          </p:cNvSpPr>
          <p:nvPr/>
        </p:nvSpPr>
        <p:spPr bwMode="auto">
          <a:xfrm>
            <a:off x="7355787" y="3395272"/>
            <a:ext cx="377539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zh-CN" altLang="en-US" sz="4000" b="1" dirty="0">
                <a:solidFill>
                  <a:srgbClr val="2A323B"/>
                </a:solidFill>
                <a:latin typeface="微软雅黑" pitchFamily="34" charset="-122"/>
                <a:ea typeface="微软雅黑" pitchFamily="34" charset="-122"/>
              </a:rPr>
              <a:t>什么是界面原型</a:t>
            </a:r>
          </a:p>
        </p:txBody>
      </p:sp>
      <p:sp>
        <p:nvSpPr>
          <p:cNvPr id="44366" name="Line 334"/>
          <p:cNvSpPr>
            <a:spLocks noChangeShapeType="1"/>
          </p:cNvSpPr>
          <p:nvPr/>
        </p:nvSpPr>
        <p:spPr bwMode="auto">
          <a:xfrm>
            <a:off x="0" y="4564592"/>
            <a:ext cx="19729451" cy="0"/>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44235"/>
                                        </p:tgtEl>
                                        <p:attrNameLst>
                                          <p:attrName>style.visibility</p:attrName>
                                        </p:attrNameLst>
                                      </p:cBhvr>
                                      <p:to>
                                        <p:strVal val="visible"/>
                                      </p:to>
                                    </p:set>
                                    <p:anim calcmode="lin" valueType="num">
                                      <p:cBhvr additive="base">
                                        <p:cTn id="7" dur="500" fill="hold"/>
                                        <p:tgtEl>
                                          <p:spTgt spid="44235"/>
                                        </p:tgtEl>
                                        <p:attrNameLst>
                                          <p:attrName>ppt_x</p:attrName>
                                        </p:attrNameLst>
                                      </p:cBhvr>
                                      <p:tavLst>
                                        <p:tav tm="0">
                                          <p:val>
                                            <p:strVal val="1+#ppt_w/2"/>
                                          </p:val>
                                        </p:tav>
                                        <p:tav tm="100000">
                                          <p:val>
                                            <p:strVal val="#ppt_x"/>
                                          </p:val>
                                        </p:tav>
                                      </p:tavLst>
                                    </p:anim>
                                    <p:anim calcmode="lin" valueType="num">
                                      <p:cBhvr additive="base">
                                        <p:cTn id="8" dur="500" fill="hold"/>
                                        <p:tgtEl>
                                          <p:spTgt spid="44235"/>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100"/>
                                  </p:stCondLst>
                                  <p:childTnLst>
                                    <p:set>
                                      <p:cBhvr>
                                        <p:cTn id="10" dur="1" fill="hold">
                                          <p:stCondLst>
                                            <p:cond delay="0"/>
                                          </p:stCondLst>
                                        </p:cTn>
                                        <p:tgtEl>
                                          <p:spTgt spid="44238"/>
                                        </p:tgtEl>
                                        <p:attrNameLst>
                                          <p:attrName>style.visibility</p:attrName>
                                        </p:attrNameLst>
                                      </p:cBhvr>
                                      <p:to>
                                        <p:strVal val="visible"/>
                                      </p:to>
                                    </p:set>
                                    <p:anim calcmode="lin" valueType="num">
                                      <p:cBhvr additive="base">
                                        <p:cTn id="11" dur="500" fill="hold"/>
                                        <p:tgtEl>
                                          <p:spTgt spid="44238"/>
                                        </p:tgtEl>
                                        <p:attrNameLst>
                                          <p:attrName>ppt_x</p:attrName>
                                        </p:attrNameLst>
                                      </p:cBhvr>
                                      <p:tavLst>
                                        <p:tav tm="0">
                                          <p:val>
                                            <p:strVal val="1+#ppt_w/2"/>
                                          </p:val>
                                        </p:tav>
                                        <p:tav tm="100000">
                                          <p:val>
                                            <p:strVal val="#ppt_x"/>
                                          </p:val>
                                        </p:tav>
                                      </p:tavLst>
                                    </p:anim>
                                    <p:anim calcmode="lin" valueType="num">
                                      <p:cBhvr additive="base">
                                        <p:cTn id="12" dur="500" fill="hold"/>
                                        <p:tgtEl>
                                          <p:spTgt spid="44238"/>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200"/>
                                  </p:stCondLst>
                                  <p:childTnLst>
                                    <p:set>
                                      <p:cBhvr>
                                        <p:cTn id="14" dur="1" fill="hold">
                                          <p:stCondLst>
                                            <p:cond delay="0"/>
                                          </p:stCondLst>
                                        </p:cTn>
                                        <p:tgtEl>
                                          <p:spTgt spid="44241"/>
                                        </p:tgtEl>
                                        <p:attrNameLst>
                                          <p:attrName>style.visibility</p:attrName>
                                        </p:attrNameLst>
                                      </p:cBhvr>
                                      <p:to>
                                        <p:strVal val="visible"/>
                                      </p:to>
                                    </p:set>
                                    <p:anim calcmode="lin" valueType="num">
                                      <p:cBhvr additive="base">
                                        <p:cTn id="15" dur="500" fill="hold"/>
                                        <p:tgtEl>
                                          <p:spTgt spid="44241"/>
                                        </p:tgtEl>
                                        <p:attrNameLst>
                                          <p:attrName>ppt_x</p:attrName>
                                        </p:attrNameLst>
                                      </p:cBhvr>
                                      <p:tavLst>
                                        <p:tav tm="0">
                                          <p:val>
                                            <p:strVal val="1+#ppt_w/2"/>
                                          </p:val>
                                        </p:tav>
                                        <p:tav tm="100000">
                                          <p:val>
                                            <p:strVal val="#ppt_x"/>
                                          </p:val>
                                        </p:tav>
                                      </p:tavLst>
                                    </p:anim>
                                    <p:anim calcmode="lin" valueType="num">
                                      <p:cBhvr additive="base">
                                        <p:cTn id="16" dur="500" fill="hold"/>
                                        <p:tgtEl>
                                          <p:spTgt spid="44241"/>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300"/>
                                  </p:stCondLst>
                                  <p:childTnLst>
                                    <p:set>
                                      <p:cBhvr>
                                        <p:cTn id="18" dur="1" fill="hold">
                                          <p:stCondLst>
                                            <p:cond delay="0"/>
                                          </p:stCondLst>
                                        </p:cTn>
                                        <p:tgtEl>
                                          <p:spTgt spid="44244"/>
                                        </p:tgtEl>
                                        <p:attrNameLst>
                                          <p:attrName>style.visibility</p:attrName>
                                        </p:attrNameLst>
                                      </p:cBhvr>
                                      <p:to>
                                        <p:strVal val="visible"/>
                                      </p:to>
                                    </p:set>
                                    <p:anim calcmode="lin" valueType="num">
                                      <p:cBhvr additive="base">
                                        <p:cTn id="19" dur="500" fill="hold"/>
                                        <p:tgtEl>
                                          <p:spTgt spid="44244"/>
                                        </p:tgtEl>
                                        <p:attrNameLst>
                                          <p:attrName>ppt_x</p:attrName>
                                        </p:attrNameLst>
                                      </p:cBhvr>
                                      <p:tavLst>
                                        <p:tav tm="0">
                                          <p:val>
                                            <p:strVal val="1+#ppt_w/2"/>
                                          </p:val>
                                        </p:tav>
                                        <p:tav tm="100000">
                                          <p:val>
                                            <p:strVal val="#ppt_x"/>
                                          </p:val>
                                        </p:tav>
                                      </p:tavLst>
                                    </p:anim>
                                    <p:anim calcmode="lin" valueType="num">
                                      <p:cBhvr additive="base">
                                        <p:cTn id="20" dur="500" fill="hold"/>
                                        <p:tgtEl>
                                          <p:spTgt spid="44244"/>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300"/>
                                  </p:stCondLst>
                                  <p:childTnLst>
                                    <p:set>
                                      <p:cBhvr>
                                        <p:cTn id="22" dur="1" fill="hold">
                                          <p:stCondLst>
                                            <p:cond delay="0"/>
                                          </p:stCondLst>
                                        </p:cTn>
                                        <p:tgtEl>
                                          <p:spTgt spid="44248"/>
                                        </p:tgtEl>
                                        <p:attrNameLst>
                                          <p:attrName>style.visibility</p:attrName>
                                        </p:attrNameLst>
                                      </p:cBhvr>
                                      <p:to>
                                        <p:strVal val="visible"/>
                                      </p:to>
                                    </p:set>
                                    <p:anim calcmode="lin" valueType="num">
                                      <p:cBhvr additive="base">
                                        <p:cTn id="23" dur="500" fill="hold"/>
                                        <p:tgtEl>
                                          <p:spTgt spid="44248"/>
                                        </p:tgtEl>
                                        <p:attrNameLst>
                                          <p:attrName>ppt_x</p:attrName>
                                        </p:attrNameLst>
                                      </p:cBhvr>
                                      <p:tavLst>
                                        <p:tav tm="0">
                                          <p:val>
                                            <p:strVal val="1+#ppt_w/2"/>
                                          </p:val>
                                        </p:tav>
                                        <p:tav tm="100000">
                                          <p:val>
                                            <p:strVal val="#ppt_x"/>
                                          </p:val>
                                        </p:tav>
                                      </p:tavLst>
                                    </p:anim>
                                    <p:anim calcmode="lin" valueType="num">
                                      <p:cBhvr additive="base">
                                        <p:cTn id="24" dur="500" fill="hold"/>
                                        <p:tgtEl>
                                          <p:spTgt spid="44248"/>
                                        </p:tgtEl>
                                        <p:attrNameLst>
                                          <p:attrName>ppt_y</p:attrName>
                                        </p:attrNameLst>
                                      </p:cBhvr>
                                      <p:tavLst>
                                        <p:tav tm="0">
                                          <p:val>
                                            <p:strVal val="#ppt_y"/>
                                          </p:val>
                                        </p:tav>
                                        <p:tav tm="100000">
                                          <p:val>
                                            <p:strVal val="#ppt_y"/>
                                          </p:val>
                                        </p:tav>
                                      </p:tavLst>
                                    </p:anim>
                                  </p:childTnLst>
                                </p:cTn>
                              </p:par>
                              <p:par>
                                <p:cTn id="25" presetID="23" presetClass="entr" presetSubtype="16" fill="hold" nodeType="withEffect">
                                  <p:stCondLst>
                                    <p:cond delay="100"/>
                                  </p:stCondLst>
                                  <p:childTnLst>
                                    <p:set>
                                      <p:cBhvr>
                                        <p:cTn id="26" dur="1" fill="hold">
                                          <p:stCondLst>
                                            <p:cond delay="0"/>
                                          </p:stCondLst>
                                        </p:cTn>
                                        <p:tgtEl>
                                          <p:spTgt spid="44232"/>
                                        </p:tgtEl>
                                        <p:attrNameLst>
                                          <p:attrName>style.visibility</p:attrName>
                                        </p:attrNameLst>
                                      </p:cBhvr>
                                      <p:to>
                                        <p:strVal val="visible"/>
                                      </p:to>
                                    </p:set>
                                    <p:anim calcmode="lin" valueType="num">
                                      <p:cBhvr>
                                        <p:cTn id="27" dur="300" fill="hold"/>
                                        <p:tgtEl>
                                          <p:spTgt spid="44232"/>
                                        </p:tgtEl>
                                        <p:attrNameLst>
                                          <p:attrName>ppt_w</p:attrName>
                                        </p:attrNameLst>
                                      </p:cBhvr>
                                      <p:tavLst>
                                        <p:tav tm="0">
                                          <p:val>
                                            <p:fltVal val="0"/>
                                          </p:val>
                                        </p:tav>
                                        <p:tav tm="100000">
                                          <p:val>
                                            <p:strVal val="#ppt_w"/>
                                          </p:val>
                                        </p:tav>
                                      </p:tavLst>
                                    </p:anim>
                                    <p:anim calcmode="lin" valueType="num">
                                      <p:cBhvr>
                                        <p:cTn id="28" dur="300" fill="hold"/>
                                        <p:tgtEl>
                                          <p:spTgt spid="44232"/>
                                        </p:tgtEl>
                                        <p:attrNameLst>
                                          <p:attrName>ppt_h</p:attrName>
                                        </p:attrNameLst>
                                      </p:cBhvr>
                                      <p:tavLst>
                                        <p:tav tm="0">
                                          <p:val>
                                            <p:fltVal val="0"/>
                                          </p:val>
                                        </p:tav>
                                        <p:tav tm="100000">
                                          <p:val>
                                            <p:strVal val="#ppt_h"/>
                                          </p:val>
                                        </p:tav>
                                      </p:tavLst>
                                    </p:anim>
                                  </p:childTnLst>
                                </p:cTn>
                              </p:par>
                              <p:par>
                                <p:cTn id="29" presetID="6" presetClass="emph" presetSubtype="0" autoRev="1" fill="hold" nodeType="withEffect">
                                  <p:stCondLst>
                                    <p:cond delay="400"/>
                                  </p:stCondLst>
                                  <p:childTnLst>
                                    <p:animScale>
                                      <p:cBhvr>
                                        <p:cTn id="30" dur="150" fill="hold"/>
                                        <p:tgtEl>
                                          <p:spTgt spid="44232"/>
                                        </p:tgtEl>
                                      </p:cBhvr>
                                      <p:by x="110000" y="110000"/>
                                    </p:animScale>
                                  </p:childTnLst>
                                </p:cTn>
                              </p:par>
                              <p:par>
                                <p:cTn id="31" presetID="22" presetClass="entr" presetSubtype="4" fill="hold" grpId="0" nodeType="withEffect">
                                  <p:stCondLst>
                                    <p:cond delay="400"/>
                                  </p:stCondLst>
                                  <p:childTnLst>
                                    <p:set>
                                      <p:cBhvr>
                                        <p:cTn id="32" dur="1" fill="hold">
                                          <p:stCondLst>
                                            <p:cond delay="0"/>
                                          </p:stCondLst>
                                        </p:cTn>
                                        <p:tgtEl>
                                          <p:spTgt spid="44209"/>
                                        </p:tgtEl>
                                        <p:attrNameLst>
                                          <p:attrName>style.visibility</p:attrName>
                                        </p:attrNameLst>
                                      </p:cBhvr>
                                      <p:to>
                                        <p:strVal val="visible"/>
                                      </p:to>
                                    </p:set>
                                    <p:animEffect transition="in" filter="wipe(down)">
                                      <p:cBhvr>
                                        <p:cTn id="33" dur="500"/>
                                        <p:tgtEl>
                                          <p:spTgt spid="44209"/>
                                        </p:tgtEl>
                                      </p:cBhvr>
                                    </p:animEffect>
                                  </p:childTnLst>
                                </p:cTn>
                              </p:par>
                              <p:par>
                                <p:cTn id="34" presetID="23" presetClass="entr" presetSubtype="16" fill="hold" nodeType="withEffect">
                                  <p:stCondLst>
                                    <p:cond delay="800"/>
                                  </p:stCondLst>
                                  <p:childTnLst>
                                    <p:set>
                                      <p:cBhvr>
                                        <p:cTn id="35" dur="1" fill="hold">
                                          <p:stCondLst>
                                            <p:cond delay="0"/>
                                          </p:stCondLst>
                                        </p:cTn>
                                        <p:tgtEl>
                                          <p:spTgt spid="44233"/>
                                        </p:tgtEl>
                                        <p:attrNameLst>
                                          <p:attrName>style.visibility</p:attrName>
                                        </p:attrNameLst>
                                      </p:cBhvr>
                                      <p:to>
                                        <p:strVal val="visible"/>
                                      </p:to>
                                    </p:set>
                                    <p:anim calcmode="lin" valueType="num">
                                      <p:cBhvr>
                                        <p:cTn id="36" dur="300" fill="hold"/>
                                        <p:tgtEl>
                                          <p:spTgt spid="44233"/>
                                        </p:tgtEl>
                                        <p:attrNameLst>
                                          <p:attrName>ppt_w</p:attrName>
                                        </p:attrNameLst>
                                      </p:cBhvr>
                                      <p:tavLst>
                                        <p:tav tm="0">
                                          <p:val>
                                            <p:fltVal val="0"/>
                                          </p:val>
                                        </p:tav>
                                        <p:tav tm="100000">
                                          <p:val>
                                            <p:strVal val="#ppt_w"/>
                                          </p:val>
                                        </p:tav>
                                      </p:tavLst>
                                    </p:anim>
                                    <p:anim calcmode="lin" valueType="num">
                                      <p:cBhvr>
                                        <p:cTn id="37" dur="300" fill="hold"/>
                                        <p:tgtEl>
                                          <p:spTgt spid="44233"/>
                                        </p:tgtEl>
                                        <p:attrNameLst>
                                          <p:attrName>ppt_h</p:attrName>
                                        </p:attrNameLst>
                                      </p:cBhvr>
                                      <p:tavLst>
                                        <p:tav tm="0">
                                          <p:val>
                                            <p:fltVal val="0"/>
                                          </p:val>
                                        </p:tav>
                                        <p:tav tm="100000">
                                          <p:val>
                                            <p:strVal val="#ppt_h"/>
                                          </p:val>
                                        </p:tav>
                                      </p:tavLst>
                                    </p:anim>
                                  </p:childTnLst>
                                </p:cTn>
                              </p:par>
                              <p:par>
                                <p:cTn id="38" presetID="6" presetClass="emph" presetSubtype="0" autoRev="1" fill="hold" nodeType="withEffect">
                                  <p:stCondLst>
                                    <p:cond delay="1100"/>
                                  </p:stCondLst>
                                  <p:childTnLst>
                                    <p:animScale>
                                      <p:cBhvr>
                                        <p:cTn id="39" dur="150" fill="hold"/>
                                        <p:tgtEl>
                                          <p:spTgt spid="44233"/>
                                        </p:tgtEl>
                                      </p:cBhvr>
                                      <p:by x="110000" y="110000"/>
                                    </p:animScale>
                                  </p:childTnLst>
                                </p:cTn>
                              </p:par>
                              <p:par>
                                <p:cTn id="40" presetID="2" presetClass="entr" presetSubtype="1" decel="50000" fill="hold" nodeType="withEffect">
                                  <p:stCondLst>
                                    <p:cond delay="800"/>
                                  </p:stCondLst>
                                  <p:childTnLst>
                                    <p:set>
                                      <p:cBhvr>
                                        <p:cTn id="41" dur="1" fill="hold">
                                          <p:stCondLst>
                                            <p:cond delay="0"/>
                                          </p:stCondLst>
                                        </p:cTn>
                                        <p:tgtEl>
                                          <p:spTgt spid="44211"/>
                                        </p:tgtEl>
                                        <p:attrNameLst>
                                          <p:attrName>style.visibility</p:attrName>
                                        </p:attrNameLst>
                                      </p:cBhvr>
                                      <p:to>
                                        <p:strVal val="visible"/>
                                      </p:to>
                                    </p:set>
                                    <p:anim calcmode="lin" valueType="num">
                                      <p:cBhvr additive="base">
                                        <p:cTn id="42" dur="500" fill="hold"/>
                                        <p:tgtEl>
                                          <p:spTgt spid="44211"/>
                                        </p:tgtEl>
                                        <p:attrNameLst>
                                          <p:attrName>ppt_x</p:attrName>
                                        </p:attrNameLst>
                                      </p:cBhvr>
                                      <p:tavLst>
                                        <p:tav tm="0">
                                          <p:val>
                                            <p:strVal val="#ppt_x"/>
                                          </p:val>
                                        </p:tav>
                                        <p:tav tm="100000">
                                          <p:val>
                                            <p:strVal val="#ppt_x"/>
                                          </p:val>
                                        </p:tav>
                                      </p:tavLst>
                                    </p:anim>
                                    <p:anim calcmode="lin" valueType="num">
                                      <p:cBhvr additive="base">
                                        <p:cTn id="43" dur="500" fill="hold"/>
                                        <p:tgtEl>
                                          <p:spTgt spid="44211"/>
                                        </p:tgtEl>
                                        <p:attrNameLst>
                                          <p:attrName>ppt_y</p:attrName>
                                        </p:attrNameLst>
                                      </p:cBhvr>
                                      <p:tavLst>
                                        <p:tav tm="0">
                                          <p:val>
                                            <p:strVal val="0-#ppt_h/2"/>
                                          </p:val>
                                        </p:tav>
                                        <p:tav tm="100000">
                                          <p:val>
                                            <p:strVal val="#ppt_y"/>
                                          </p:val>
                                        </p:tav>
                                      </p:tavLst>
                                    </p:anim>
                                  </p:childTnLst>
                                </p:cTn>
                              </p:par>
                              <p:par>
                                <p:cTn id="44" presetID="2" presetClass="entr" presetSubtype="1" decel="50000" fill="hold" nodeType="withEffect">
                                  <p:stCondLst>
                                    <p:cond delay="900"/>
                                  </p:stCondLst>
                                  <p:childTnLst>
                                    <p:set>
                                      <p:cBhvr>
                                        <p:cTn id="45" dur="1" fill="hold">
                                          <p:stCondLst>
                                            <p:cond delay="0"/>
                                          </p:stCondLst>
                                        </p:cTn>
                                        <p:tgtEl>
                                          <p:spTgt spid="44231"/>
                                        </p:tgtEl>
                                        <p:attrNameLst>
                                          <p:attrName>style.visibility</p:attrName>
                                        </p:attrNameLst>
                                      </p:cBhvr>
                                      <p:to>
                                        <p:strVal val="visible"/>
                                      </p:to>
                                    </p:set>
                                    <p:anim calcmode="lin" valueType="num">
                                      <p:cBhvr additive="base">
                                        <p:cTn id="46" dur="500" fill="hold"/>
                                        <p:tgtEl>
                                          <p:spTgt spid="44231"/>
                                        </p:tgtEl>
                                        <p:attrNameLst>
                                          <p:attrName>ppt_x</p:attrName>
                                        </p:attrNameLst>
                                      </p:cBhvr>
                                      <p:tavLst>
                                        <p:tav tm="0">
                                          <p:val>
                                            <p:strVal val="#ppt_x"/>
                                          </p:val>
                                        </p:tav>
                                        <p:tav tm="100000">
                                          <p:val>
                                            <p:strVal val="#ppt_x"/>
                                          </p:val>
                                        </p:tav>
                                      </p:tavLst>
                                    </p:anim>
                                    <p:anim calcmode="lin" valueType="num">
                                      <p:cBhvr additive="base">
                                        <p:cTn id="47" dur="500" fill="hold"/>
                                        <p:tgtEl>
                                          <p:spTgt spid="44231"/>
                                        </p:tgtEl>
                                        <p:attrNameLst>
                                          <p:attrName>ppt_y</p:attrName>
                                        </p:attrNameLst>
                                      </p:cBhvr>
                                      <p:tavLst>
                                        <p:tav tm="0">
                                          <p:val>
                                            <p:strVal val="0-#ppt_h/2"/>
                                          </p:val>
                                        </p:tav>
                                        <p:tav tm="100000">
                                          <p:val>
                                            <p:strVal val="#ppt_y"/>
                                          </p:val>
                                        </p:tav>
                                      </p:tavLst>
                                    </p:anim>
                                  </p:childTnLst>
                                </p:cTn>
                              </p:par>
                              <p:par>
                                <p:cTn id="48" presetID="53" presetClass="entr" presetSubtype="16" fill="hold" grpId="0" nodeType="withEffect">
                                  <p:stCondLst>
                                    <p:cond delay="300"/>
                                  </p:stCondLst>
                                  <p:iterate type="lt">
                                    <p:tmPct val="10000"/>
                                  </p:iterate>
                                  <p:childTnLst>
                                    <p:set>
                                      <p:cBhvr>
                                        <p:cTn id="49" dur="1" fill="hold">
                                          <p:stCondLst>
                                            <p:cond delay="0"/>
                                          </p:stCondLst>
                                        </p:cTn>
                                        <p:tgtEl>
                                          <p:spTgt spid="44247"/>
                                        </p:tgtEl>
                                        <p:attrNameLst>
                                          <p:attrName>style.visibility</p:attrName>
                                        </p:attrNameLst>
                                      </p:cBhvr>
                                      <p:to>
                                        <p:strVal val="visible"/>
                                      </p:to>
                                    </p:set>
                                    <p:anim calcmode="lin" valueType="num">
                                      <p:cBhvr>
                                        <p:cTn id="50" dur="500" fill="hold"/>
                                        <p:tgtEl>
                                          <p:spTgt spid="44247"/>
                                        </p:tgtEl>
                                        <p:attrNameLst>
                                          <p:attrName>ppt_w</p:attrName>
                                        </p:attrNameLst>
                                      </p:cBhvr>
                                      <p:tavLst>
                                        <p:tav tm="0">
                                          <p:val>
                                            <p:fltVal val="0"/>
                                          </p:val>
                                        </p:tav>
                                        <p:tav tm="100000">
                                          <p:val>
                                            <p:strVal val="#ppt_w"/>
                                          </p:val>
                                        </p:tav>
                                      </p:tavLst>
                                    </p:anim>
                                    <p:anim calcmode="lin" valueType="num">
                                      <p:cBhvr>
                                        <p:cTn id="51" dur="500" fill="hold"/>
                                        <p:tgtEl>
                                          <p:spTgt spid="44247"/>
                                        </p:tgtEl>
                                        <p:attrNameLst>
                                          <p:attrName>ppt_h</p:attrName>
                                        </p:attrNameLst>
                                      </p:cBhvr>
                                      <p:tavLst>
                                        <p:tav tm="0">
                                          <p:val>
                                            <p:fltVal val="0"/>
                                          </p:val>
                                        </p:tav>
                                        <p:tav tm="100000">
                                          <p:val>
                                            <p:strVal val="#ppt_h"/>
                                          </p:val>
                                        </p:tav>
                                      </p:tavLst>
                                    </p:anim>
                                    <p:animEffect transition="in" filter="fade">
                                      <p:cBhvr>
                                        <p:cTn id="52" dur="500"/>
                                        <p:tgtEl>
                                          <p:spTgt spid="44247"/>
                                        </p:tgtEl>
                                      </p:cBhvr>
                                    </p:animEffect>
                                  </p:childTnLst>
                                </p:cTn>
                              </p:par>
                              <p:par>
                                <p:cTn id="53" presetID="53" presetClass="entr" presetSubtype="16" fill="hold" grpId="0" nodeType="withEffect">
                                  <p:stCondLst>
                                    <p:cond delay="300"/>
                                  </p:stCondLst>
                                  <p:iterate type="lt">
                                    <p:tmPct val="10000"/>
                                  </p:iterate>
                                  <p:childTnLst>
                                    <p:set>
                                      <p:cBhvr>
                                        <p:cTn id="54" dur="1" fill="hold">
                                          <p:stCondLst>
                                            <p:cond delay="0"/>
                                          </p:stCondLst>
                                        </p:cTn>
                                        <p:tgtEl>
                                          <p:spTgt spid="44364"/>
                                        </p:tgtEl>
                                        <p:attrNameLst>
                                          <p:attrName>style.visibility</p:attrName>
                                        </p:attrNameLst>
                                      </p:cBhvr>
                                      <p:to>
                                        <p:strVal val="visible"/>
                                      </p:to>
                                    </p:set>
                                    <p:anim calcmode="lin" valueType="num">
                                      <p:cBhvr>
                                        <p:cTn id="55" dur="500" fill="hold"/>
                                        <p:tgtEl>
                                          <p:spTgt spid="44364"/>
                                        </p:tgtEl>
                                        <p:attrNameLst>
                                          <p:attrName>ppt_w</p:attrName>
                                        </p:attrNameLst>
                                      </p:cBhvr>
                                      <p:tavLst>
                                        <p:tav tm="0">
                                          <p:val>
                                            <p:fltVal val="0"/>
                                          </p:val>
                                        </p:tav>
                                        <p:tav tm="100000">
                                          <p:val>
                                            <p:strVal val="#ppt_w"/>
                                          </p:val>
                                        </p:tav>
                                      </p:tavLst>
                                    </p:anim>
                                    <p:anim calcmode="lin" valueType="num">
                                      <p:cBhvr>
                                        <p:cTn id="56" dur="500" fill="hold"/>
                                        <p:tgtEl>
                                          <p:spTgt spid="44364"/>
                                        </p:tgtEl>
                                        <p:attrNameLst>
                                          <p:attrName>ppt_h</p:attrName>
                                        </p:attrNameLst>
                                      </p:cBhvr>
                                      <p:tavLst>
                                        <p:tav tm="0">
                                          <p:val>
                                            <p:fltVal val="0"/>
                                          </p:val>
                                        </p:tav>
                                        <p:tav tm="100000">
                                          <p:val>
                                            <p:strVal val="#ppt_h"/>
                                          </p:val>
                                        </p:tav>
                                      </p:tavLst>
                                    </p:anim>
                                    <p:animEffect transition="in" filter="fade">
                                      <p:cBhvr>
                                        <p:cTn id="57" dur="500"/>
                                        <p:tgtEl>
                                          <p:spTgt spid="44364"/>
                                        </p:tgtEl>
                                      </p:cBhvr>
                                    </p:animEffect>
                                  </p:childTnLst>
                                </p:cTn>
                              </p:par>
                              <p:par>
                                <p:cTn id="58" presetID="0" presetClass="path" presetSubtype="0" repeatCount="indefinite" fill="hold" grpId="0" nodeType="withEffect">
                                  <p:stCondLst>
                                    <p:cond delay="0"/>
                                  </p:stCondLst>
                                  <p:childTnLst>
                                    <p:animMotion origin="layout" path="M -0.00139 -0.00124 L 0.49861 -0.00093 " pathEditMode="relative" ptsTypes="AA">
                                      <p:cBhvr>
                                        <p:cTn id="59" dur="3000" fill="hold"/>
                                        <p:tgtEl>
                                          <p:spTgt spid="44365"/>
                                        </p:tgtEl>
                                        <p:attrNameLst>
                                          <p:attrName>ppt_x</p:attrName>
                                          <p:attrName>ppt_y</p:attrName>
                                        </p:attrNameLst>
                                      </p:cBhvr>
                                    </p:animMotion>
                                  </p:childTnLst>
                                </p:cTn>
                              </p:par>
                              <p:par>
                                <p:cTn id="60" presetID="0" presetClass="path" presetSubtype="0" repeatCount="indefinite" fill="hold" grpId="0" nodeType="withEffect">
                                  <p:stCondLst>
                                    <p:cond delay="0"/>
                                  </p:stCondLst>
                                  <p:childTnLst>
                                    <p:animMotion origin="layout" path="M -0.00208 -0.00247 L -0.50208 -0.00216 " pathEditMode="relative" ptsTypes="AA">
                                      <p:cBhvr>
                                        <p:cTn id="61" dur="3000" fill="hold"/>
                                        <p:tgtEl>
                                          <p:spTgt spid="4436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65" grpId="0" animBg="1"/>
      <p:bldP spid="44209" grpId="0" animBg="1"/>
      <p:bldP spid="44247" grpId="0"/>
      <p:bldP spid="44364" grpId="0"/>
      <p:bldP spid="4436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2"/>
          <p:cNvGrpSpPr/>
          <p:nvPr/>
        </p:nvGrpSpPr>
        <p:grpSpPr bwMode="auto">
          <a:xfrm>
            <a:off x="157692" y="172510"/>
            <a:ext cx="4146549" cy="626533"/>
            <a:chOff x="105" y="304"/>
            <a:chExt cx="1511" cy="262"/>
          </a:xfrm>
        </p:grpSpPr>
        <p:sp>
          <p:nvSpPr>
            <p:cNvPr id="9249"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9250"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57349" name="Text Box 5"/>
          <p:cNvSpPr txBox="1">
            <a:spLocks noChangeArrowheads="1"/>
          </p:cNvSpPr>
          <p:nvPr/>
        </p:nvSpPr>
        <p:spPr bwMode="auto">
          <a:xfrm>
            <a:off x="174625" y="265643"/>
            <a:ext cx="3292889"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PART/01</a:t>
            </a:r>
            <a:r>
              <a:rPr lang="zh-CN" altLang="en-US" sz="2135" b="1" dirty="0">
                <a:solidFill>
                  <a:schemeClr val="bg1"/>
                </a:solidFill>
                <a:latin typeface="微软雅黑" pitchFamily="34" charset="-122"/>
                <a:ea typeface="微软雅黑" pitchFamily="34" charset="-122"/>
              </a:rPr>
              <a:t>什么是界面原型</a:t>
            </a:r>
          </a:p>
        </p:txBody>
      </p:sp>
      <p:sp>
        <p:nvSpPr>
          <p:cNvPr id="2" name="矩形 1"/>
          <p:cNvSpPr/>
          <p:nvPr/>
        </p:nvSpPr>
        <p:spPr>
          <a:xfrm>
            <a:off x="927582" y="1214735"/>
            <a:ext cx="6254268" cy="5078313"/>
          </a:xfrm>
          <a:prstGeom prst="rect">
            <a:avLst/>
          </a:prstGeom>
        </p:spPr>
        <p:txBody>
          <a:bodyPr wrap="square">
            <a:spAutoFit/>
          </a:bodyPr>
          <a:lstStyle/>
          <a:p>
            <a:pPr algn="just">
              <a:lnSpc>
                <a:spcPct val="150000"/>
              </a:lnSpc>
              <a:spcAft>
                <a:spcPts val="0"/>
              </a:spcAft>
            </a:pPr>
            <a:r>
              <a:rPr lang="en-US" altLang="zh-CN" sz="36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600" kern="100" dirty="0">
                <a:latin typeface="微软雅黑" panose="020B0503020204020204" pitchFamily="34" charset="-122"/>
                <a:ea typeface="微软雅黑" panose="020B0503020204020204" pitchFamily="34" charset="-122"/>
                <a:cs typeface="Times New Roman" panose="02020603050405020304" pitchFamily="18" charset="0"/>
              </a:rPr>
              <a:t>界面原型是设计方案的表达，是产品经理、交互设计师的重要产出物之一，也是项目团队的其它成员（尤其是设计师、开发人员）的重要参考和评估的依据。</a:t>
            </a:r>
          </a:p>
        </p:txBody>
      </p:sp>
      <p:pic>
        <p:nvPicPr>
          <p:cNvPr id="4" name="图片 3"/>
          <p:cNvPicPr>
            <a:picLocks noChangeAspect="1"/>
          </p:cNvPicPr>
          <p:nvPr/>
        </p:nvPicPr>
        <p:blipFill>
          <a:blip r:embed="rId3"/>
          <a:stretch>
            <a:fillRect/>
          </a:stretch>
        </p:blipFill>
        <p:spPr>
          <a:xfrm>
            <a:off x="8181975" y="113527"/>
            <a:ext cx="3086100" cy="6630946"/>
          </a:xfrm>
          <a:prstGeom prst="rect">
            <a:avLst/>
          </a:prstGeom>
          <a:ln>
            <a:solidFill>
              <a:srgbClr val="3E3A39"/>
            </a:solidFill>
          </a:ln>
        </p:spPr>
      </p:pic>
    </p:spTree>
    <p:extLst>
      <p:ext uri="{BB962C8B-B14F-4D97-AF65-F5344CB8AC3E}">
        <p14:creationId xmlns:p14="http://schemas.microsoft.com/office/powerpoint/2010/main" val="31036607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57349"/>
                                        </p:tgtEl>
                                        <p:attrNameLst>
                                          <p:attrName>style.visibility</p:attrName>
                                        </p:attrNameLst>
                                      </p:cBhvr>
                                      <p:to>
                                        <p:strVal val="visible"/>
                                      </p:to>
                                    </p:set>
                                    <p:anim calcmode="lin" valueType="num">
                                      <p:cBhvr>
                                        <p:cTn id="7" dur="500" fill="hold"/>
                                        <p:tgtEl>
                                          <p:spTgt spid="57349"/>
                                        </p:tgtEl>
                                        <p:attrNameLst>
                                          <p:attrName>ppt_w</p:attrName>
                                        </p:attrNameLst>
                                      </p:cBhvr>
                                      <p:tavLst>
                                        <p:tav tm="0">
                                          <p:val>
                                            <p:fltVal val="0"/>
                                          </p:val>
                                        </p:tav>
                                        <p:tav tm="100000">
                                          <p:val>
                                            <p:strVal val="#ppt_w"/>
                                          </p:val>
                                        </p:tav>
                                      </p:tavLst>
                                    </p:anim>
                                    <p:anim calcmode="lin" valueType="num">
                                      <p:cBhvr>
                                        <p:cTn id="8" dur="500" fill="hold"/>
                                        <p:tgtEl>
                                          <p:spTgt spid="57349"/>
                                        </p:tgtEl>
                                        <p:attrNameLst>
                                          <p:attrName>ppt_h</p:attrName>
                                        </p:attrNameLst>
                                      </p:cBhvr>
                                      <p:tavLst>
                                        <p:tav tm="0">
                                          <p:val>
                                            <p:fltVal val="0"/>
                                          </p:val>
                                        </p:tav>
                                        <p:tav tm="100000">
                                          <p:val>
                                            <p:strVal val="#ppt_h"/>
                                          </p:val>
                                        </p:tav>
                                      </p:tavLst>
                                    </p:anim>
                                    <p:animEffect transition="in" filter="fade">
                                      <p:cBhvr>
                                        <p:cTn id="9" dur="500"/>
                                        <p:tgtEl>
                                          <p:spTgt spid="57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2"/>
          <p:cNvGrpSpPr/>
          <p:nvPr/>
        </p:nvGrpSpPr>
        <p:grpSpPr bwMode="auto">
          <a:xfrm>
            <a:off x="157692" y="172510"/>
            <a:ext cx="4146549" cy="626533"/>
            <a:chOff x="105" y="304"/>
            <a:chExt cx="1511" cy="262"/>
          </a:xfrm>
        </p:grpSpPr>
        <p:sp>
          <p:nvSpPr>
            <p:cNvPr id="9249"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9250"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57349" name="Text Box 5"/>
          <p:cNvSpPr txBox="1">
            <a:spLocks noChangeArrowheads="1"/>
          </p:cNvSpPr>
          <p:nvPr/>
        </p:nvSpPr>
        <p:spPr bwMode="auto">
          <a:xfrm>
            <a:off x="174625" y="265643"/>
            <a:ext cx="3292889"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PART/01</a:t>
            </a:r>
            <a:r>
              <a:rPr lang="zh-CN" altLang="en-US" sz="2135" b="1" dirty="0">
                <a:solidFill>
                  <a:schemeClr val="bg1"/>
                </a:solidFill>
                <a:latin typeface="微软雅黑" pitchFamily="34" charset="-122"/>
                <a:ea typeface="微软雅黑" pitchFamily="34" charset="-122"/>
              </a:rPr>
              <a:t>什么是界面原型</a:t>
            </a:r>
          </a:p>
        </p:txBody>
      </p:sp>
      <p:sp>
        <p:nvSpPr>
          <p:cNvPr id="2" name="矩形 1"/>
          <p:cNvSpPr/>
          <p:nvPr/>
        </p:nvSpPr>
        <p:spPr>
          <a:xfrm>
            <a:off x="157692" y="951161"/>
            <a:ext cx="7233708" cy="5701561"/>
          </a:xfrm>
          <a:prstGeom prst="rect">
            <a:avLst/>
          </a:prstGeom>
        </p:spPr>
        <p:txBody>
          <a:bodyPr wrap="square">
            <a:spAutoFit/>
          </a:bodyPr>
          <a:lstStyle/>
          <a:p>
            <a:pPr algn="just">
              <a:lnSpc>
                <a:spcPct val="150000"/>
              </a:lnSpc>
              <a:spcAft>
                <a:spcPts val="0"/>
              </a:spcAft>
            </a:pPr>
            <a:r>
              <a:rPr lang="en-US" altLang="zh-CN" sz="27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700" kern="100" dirty="0">
                <a:latin typeface="微软雅黑" panose="020B0503020204020204" pitchFamily="34" charset="-122"/>
                <a:ea typeface="微软雅黑" panose="020B0503020204020204" pitchFamily="34" charset="-122"/>
                <a:cs typeface="Times New Roman" panose="02020603050405020304" pitchFamily="18" charset="0"/>
              </a:rPr>
              <a:t>设计一个界面原型的目的，不是为了做出完全功能版的系统，完全是出于视觉化的目的，看到呈现在用户面前的最终界面的样子。</a:t>
            </a:r>
            <a:endParaRPr lang="en-US" altLang="zh-CN" sz="27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pPr>
            <a:r>
              <a:rPr lang="zh-CN" altLang="en-US" sz="2700" kern="100" dirty="0">
                <a:latin typeface="微软雅黑" panose="020B0503020204020204" pitchFamily="34" charset="-122"/>
                <a:ea typeface="微软雅黑" panose="020B0503020204020204" pitchFamily="34" charset="-122"/>
                <a:cs typeface="Times New Roman" panose="02020603050405020304" pitchFamily="18" charset="0"/>
              </a:rPr>
              <a:t>       正如</a:t>
            </a:r>
            <a:r>
              <a:rPr lang="en-US" altLang="zh-CN" sz="2700" kern="100" dirty="0">
                <a:latin typeface="微软雅黑" panose="020B0503020204020204" pitchFamily="34" charset="-122"/>
                <a:ea typeface="微软雅黑" panose="020B0503020204020204" pitchFamily="34" charset="-122"/>
                <a:cs typeface="Times New Roman" panose="02020603050405020304" pitchFamily="18" charset="0"/>
              </a:rPr>
              <a:t>GV</a:t>
            </a:r>
            <a:r>
              <a:rPr lang="zh-CN" altLang="en-US" sz="2700" kern="100" dirty="0">
                <a:latin typeface="微软雅黑" panose="020B0503020204020204" pitchFamily="34" charset="-122"/>
                <a:ea typeface="微软雅黑" panose="020B0503020204020204" pitchFamily="34" charset="-122"/>
                <a:cs typeface="Times New Roman" panose="02020603050405020304" pitchFamily="18" charset="0"/>
              </a:rPr>
              <a:t>（谷歌风投）的设计合伙人博卡说：“理想的原型应该是有着‘金发女郎般的质量’。如果质量太差，那没人会相信原型是真的界面。如果质量太好，那你就得没日没夜地干，而且你还做不完。你要的就是‘金发女郎’般的质量，不太好，不太坏，足够好就行了。”</a:t>
            </a:r>
          </a:p>
        </p:txBody>
      </p:sp>
      <p:pic>
        <p:nvPicPr>
          <p:cNvPr id="13314" name="Picture 2" descr="http://attach.bbs.miui.com/forum/201606/22/114805m4zay1ky8yak4k4j.jpg"/>
          <p:cNvPicPr>
            <a:picLocks noChangeAspect="1" noChangeArrowheads="1"/>
          </p:cNvPicPr>
          <p:nvPr/>
        </p:nvPicPr>
        <p:blipFill rotWithShape="1">
          <a:blip r:embed="rId3">
            <a:extLst>
              <a:ext uri="{28A0092B-C50C-407E-A947-70E740481C1C}">
                <a14:useLocalDpi xmlns:a14="http://schemas.microsoft.com/office/drawing/2010/main" val="0"/>
              </a:ext>
            </a:extLst>
          </a:blip>
          <a:srcRect l="52586" r="7622"/>
          <a:stretch/>
        </p:blipFill>
        <p:spPr bwMode="auto">
          <a:xfrm>
            <a:off x="7873436" y="799043"/>
            <a:ext cx="3988928" cy="563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814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57349"/>
                                        </p:tgtEl>
                                        <p:attrNameLst>
                                          <p:attrName>style.visibility</p:attrName>
                                        </p:attrNameLst>
                                      </p:cBhvr>
                                      <p:to>
                                        <p:strVal val="visible"/>
                                      </p:to>
                                    </p:set>
                                    <p:anim calcmode="lin" valueType="num">
                                      <p:cBhvr>
                                        <p:cTn id="7" dur="500" fill="hold"/>
                                        <p:tgtEl>
                                          <p:spTgt spid="57349"/>
                                        </p:tgtEl>
                                        <p:attrNameLst>
                                          <p:attrName>ppt_w</p:attrName>
                                        </p:attrNameLst>
                                      </p:cBhvr>
                                      <p:tavLst>
                                        <p:tav tm="0">
                                          <p:val>
                                            <p:fltVal val="0"/>
                                          </p:val>
                                        </p:tav>
                                        <p:tav tm="100000">
                                          <p:val>
                                            <p:strVal val="#ppt_w"/>
                                          </p:val>
                                        </p:tav>
                                      </p:tavLst>
                                    </p:anim>
                                    <p:anim calcmode="lin" valueType="num">
                                      <p:cBhvr>
                                        <p:cTn id="8" dur="500" fill="hold"/>
                                        <p:tgtEl>
                                          <p:spTgt spid="57349"/>
                                        </p:tgtEl>
                                        <p:attrNameLst>
                                          <p:attrName>ppt_h</p:attrName>
                                        </p:attrNameLst>
                                      </p:cBhvr>
                                      <p:tavLst>
                                        <p:tav tm="0">
                                          <p:val>
                                            <p:fltVal val="0"/>
                                          </p:val>
                                        </p:tav>
                                        <p:tav tm="100000">
                                          <p:val>
                                            <p:strVal val="#ppt_h"/>
                                          </p:val>
                                        </p:tav>
                                      </p:tavLst>
                                    </p:anim>
                                    <p:animEffect transition="in" filter="fade">
                                      <p:cBhvr>
                                        <p:cTn id="9" dur="500"/>
                                        <p:tgtEl>
                                          <p:spTgt spid="57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2"/>
          <p:cNvGrpSpPr/>
          <p:nvPr/>
        </p:nvGrpSpPr>
        <p:grpSpPr bwMode="auto">
          <a:xfrm>
            <a:off x="76200" y="50800"/>
            <a:ext cx="4457700" cy="723900"/>
            <a:chOff x="105" y="304"/>
            <a:chExt cx="1511" cy="262"/>
          </a:xfrm>
        </p:grpSpPr>
        <p:sp>
          <p:nvSpPr>
            <p:cNvPr id="9249"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9250"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57349" name="Text Box 5"/>
          <p:cNvSpPr txBox="1">
            <a:spLocks noChangeArrowheads="1"/>
          </p:cNvSpPr>
          <p:nvPr/>
        </p:nvSpPr>
        <p:spPr bwMode="auto">
          <a:xfrm>
            <a:off x="93133" y="143933"/>
            <a:ext cx="412934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PART/01</a:t>
            </a:r>
            <a:r>
              <a:rPr lang="zh-CN" altLang="en-US" sz="2400" b="1" dirty="0">
                <a:solidFill>
                  <a:schemeClr val="bg1"/>
                </a:solidFill>
                <a:latin typeface="微软雅黑" pitchFamily="34" charset="-122"/>
                <a:ea typeface="微软雅黑" pitchFamily="34" charset="-122"/>
              </a:rPr>
              <a:t>各类界面原型的特点</a:t>
            </a:r>
            <a:endParaRPr lang="zh-CN" altLang="en-US" sz="2135" b="1" dirty="0">
              <a:solidFill>
                <a:schemeClr val="bg1"/>
              </a:solidFill>
              <a:latin typeface="微软雅黑" pitchFamily="34" charset="-122"/>
              <a:ea typeface="微软雅黑"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2223037700"/>
              </p:ext>
            </p:extLst>
          </p:nvPr>
        </p:nvGraphicFramePr>
        <p:xfrm>
          <a:off x="0" y="825218"/>
          <a:ext cx="12192004" cy="1419225"/>
        </p:xfrm>
        <a:graphic>
          <a:graphicData uri="http://schemas.openxmlformats.org/drawingml/2006/table">
            <a:tbl>
              <a:tblPr firstRow="1" bandRow="1">
                <a:tableStyleId>{5C22544A-7EE6-4342-B048-85BDC9FD1C3A}</a:tableStyleId>
              </a:tblPr>
              <a:tblGrid>
                <a:gridCol w="3048001">
                  <a:extLst>
                    <a:ext uri="{9D8B030D-6E8A-4147-A177-3AD203B41FA5}">
                      <a16:colId xmlns:a16="http://schemas.microsoft.com/office/drawing/2014/main" val="2198997661"/>
                    </a:ext>
                  </a:extLst>
                </a:gridCol>
                <a:gridCol w="3048001">
                  <a:extLst>
                    <a:ext uri="{9D8B030D-6E8A-4147-A177-3AD203B41FA5}">
                      <a16:colId xmlns:a16="http://schemas.microsoft.com/office/drawing/2014/main" val="2723868053"/>
                    </a:ext>
                  </a:extLst>
                </a:gridCol>
                <a:gridCol w="3048001">
                  <a:extLst>
                    <a:ext uri="{9D8B030D-6E8A-4147-A177-3AD203B41FA5}">
                      <a16:colId xmlns:a16="http://schemas.microsoft.com/office/drawing/2014/main" val="3525512082"/>
                    </a:ext>
                  </a:extLst>
                </a:gridCol>
                <a:gridCol w="3048001">
                  <a:extLst>
                    <a:ext uri="{9D8B030D-6E8A-4147-A177-3AD203B41FA5}">
                      <a16:colId xmlns:a16="http://schemas.microsoft.com/office/drawing/2014/main" val="810955789"/>
                    </a:ext>
                  </a:extLst>
                </a:gridCol>
              </a:tblGrid>
              <a:tr h="1419225">
                <a:tc>
                  <a:txBody>
                    <a:bodyPr/>
                    <a:lstStyle/>
                    <a:p>
                      <a:r>
                        <a:rPr lang="zh-CN" altLang="en-US" sz="4000" b="1" dirty="0">
                          <a:solidFill>
                            <a:schemeClr val="bg1"/>
                          </a:solidFill>
                        </a:rPr>
                        <a:t>纸面原型</a:t>
                      </a:r>
                    </a:p>
                  </a:txBody>
                  <a:tcPr>
                    <a:solidFill>
                      <a:schemeClr val="accent5">
                        <a:lumMod val="60000"/>
                        <a:lumOff val="40000"/>
                      </a:schemeClr>
                    </a:solidFill>
                  </a:tcPr>
                </a:tc>
                <a:tc>
                  <a:txBody>
                    <a:bodyPr/>
                    <a:lstStyle/>
                    <a:p>
                      <a:r>
                        <a:rPr lang="zh-CN" altLang="en-US" sz="4000" b="1" dirty="0">
                          <a:solidFill>
                            <a:schemeClr val="bg1"/>
                          </a:solidFill>
                        </a:rPr>
                        <a:t>简单、快速</a:t>
                      </a:r>
                    </a:p>
                  </a:txBody>
                  <a:tcPr>
                    <a:solidFill>
                      <a:schemeClr val="accent5">
                        <a:lumMod val="60000"/>
                        <a:lumOff val="40000"/>
                      </a:schemeClr>
                    </a:solidFill>
                  </a:tcPr>
                </a:tc>
                <a:tc>
                  <a:txBody>
                    <a:bodyPr/>
                    <a:lstStyle/>
                    <a:p>
                      <a:r>
                        <a:rPr lang="zh-CN" altLang="en-US" sz="4000" b="1" dirty="0">
                          <a:solidFill>
                            <a:schemeClr val="bg1"/>
                          </a:solidFill>
                        </a:rPr>
                        <a:t>直观、人性化</a:t>
                      </a:r>
                    </a:p>
                  </a:txBody>
                  <a:tcPr>
                    <a:solidFill>
                      <a:schemeClr val="accent5">
                        <a:lumMod val="60000"/>
                        <a:lumOff val="40000"/>
                      </a:schemeClr>
                    </a:solidFill>
                  </a:tcPr>
                </a:tc>
                <a:tc>
                  <a:txBody>
                    <a:bodyPr/>
                    <a:lstStyle/>
                    <a:p>
                      <a:r>
                        <a:rPr lang="zh-CN" altLang="en-US" sz="4000" b="1" dirty="0">
                          <a:solidFill>
                            <a:schemeClr val="bg1"/>
                          </a:solidFill>
                        </a:rPr>
                        <a:t>不便保存和转述过程</a:t>
                      </a:r>
                    </a:p>
                  </a:txBody>
                  <a:tcPr>
                    <a:solidFill>
                      <a:schemeClr val="accent5">
                        <a:lumMod val="60000"/>
                        <a:lumOff val="40000"/>
                      </a:schemeClr>
                    </a:solidFill>
                  </a:tcPr>
                </a:tc>
                <a:extLst>
                  <a:ext uri="{0D108BD9-81ED-4DB2-BD59-A6C34878D82A}">
                    <a16:rowId xmlns:a16="http://schemas.microsoft.com/office/drawing/2014/main" val="3433516608"/>
                  </a:ext>
                </a:extLst>
              </a:tr>
            </a:tbl>
          </a:graphicData>
        </a:graphic>
      </p:graphicFrame>
      <p:pic>
        <p:nvPicPr>
          <p:cNvPr id="2052" name="Picture 4" descr="è¯·ç»å½å¹¶éªè¯é®ç®±åæ¥çåå¾"/>
          <p:cNvPicPr>
            <a:picLocks noChangeAspect="1" noChangeArrowheads="1"/>
          </p:cNvPicPr>
          <p:nvPr/>
        </p:nvPicPr>
        <p:blipFill rotWithShape="1">
          <a:blip r:embed="rId3">
            <a:extLst>
              <a:ext uri="{28A0092B-C50C-407E-A947-70E740481C1C}">
                <a14:useLocalDpi xmlns:a14="http://schemas.microsoft.com/office/drawing/2010/main" val="0"/>
              </a:ext>
            </a:extLst>
          </a:blip>
          <a:srcRect l="11759" t="60091" r="9353" b="30808"/>
          <a:stretch/>
        </p:blipFill>
        <p:spPr bwMode="auto">
          <a:xfrm>
            <a:off x="1168652" y="2318898"/>
            <a:ext cx="9854696" cy="4432300"/>
          </a:xfrm>
          <a:prstGeom prst="rect">
            <a:avLst/>
          </a:prstGeom>
          <a:noFill/>
          <a:ln>
            <a:solidFill>
              <a:srgbClr val="3E3A39"/>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93007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57349"/>
                                        </p:tgtEl>
                                        <p:attrNameLst>
                                          <p:attrName>style.visibility</p:attrName>
                                        </p:attrNameLst>
                                      </p:cBhvr>
                                      <p:to>
                                        <p:strVal val="visible"/>
                                      </p:to>
                                    </p:set>
                                    <p:anim calcmode="lin" valueType="num">
                                      <p:cBhvr>
                                        <p:cTn id="7" dur="500" fill="hold"/>
                                        <p:tgtEl>
                                          <p:spTgt spid="57349"/>
                                        </p:tgtEl>
                                        <p:attrNameLst>
                                          <p:attrName>ppt_w</p:attrName>
                                        </p:attrNameLst>
                                      </p:cBhvr>
                                      <p:tavLst>
                                        <p:tav tm="0">
                                          <p:val>
                                            <p:fltVal val="0"/>
                                          </p:val>
                                        </p:tav>
                                        <p:tav tm="100000">
                                          <p:val>
                                            <p:strVal val="#ppt_w"/>
                                          </p:val>
                                        </p:tav>
                                      </p:tavLst>
                                    </p:anim>
                                    <p:anim calcmode="lin" valueType="num">
                                      <p:cBhvr>
                                        <p:cTn id="8" dur="500" fill="hold"/>
                                        <p:tgtEl>
                                          <p:spTgt spid="57349"/>
                                        </p:tgtEl>
                                        <p:attrNameLst>
                                          <p:attrName>ppt_h</p:attrName>
                                        </p:attrNameLst>
                                      </p:cBhvr>
                                      <p:tavLst>
                                        <p:tav tm="0">
                                          <p:val>
                                            <p:fltVal val="0"/>
                                          </p:val>
                                        </p:tav>
                                        <p:tav tm="100000">
                                          <p:val>
                                            <p:strVal val="#ppt_h"/>
                                          </p:val>
                                        </p:tav>
                                      </p:tavLst>
                                    </p:anim>
                                    <p:animEffect transition="in" filter="fade">
                                      <p:cBhvr>
                                        <p:cTn id="9" dur="500"/>
                                        <p:tgtEl>
                                          <p:spTgt spid="57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2"/>
          <p:cNvGrpSpPr/>
          <p:nvPr/>
        </p:nvGrpSpPr>
        <p:grpSpPr bwMode="auto">
          <a:xfrm>
            <a:off x="76200" y="50800"/>
            <a:ext cx="4457700" cy="723900"/>
            <a:chOff x="105" y="304"/>
            <a:chExt cx="1511" cy="262"/>
          </a:xfrm>
        </p:grpSpPr>
        <p:sp>
          <p:nvSpPr>
            <p:cNvPr id="9249"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9250"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57349" name="Text Box 5"/>
          <p:cNvSpPr txBox="1">
            <a:spLocks noChangeArrowheads="1"/>
          </p:cNvSpPr>
          <p:nvPr/>
        </p:nvSpPr>
        <p:spPr bwMode="auto">
          <a:xfrm>
            <a:off x="93133" y="143933"/>
            <a:ext cx="412934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PART/01</a:t>
            </a:r>
            <a:r>
              <a:rPr lang="zh-CN" altLang="en-US" sz="2400" b="1" dirty="0">
                <a:solidFill>
                  <a:schemeClr val="bg1"/>
                </a:solidFill>
                <a:latin typeface="微软雅黑" pitchFamily="34" charset="-122"/>
                <a:ea typeface="微软雅黑" pitchFamily="34" charset="-122"/>
              </a:rPr>
              <a:t>各类界面原型的特点</a:t>
            </a:r>
            <a:endParaRPr lang="zh-CN" altLang="en-US" sz="2135" b="1" dirty="0">
              <a:solidFill>
                <a:schemeClr val="bg1"/>
              </a:solidFill>
              <a:latin typeface="微软雅黑" pitchFamily="34" charset="-122"/>
              <a:ea typeface="微软雅黑"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42695776"/>
              </p:ext>
            </p:extLst>
          </p:nvPr>
        </p:nvGraphicFramePr>
        <p:xfrm>
          <a:off x="1469985" y="1002534"/>
          <a:ext cx="4353689" cy="5364700"/>
        </p:xfrm>
        <a:graphic>
          <a:graphicData uri="http://schemas.openxmlformats.org/drawingml/2006/table">
            <a:tbl>
              <a:tblPr firstRow="1" bandRow="1">
                <a:tableStyleId>{5C22544A-7EE6-4342-B048-85BDC9FD1C3A}</a:tableStyleId>
              </a:tblPr>
              <a:tblGrid>
                <a:gridCol w="4353689">
                  <a:extLst>
                    <a:ext uri="{9D8B030D-6E8A-4147-A177-3AD203B41FA5}">
                      <a16:colId xmlns:a16="http://schemas.microsoft.com/office/drawing/2014/main" val="2741375538"/>
                    </a:ext>
                  </a:extLst>
                </a:gridCol>
              </a:tblGrid>
              <a:tr h="6973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b="1" dirty="0">
                          <a:solidFill>
                            <a:schemeClr val="bg1"/>
                          </a:solidFill>
                        </a:rPr>
                        <a:t>低保真原型</a:t>
                      </a:r>
                    </a:p>
                    <a:p>
                      <a:endParaRPr lang="zh-CN" altLang="en-US" sz="3600" dirty="0"/>
                    </a:p>
                  </a:txBody>
                  <a:tcPr>
                    <a:solidFill>
                      <a:schemeClr val="accent5">
                        <a:lumMod val="60000"/>
                        <a:lumOff val="40000"/>
                      </a:schemeClr>
                    </a:solidFill>
                  </a:tcPr>
                </a:tc>
                <a:extLst>
                  <a:ext uri="{0D108BD9-81ED-4DB2-BD59-A6C34878D82A}">
                    <a16:rowId xmlns:a16="http://schemas.microsoft.com/office/drawing/2014/main" val="659551007"/>
                  </a:ext>
                </a:extLst>
              </a:tr>
              <a:tr h="6714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b="1" dirty="0">
                          <a:solidFill>
                            <a:schemeClr val="bg1"/>
                          </a:solidFill>
                        </a:rPr>
                        <a:t>耗费一定的时间</a:t>
                      </a:r>
                    </a:p>
                    <a:p>
                      <a:endParaRPr lang="zh-CN" altLang="en-US" sz="3600" dirty="0"/>
                    </a:p>
                  </a:txBody>
                  <a:tcPr>
                    <a:solidFill>
                      <a:schemeClr val="accent5">
                        <a:lumMod val="60000"/>
                        <a:lumOff val="40000"/>
                      </a:schemeClr>
                    </a:solidFill>
                  </a:tcPr>
                </a:tc>
                <a:extLst>
                  <a:ext uri="{0D108BD9-81ED-4DB2-BD59-A6C34878D82A}">
                    <a16:rowId xmlns:a16="http://schemas.microsoft.com/office/drawing/2014/main" val="4081855156"/>
                  </a:ext>
                </a:extLst>
              </a:tr>
              <a:tr h="12499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b="1" dirty="0">
                          <a:solidFill>
                            <a:schemeClr val="bg1"/>
                          </a:solidFill>
                        </a:rPr>
                        <a:t>需求表达清晰、完整</a:t>
                      </a:r>
                    </a:p>
                    <a:p>
                      <a:endParaRPr lang="zh-CN" altLang="en-US" sz="3600" dirty="0"/>
                    </a:p>
                  </a:txBody>
                  <a:tcPr>
                    <a:solidFill>
                      <a:schemeClr val="accent5">
                        <a:lumMod val="60000"/>
                        <a:lumOff val="40000"/>
                      </a:schemeClr>
                    </a:solidFill>
                  </a:tcPr>
                </a:tc>
                <a:extLst>
                  <a:ext uri="{0D108BD9-81ED-4DB2-BD59-A6C34878D82A}">
                    <a16:rowId xmlns:a16="http://schemas.microsoft.com/office/drawing/2014/main" val="4145758803"/>
                  </a:ext>
                </a:extLst>
              </a:tr>
              <a:tr h="12917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b="1" dirty="0">
                          <a:solidFill>
                            <a:schemeClr val="bg1"/>
                          </a:solidFill>
                        </a:rPr>
                        <a:t>完成度介于纸面原型和高保真模型之间</a:t>
                      </a:r>
                    </a:p>
                    <a:p>
                      <a:endParaRPr lang="zh-CN" altLang="en-US" sz="3600" dirty="0"/>
                    </a:p>
                  </a:txBody>
                  <a:tcPr>
                    <a:solidFill>
                      <a:schemeClr val="accent5">
                        <a:lumMod val="60000"/>
                        <a:lumOff val="40000"/>
                      </a:schemeClr>
                    </a:solidFill>
                  </a:tcPr>
                </a:tc>
                <a:extLst>
                  <a:ext uri="{0D108BD9-81ED-4DB2-BD59-A6C34878D82A}">
                    <a16:rowId xmlns:a16="http://schemas.microsoft.com/office/drawing/2014/main" val="2331371969"/>
                  </a:ext>
                </a:extLst>
              </a:tr>
            </a:tbl>
          </a:graphicData>
        </a:graphic>
      </p:graphicFrame>
      <p:pic>
        <p:nvPicPr>
          <p:cNvPr id="5124" name="Picture 4" descr="https://image.uisdc.com/wp-content/uploads/2017/10/uisdc-highfidelity-20171027-5.gif"/>
          <p:cNvPicPr>
            <a:picLocks noChangeAspect="1" noChangeArrowheads="1"/>
          </p:cNvPicPr>
          <p:nvPr/>
        </p:nvPicPr>
        <p:blipFill rotWithShape="1">
          <a:blip r:embed="rId3">
            <a:extLst>
              <a:ext uri="{28A0092B-C50C-407E-A947-70E740481C1C}">
                <a14:useLocalDpi xmlns:a14="http://schemas.microsoft.com/office/drawing/2010/main" val="0"/>
              </a:ext>
            </a:extLst>
          </a:blip>
          <a:srcRect l="9039" t="27951" r="63628" b="40590"/>
          <a:stretch/>
        </p:blipFill>
        <p:spPr bwMode="auto">
          <a:xfrm>
            <a:off x="6413500" y="29272"/>
            <a:ext cx="3606800" cy="6828728"/>
          </a:xfrm>
          <a:prstGeom prst="rect">
            <a:avLst/>
          </a:prstGeom>
          <a:noFill/>
          <a:extLst>
            <a:ext uri="{909E8E84-426E-40DD-AFC4-6F175D3DCCD1}">
              <a14:hiddenFill xmlns:a14="http://schemas.microsoft.com/office/drawing/2010/main">
                <a:solidFill>
                  <a:srgbClr val="FFFFFF"/>
                </a:solidFill>
              </a14:hiddenFill>
            </a:ext>
          </a:extLst>
        </p:spPr>
      </p:pic>
      <p:sp>
        <p:nvSpPr>
          <p:cNvPr id="3" name="动作按钮: 上一张 2">
            <a:hlinkClick r:id="rId4" action="ppaction://hlinksldjump" highlightClick="1"/>
          </p:cNvPr>
          <p:cNvSpPr/>
          <p:nvPr/>
        </p:nvSpPr>
        <p:spPr>
          <a:xfrm>
            <a:off x="11899900" y="6574420"/>
            <a:ext cx="292100" cy="283580"/>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122429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57349"/>
                                        </p:tgtEl>
                                        <p:attrNameLst>
                                          <p:attrName>style.visibility</p:attrName>
                                        </p:attrNameLst>
                                      </p:cBhvr>
                                      <p:to>
                                        <p:strVal val="visible"/>
                                      </p:to>
                                    </p:set>
                                    <p:anim calcmode="lin" valueType="num">
                                      <p:cBhvr>
                                        <p:cTn id="7" dur="500" fill="hold"/>
                                        <p:tgtEl>
                                          <p:spTgt spid="57349"/>
                                        </p:tgtEl>
                                        <p:attrNameLst>
                                          <p:attrName>ppt_w</p:attrName>
                                        </p:attrNameLst>
                                      </p:cBhvr>
                                      <p:tavLst>
                                        <p:tav tm="0">
                                          <p:val>
                                            <p:fltVal val="0"/>
                                          </p:val>
                                        </p:tav>
                                        <p:tav tm="100000">
                                          <p:val>
                                            <p:strVal val="#ppt_w"/>
                                          </p:val>
                                        </p:tav>
                                      </p:tavLst>
                                    </p:anim>
                                    <p:anim calcmode="lin" valueType="num">
                                      <p:cBhvr>
                                        <p:cTn id="8" dur="500" fill="hold"/>
                                        <p:tgtEl>
                                          <p:spTgt spid="57349"/>
                                        </p:tgtEl>
                                        <p:attrNameLst>
                                          <p:attrName>ppt_h</p:attrName>
                                        </p:attrNameLst>
                                      </p:cBhvr>
                                      <p:tavLst>
                                        <p:tav tm="0">
                                          <p:val>
                                            <p:fltVal val="0"/>
                                          </p:val>
                                        </p:tav>
                                        <p:tav tm="100000">
                                          <p:val>
                                            <p:strVal val="#ppt_h"/>
                                          </p:val>
                                        </p:tav>
                                      </p:tavLst>
                                    </p:anim>
                                    <p:animEffect transition="in" filter="fade">
                                      <p:cBhvr>
                                        <p:cTn id="9" dur="500"/>
                                        <p:tgtEl>
                                          <p:spTgt spid="57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2"/>
          <p:cNvGrpSpPr/>
          <p:nvPr/>
        </p:nvGrpSpPr>
        <p:grpSpPr bwMode="auto">
          <a:xfrm>
            <a:off x="76200" y="50800"/>
            <a:ext cx="4457700" cy="723900"/>
            <a:chOff x="105" y="304"/>
            <a:chExt cx="1511" cy="262"/>
          </a:xfrm>
        </p:grpSpPr>
        <p:sp>
          <p:nvSpPr>
            <p:cNvPr id="9249"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9250"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57349" name="Text Box 5"/>
          <p:cNvSpPr txBox="1">
            <a:spLocks noChangeArrowheads="1"/>
          </p:cNvSpPr>
          <p:nvPr/>
        </p:nvSpPr>
        <p:spPr bwMode="auto">
          <a:xfrm>
            <a:off x="93133" y="143933"/>
            <a:ext cx="412934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PART/01</a:t>
            </a:r>
            <a:r>
              <a:rPr lang="zh-CN" altLang="en-US" sz="2400" b="1" dirty="0">
                <a:solidFill>
                  <a:schemeClr val="bg1"/>
                </a:solidFill>
                <a:latin typeface="微软雅黑" pitchFamily="34" charset="-122"/>
                <a:ea typeface="微软雅黑" pitchFamily="34" charset="-122"/>
              </a:rPr>
              <a:t>各类界面原型的特点</a:t>
            </a:r>
            <a:endParaRPr lang="zh-CN" altLang="en-US" sz="2135" b="1" dirty="0">
              <a:solidFill>
                <a:schemeClr val="bg1"/>
              </a:solidFill>
              <a:latin typeface="微软雅黑" pitchFamily="34" charset="-122"/>
              <a:ea typeface="微软雅黑"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1440232121"/>
              </p:ext>
            </p:extLst>
          </p:nvPr>
        </p:nvGraphicFramePr>
        <p:xfrm>
          <a:off x="1469180" y="829781"/>
          <a:ext cx="4308273" cy="5935460"/>
        </p:xfrm>
        <a:graphic>
          <a:graphicData uri="http://schemas.openxmlformats.org/drawingml/2006/table">
            <a:tbl>
              <a:tblPr firstRow="1" bandRow="1">
                <a:tableStyleId>{5C22544A-7EE6-4342-B048-85BDC9FD1C3A}</a:tableStyleId>
              </a:tblPr>
              <a:tblGrid>
                <a:gridCol w="4308273">
                  <a:extLst>
                    <a:ext uri="{9D8B030D-6E8A-4147-A177-3AD203B41FA5}">
                      <a16:colId xmlns:a16="http://schemas.microsoft.com/office/drawing/2014/main" val="2741375538"/>
                    </a:ext>
                  </a:extLst>
                </a:gridCol>
              </a:tblGrid>
              <a:tr h="7843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b="1" dirty="0">
                          <a:solidFill>
                            <a:schemeClr val="bg1"/>
                          </a:solidFill>
                        </a:rPr>
                        <a:t>高保真原型</a:t>
                      </a:r>
                      <a:endParaRPr lang="zh-CN" altLang="en-US" sz="4000" dirty="0"/>
                    </a:p>
                  </a:txBody>
                  <a:tcPr>
                    <a:solidFill>
                      <a:schemeClr val="accent5">
                        <a:lumMod val="60000"/>
                        <a:lumOff val="40000"/>
                      </a:schemeClr>
                    </a:solidFill>
                  </a:tcPr>
                </a:tc>
                <a:extLst>
                  <a:ext uri="{0D108BD9-81ED-4DB2-BD59-A6C34878D82A}">
                    <a16:rowId xmlns:a16="http://schemas.microsoft.com/office/drawing/2014/main" val="659551007"/>
                  </a:ext>
                </a:extLst>
              </a:tr>
              <a:tr h="12445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b="1" dirty="0">
                          <a:solidFill>
                            <a:schemeClr val="bg1"/>
                          </a:solidFill>
                        </a:rPr>
                        <a:t>需要较多投入</a:t>
                      </a:r>
                    </a:p>
                    <a:p>
                      <a:endParaRPr lang="zh-CN" altLang="en-US" sz="4000" dirty="0"/>
                    </a:p>
                  </a:txBody>
                  <a:tcPr>
                    <a:solidFill>
                      <a:schemeClr val="accent5">
                        <a:lumMod val="60000"/>
                        <a:lumOff val="40000"/>
                      </a:schemeClr>
                    </a:solidFill>
                  </a:tcPr>
                </a:tc>
                <a:extLst>
                  <a:ext uri="{0D108BD9-81ED-4DB2-BD59-A6C34878D82A}">
                    <a16:rowId xmlns:a16="http://schemas.microsoft.com/office/drawing/2014/main" val="4081855156"/>
                  </a:ext>
                </a:extLst>
              </a:tr>
              <a:tr h="18234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b="1" dirty="0">
                          <a:solidFill>
                            <a:schemeClr val="bg1"/>
                          </a:solidFill>
                        </a:rPr>
                        <a:t>完整表达设计理念和体验</a:t>
                      </a:r>
                    </a:p>
                    <a:p>
                      <a:endParaRPr lang="zh-CN" altLang="en-US" sz="4000" dirty="0"/>
                    </a:p>
                  </a:txBody>
                  <a:tcPr>
                    <a:solidFill>
                      <a:schemeClr val="accent5">
                        <a:lumMod val="60000"/>
                        <a:lumOff val="40000"/>
                      </a:schemeClr>
                    </a:solidFill>
                  </a:tcPr>
                </a:tc>
                <a:extLst>
                  <a:ext uri="{0D108BD9-81ED-4DB2-BD59-A6C34878D82A}">
                    <a16:rowId xmlns:a16="http://schemas.microsoft.com/office/drawing/2014/main" val="4145758803"/>
                  </a:ext>
                </a:extLst>
              </a:tr>
              <a:tr h="18234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b="1" dirty="0">
                          <a:solidFill>
                            <a:schemeClr val="bg1"/>
                          </a:solidFill>
                        </a:rPr>
                        <a:t>需要融入各类视觉美感</a:t>
                      </a:r>
                    </a:p>
                    <a:p>
                      <a:endParaRPr lang="zh-CN" altLang="en-US" sz="4000" dirty="0"/>
                    </a:p>
                  </a:txBody>
                  <a:tcPr>
                    <a:solidFill>
                      <a:schemeClr val="accent5">
                        <a:lumMod val="60000"/>
                        <a:lumOff val="40000"/>
                      </a:schemeClr>
                    </a:solidFill>
                  </a:tcPr>
                </a:tc>
                <a:extLst>
                  <a:ext uri="{0D108BD9-81ED-4DB2-BD59-A6C34878D82A}">
                    <a16:rowId xmlns:a16="http://schemas.microsoft.com/office/drawing/2014/main" val="2331371969"/>
                  </a:ext>
                </a:extLst>
              </a:tr>
            </a:tbl>
          </a:graphicData>
        </a:graphic>
      </p:graphicFrame>
      <p:pic>
        <p:nvPicPr>
          <p:cNvPr id="3" name="图片 2"/>
          <p:cNvPicPr>
            <a:picLocks noChangeAspect="1"/>
          </p:cNvPicPr>
          <p:nvPr/>
        </p:nvPicPr>
        <p:blipFill>
          <a:blip r:embed="rId3"/>
          <a:stretch>
            <a:fillRect/>
          </a:stretch>
        </p:blipFill>
        <p:spPr>
          <a:xfrm>
            <a:off x="6446319" y="374765"/>
            <a:ext cx="3600000" cy="6390476"/>
          </a:xfrm>
          <a:prstGeom prst="rect">
            <a:avLst/>
          </a:prstGeom>
        </p:spPr>
      </p:pic>
    </p:spTree>
    <p:extLst>
      <p:ext uri="{BB962C8B-B14F-4D97-AF65-F5344CB8AC3E}">
        <p14:creationId xmlns:p14="http://schemas.microsoft.com/office/powerpoint/2010/main" val="16988925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57349"/>
                                        </p:tgtEl>
                                        <p:attrNameLst>
                                          <p:attrName>style.visibility</p:attrName>
                                        </p:attrNameLst>
                                      </p:cBhvr>
                                      <p:to>
                                        <p:strVal val="visible"/>
                                      </p:to>
                                    </p:set>
                                    <p:anim calcmode="lin" valueType="num">
                                      <p:cBhvr>
                                        <p:cTn id="7" dur="500" fill="hold"/>
                                        <p:tgtEl>
                                          <p:spTgt spid="57349"/>
                                        </p:tgtEl>
                                        <p:attrNameLst>
                                          <p:attrName>ppt_w</p:attrName>
                                        </p:attrNameLst>
                                      </p:cBhvr>
                                      <p:tavLst>
                                        <p:tav tm="0">
                                          <p:val>
                                            <p:fltVal val="0"/>
                                          </p:val>
                                        </p:tav>
                                        <p:tav tm="100000">
                                          <p:val>
                                            <p:strVal val="#ppt_w"/>
                                          </p:val>
                                        </p:tav>
                                      </p:tavLst>
                                    </p:anim>
                                    <p:anim calcmode="lin" valueType="num">
                                      <p:cBhvr>
                                        <p:cTn id="8" dur="500" fill="hold"/>
                                        <p:tgtEl>
                                          <p:spTgt spid="57349"/>
                                        </p:tgtEl>
                                        <p:attrNameLst>
                                          <p:attrName>ppt_h</p:attrName>
                                        </p:attrNameLst>
                                      </p:cBhvr>
                                      <p:tavLst>
                                        <p:tav tm="0">
                                          <p:val>
                                            <p:fltVal val="0"/>
                                          </p:val>
                                        </p:tav>
                                        <p:tav tm="100000">
                                          <p:val>
                                            <p:strVal val="#ppt_h"/>
                                          </p:val>
                                        </p:tav>
                                      </p:tavLst>
                                    </p:anim>
                                    <p:animEffect transition="in" filter="fade">
                                      <p:cBhvr>
                                        <p:cTn id="9" dur="500"/>
                                        <p:tgtEl>
                                          <p:spTgt spid="57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9"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模板045.pptx"/>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4115</Words>
  <Application>Microsoft Office PowerPoint</Application>
  <PresentationFormat>宽屏</PresentationFormat>
  <Paragraphs>294</Paragraphs>
  <Slides>36</Slides>
  <Notes>36</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36</vt:i4>
      </vt:variant>
    </vt:vector>
  </HeadingPairs>
  <TitlesOfParts>
    <vt:vector size="46" baseType="lpstr">
      <vt:lpstr>Arial Unicode MS</vt:lpstr>
      <vt:lpstr>黑体</vt:lpstr>
      <vt:lpstr>宋体</vt:lpstr>
      <vt:lpstr>微软雅黑</vt:lpstr>
      <vt:lpstr>Arial</vt:lpstr>
      <vt:lpstr>Arial Black</vt:lpstr>
      <vt:lpstr>Calibri</vt:lpstr>
      <vt:lpstr>Impact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模板045.pptx</dc:title>
  <dc:subject/>
  <dc:creator/>
  <cp:keywords/>
  <dc:description/>
  <cp:lastModifiedBy/>
  <cp:revision>1</cp:revision>
  <dcterms:created xsi:type="dcterms:W3CDTF">2016-11-27T08:20:49Z</dcterms:created>
  <dcterms:modified xsi:type="dcterms:W3CDTF">2018-11-03T21:50:00Z</dcterms:modified>
  <cp:category/>
</cp:coreProperties>
</file>